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6"/>
  </p:notesMasterIdLst>
  <p:sldIdLst>
    <p:sldId id="256" r:id="rId2"/>
    <p:sldId id="331" r:id="rId3"/>
    <p:sldId id="333" r:id="rId4"/>
    <p:sldId id="334" r:id="rId5"/>
    <p:sldId id="335" r:id="rId6"/>
    <p:sldId id="336" r:id="rId7"/>
    <p:sldId id="337" r:id="rId8"/>
    <p:sldId id="338" r:id="rId9"/>
    <p:sldId id="339" r:id="rId10"/>
    <p:sldId id="340" r:id="rId11"/>
    <p:sldId id="341" r:id="rId12"/>
    <p:sldId id="342" r:id="rId13"/>
    <p:sldId id="343" r:id="rId14"/>
    <p:sldId id="344" r:id="rId15"/>
    <p:sldId id="345" r:id="rId16"/>
    <p:sldId id="346" r:id="rId17"/>
    <p:sldId id="347" r:id="rId18"/>
    <p:sldId id="348" r:id="rId19"/>
    <p:sldId id="349" r:id="rId20"/>
    <p:sldId id="350" r:id="rId21"/>
    <p:sldId id="351" r:id="rId22"/>
    <p:sldId id="352" r:id="rId23"/>
    <p:sldId id="353" r:id="rId24"/>
    <p:sldId id="332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e3uhMPQdtRSY26V3tjPIZQ==" hashData="u/Pq0ge+aC+qABiyQj46VY5isjN13LyAdMBdwtHKzS9sG55eR1Gy0+bKle6Q6YMlqIvDxzncB7tD0IEjUjnP4g=="/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60" autoAdjust="0"/>
    <p:restoredTop sz="87345"/>
  </p:normalViewPr>
  <p:slideViewPr>
    <p:cSldViewPr snapToGrid="0" snapToObjects="1">
      <p:cViewPr varScale="1">
        <p:scale>
          <a:sx n="132" d="100"/>
          <a:sy n="132" d="100"/>
        </p:scale>
        <p:origin x="184" y="2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285994-54C3-6341-A23C-CB5D47131F8A}" type="datetimeFigureOut">
              <a:rPr lang="en-US" smtClean="0"/>
              <a:t>5/5/20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9C90CB-7686-744B-96D9-422CFC7D4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65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Font: Century Gothic</a:t>
            </a:r>
          </a:p>
          <a:p>
            <a:r>
              <a:rPr lang="en-US" dirty="0"/>
              <a:t>Main Title Slide: Font Size 80</a:t>
            </a:r>
          </a:p>
          <a:p>
            <a:r>
              <a:rPr lang="en-US" dirty="0"/>
              <a:t>Main Headings: 40-44</a:t>
            </a:r>
          </a:p>
          <a:p>
            <a:r>
              <a:rPr lang="en-US" dirty="0"/>
              <a:t>Main Body: 33</a:t>
            </a:r>
          </a:p>
          <a:p>
            <a:r>
              <a:rPr lang="en-US" dirty="0"/>
              <a:t>Bold and Italic as required</a:t>
            </a:r>
          </a:p>
          <a:p>
            <a:r>
              <a:rPr lang="en-US" dirty="0"/>
              <a:t>Spacing: 15</a:t>
            </a:r>
          </a:p>
          <a:p>
            <a:r>
              <a:rPr lang="en-US" dirty="0"/>
              <a:t>Verse numbers: 20</a:t>
            </a:r>
          </a:p>
          <a:p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Hebreërs</a:t>
            </a:r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Matthéüs</a:t>
            </a:r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Timótheüs</a:t>
            </a:r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Korinthiërs</a:t>
            </a:r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Efésiërs</a:t>
            </a:r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Númeri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3174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97987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35959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97935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94060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04100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14360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01379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04557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6783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8118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74043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26112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74226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22851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91123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Font: Century Gothic</a:t>
            </a:r>
          </a:p>
          <a:p>
            <a:r>
              <a:rPr lang="en-US" dirty="0"/>
              <a:t>Main Title Slide: Font Size 80</a:t>
            </a:r>
          </a:p>
          <a:p>
            <a:r>
              <a:rPr lang="en-US" dirty="0"/>
              <a:t>Main Headings: 40-44</a:t>
            </a:r>
          </a:p>
          <a:p>
            <a:r>
              <a:rPr lang="en-US" dirty="0"/>
              <a:t>Main Body: 33</a:t>
            </a:r>
          </a:p>
          <a:p>
            <a:r>
              <a:rPr lang="en-US" dirty="0"/>
              <a:t>Bold and Italic as required</a:t>
            </a:r>
          </a:p>
          <a:p>
            <a:r>
              <a:rPr lang="en-US" dirty="0"/>
              <a:t>Spacing: 15</a:t>
            </a:r>
          </a:p>
          <a:p>
            <a:r>
              <a:rPr lang="en-US" dirty="0"/>
              <a:t>Verse numbers: 20</a:t>
            </a:r>
          </a:p>
          <a:p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Hebreërs</a:t>
            </a:r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Matthéüs</a:t>
            </a:r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Timótheüs</a:t>
            </a:r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Korinthiërs</a:t>
            </a:r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Efésiërs</a:t>
            </a:r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Númeri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0989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1144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1009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3096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5810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3067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51908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1964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38F16D-558C-7447-9B17-E10F081444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3BDF91-8AB4-2943-AE28-20D3CD7690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412AA0-0985-BE4B-9BCE-C3586233F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5/5/20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D1646D-80D1-D941-A552-37BF9C0225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0B43AE-4FC6-6D45-A518-2364381B2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53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490FA6-D9C9-A54A-8EDC-A055E0860C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80D2B3-CB43-6948-B4F5-A66BD73F0B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A6C830-CFE8-A148-9A4D-00597AC4E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5/5/20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933A38-EE88-F745-8F8C-8516C9282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92D6F2-3675-4740-9DFD-96B0FBBA20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127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4C0FC08-3B82-1F43-82D0-91ADD4875A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04C463-B854-CE4E-8174-E3DCA03B11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91FA1B-6EE7-1D4E-B406-9D8638E831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5/5/20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1BAAFD-328B-9647-87CD-BE605B118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622024-F68A-D240-9F96-454C181FD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986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94273E-7B9C-7B4E-9942-E95B491C51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0E7F87-0CC1-4742-9CD0-EFC230D182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336C8D-6AC9-FC41-91C2-875506B18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5/5/20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CE6696-4038-3549-9D42-ED0E4DAB0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BEA4E7-C682-D049-A5FA-333F7A1CD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474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4EE03C-6DFE-EC43-ABAF-DD9B896B1D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6AA1EC-D4D0-5745-A4A1-DF63F6C2FB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DA29E2-2E8B-8047-B24A-67333AE593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5/5/20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D549C4-ED7E-F147-ADD7-92A3B8123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7907C8-3241-124D-A35C-190D10E14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88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9E498B-74EC-D94C-A4AA-EB1C140F82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C75A7D-59FC-CB42-ADDF-57D86ED0B7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78ACC1-EE82-4441-BF9A-730FD2BE3C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3DD5DE-2C29-CD48-9B03-BFE2BD6CD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5/5/20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7151E5-A4AD-4B4D-9621-89C1A71AE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A74831-B79A-9048-8D80-CF175F976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455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6A08CA-7A0D-0A46-AE0A-0ED26427B2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FFF76C-9676-C845-9671-0FABA36195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0FDF38-41D2-4547-B435-80413EE9D6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FA9AFC-22C4-5247-9AF8-EC8F0BE607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6FF7C2A-491B-E64B-B3AB-9D9E04374D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23B865C-0582-8143-B3BE-CC4768F93A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5/5/20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6640B0-B1EA-884D-81EB-E4B76210BA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9C61FF2-818C-434A-BCA6-25FC43A38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551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E9C9D3-55A2-374B-991F-8172F64069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6A121A-80AB-964B-9A12-D952B3C08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5/5/20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F63F1C-ABE0-6742-AAFE-6E88735706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DFB907-B78B-C24C-87A4-5355B5969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2DD156C-C1F9-6542-BFCB-2047D9EB6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5/5/20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539C80E-016B-6A49-A5CA-DB0DBB241C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D49721-9EB2-0241-9104-04B6B4EC1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749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25003B-C63B-1F47-ADF7-97A82AD460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C84442-C571-4049-81E4-927224FC60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55F481-E863-6B40-8DE0-E99C1EC7FB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A82CF7-822C-FA45-9A5E-3434847D2E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5/5/20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EE30F8-EF70-C745-B18D-DADD479F4B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CC772D-2166-E14B-9213-8070A1F3E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122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D83B12-6D69-2E45-81E7-5BCD7A47CE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0448410-E28A-7C43-8087-E95B48D8D7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17B8E6-2FBF-2542-9D78-9195EBCF33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F07638-8D21-E543-BC86-1970E8350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5/5/20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66DA19-F60C-574A-9E2F-42C03B88B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EE5EAB-F177-FA46-9471-801CB0C1EE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352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6645308-B7A5-6C45-883F-3009F5569B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ACB264-EC4D-FA43-AAE6-5760DF5020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4F9245-40BC-DF46-B105-9411A4F60A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781E1-7499-2143-B948-C54C8C2DEDD3}" type="datetimeFigureOut">
              <a:rPr lang="en-US" smtClean="0"/>
              <a:t>5/5/20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F05EF5-8381-3040-B202-BB9798B68E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652E2D-40F1-414D-BEB6-265B854753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414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2196446" y="709080"/>
            <a:ext cx="7767686" cy="4023360"/>
          </a:xfrm>
          <a:prstGeom prst="rect">
            <a:avLst/>
          </a:prstGeom>
        </p:spPr>
        <p:txBody>
          <a:bodyPr>
            <a:no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n-US" sz="7800" b="1" i="1" kern="0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EK SAL NIE BANG WEES NIE</a:t>
            </a:r>
            <a:endParaRPr kumimoji="0" lang="en-ZA" sz="8000" b="1" i="1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7156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PSALMS 91:1-16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Want U, Here , is my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toevlug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Allerhoogste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beskutting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gemaak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onheil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tref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plaag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naby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tent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want Hy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engele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aangaande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bevel gee om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bewaar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op al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weë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op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hande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dra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sodat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voet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teen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klip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stamp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Op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leeu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adder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trap,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leeu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slang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vertrap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721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PSALMS 91:1-16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Omdat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My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liefhet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sê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God,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daarom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red;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beskerm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omdat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my Naam ken. Hy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My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aanroep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verhoor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in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nood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by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wees;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uitred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gee. Met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lengte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versadig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my heil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laat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sien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2250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II TIMÓTHEÜS 1:6-7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Om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hierdie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rede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herinner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daaraan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om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genadegawe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God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wakker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wat in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deur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oplegging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my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hande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Want God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'n gees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vreesagtigheid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gegee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maar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krag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liefde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selfbeheersing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6333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 JOHANNES 4:16-19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liefde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wat God tot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het, leer ken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geglo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God is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liefde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wat in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liefde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bly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bly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in God,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God in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Hierin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liefde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by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volmaak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geword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vrymoedigheid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hê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oordeelsdag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want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soos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Hy is, is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ook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hierdie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wêreld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093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 JOHANNES 4:16-19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Daar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vrees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liefde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maar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volmaakte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liefde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dryf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vrees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buite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want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vrees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sluit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straf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in,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vrees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volmaak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geword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liefde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lief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omdat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Hy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eerste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liefgehad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het.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3263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OPENBARING 15:1-8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'n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ander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teken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hemel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gesien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groot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wonderlik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sewe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engele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met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sewe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laaste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plae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want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daarmee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grimmigheid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God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voleindig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gesien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iets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soos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'n see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glas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gemeng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met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vuur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oorwinnaars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oor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oor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beeld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oor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teken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oor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getal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naam,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by die see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glas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sien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met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siters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God. 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6247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OPENBARING 15:1-8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die lied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gesing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Moses,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dienskneg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God,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lied van die Lam,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gesê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 Groot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wonderlik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 u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werke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Here God,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Almagtige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regverdig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waaragtig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 u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weë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o Koning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heiliges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! Wie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U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vrees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Here,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u Naam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verheerlik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? Want U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alleen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heilig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want al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nasies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voor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U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aanbid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omdat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u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regverdige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openbaar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geword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het. 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0781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OPENBARING 15:1-8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ná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hierdie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dinge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gesien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kyk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tempel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tent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getuienis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hemel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geopen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sewe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engele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met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sewe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plae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tempel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uitgekom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bekleed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met rein, blink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linne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om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bors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omgord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met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goue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gordels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vier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lewende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wesens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sewe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engele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sewe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goue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skale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gegee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vol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grimmigheid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God wat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leef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tot in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ewigheid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7732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OPENBARING 15:1-8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tempel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vol rook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geword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heerlikheid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God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krag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niemand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kon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ingaan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tempel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voordat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sewe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plae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sewe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engele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voleindig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9171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OPENBARING 16:1-11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'n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groot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stem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tempel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sewe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engele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hoor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sê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gooi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skale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grimmigheid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God op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aarde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Toe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eerste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gooi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skaal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op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aarde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kwaai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bose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swere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mense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gekom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wat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merk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gehad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beeld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aanbid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het. 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7339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GÉNESIS 26:24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Here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dieselfde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nag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verskyn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gesê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 die God van Abraham,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vader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Moenie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bang wees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want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 met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seën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nageslag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vermeerder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wille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Abraham, my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kneg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8911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OPENBARING 16:1-11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tweede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engel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skaal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op die see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uitgegooi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bloed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geword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soos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'n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dooie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al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lewende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wesens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in die see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gesterwe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derde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engel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skaal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uitgegooi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op die riviere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op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waterfonteine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bloed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geword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477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OPENBARING 16:1-11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engel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waters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hoor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sê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Regverdig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Here, is U wat is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wat was, U,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Heilige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omdat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U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hierdie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oordeel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uitgevoer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het; want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bloed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heiliges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profete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vergiet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U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bloed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gegee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om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drink, want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verdien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'n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ander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altaar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hoor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sê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 Ja, Here God,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Almagtige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waaragtig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regverdig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 u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oordele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2830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OPENBARING 16:1-11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vierde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engel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skaal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op die son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uitgegooi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daaraan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gegee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om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mense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met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vuur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skroei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mense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geskroei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met 'n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groot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hitte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die Naam van God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gelaster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wat mag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oor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hierdie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plae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bekeer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om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heerlikheid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gee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41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OPENBARING 16:1-11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vyfde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engel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skaal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uitgegooi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op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troon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koninkryk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verduister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tonge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gekou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pyn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die God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hemel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gelaster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oor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pyne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oor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swere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bekeer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werke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0263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2196446" y="709080"/>
            <a:ext cx="7767686" cy="4023360"/>
          </a:xfrm>
          <a:prstGeom prst="rect">
            <a:avLst/>
          </a:prstGeom>
        </p:spPr>
        <p:txBody>
          <a:bodyPr>
            <a:no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n-US" sz="7800" b="1" i="1" kern="0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EK SAL NIE BANG WEES NIE</a:t>
            </a:r>
            <a:endParaRPr kumimoji="0" lang="en-ZA" sz="8000" b="1" i="1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3624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GÉNESIS 43:23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Toe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antwoord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Vrede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vir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!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Moenie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bang wees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!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God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God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vader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'n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skat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jul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sakke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gegee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geld het by my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gekom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Daarop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Símeon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na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uitgebring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5399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MATTHÉÜS 14:27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Maar Jesus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dadelik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met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gespreek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gesê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 Hou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goeie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moed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!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Moenie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vrees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4908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LUKAS 1:30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engel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sê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vir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haar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Moenie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vrees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Maria, want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genade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by God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gevind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4693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LUKAS 5:10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net so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ook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vir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Jakobus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Johannes,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seuns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Sebedéüs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wat Simon se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maats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was.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Jesus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sê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vir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Simon: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Moenie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vrees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af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mense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vang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6248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JOHANNES 12:15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Moenie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vrees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dogter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Sion!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Kyk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Koning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Hy sit op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vul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'n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esel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1489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PSALMS 91:1-16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HY wat in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skuilplek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Allerhoogste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sit,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vernag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skaduwee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Almagtige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tot die Here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sê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 My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toevlug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my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bergvesting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my God op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vertrou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Want Hy is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red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net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voëlvanger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verderflike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pes. Hy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met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vlerke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onder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vleuels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skuil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trou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 'n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skild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pantser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5587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PSALMS 91:1-16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hoef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vrees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vir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skrik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nag,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vir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pyl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wat bedags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vlieg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vir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pes wat in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donker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wandel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vir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siekte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wat op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middag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verwoes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! Al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daar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duisend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tienduisend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regterhand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—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na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aankom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Net met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oë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aanskou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vergelding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goddelose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sien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0261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19-08-25 Philippians - Epistle of Joy IV" id="{1D3B2CA8-103D-1A45-9131-56EE6DB0AA22}" vid="{21D02281-4C00-6946-9E26-000BA019ADD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497</TotalTime>
  <Words>1466</Words>
  <Application>Microsoft Macintosh PowerPoint</Application>
  <PresentationFormat>Widescreen</PresentationFormat>
  <Paragraphs>98</Paragraphs>
  <Slides>24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Arial</vt:lpstr>
      <vt:lpstr>Calibri</vt:lpstr>
      <vt:lpstr>Calibri Light</vt:lpstr>
      <vt:lpstr>Century Gothic</vt:lpstr>
      <vt:lpstr>Symbol</vt:lpstr>
      <vt:lpstr>Office Theme</vt:lpstr>
      <vt:lpstr>EK SAL NIE BANG WEES NIE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EK SAL NIE BANG WEES NIE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DIVINE DESIGN IV</dc:title>
  <dc:creator>Microsoft Office User</dc:creator>
  <cp:lastModifiedBy>Herman Lourens</cp:lastModifiedBy>
  <cp:revision>98</cp:revision>
  <dcterms:created xsi:type="dcterms:W3CDTF">2019-11-08T20:02:32Z</dcterms:created>
  <dcterms:modified xsi:type="dcterms:W3CDTF">2020-05-05T20:32:42Z</dcterms:modified>
</cp:coreProperties>
</file>