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49" r:id="rId3"/>
    <p:sldId id="350" r:id="rId4"/>
    <p:sldId id="351" r:id="rId5"/>
    <p:sldId id="342" r:id="rId6"/>
    <p:sldId id="369" r:id="rId7"/>
    <p:sldId id="370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68" r:id="rId23"/>
    <p:sldId id="33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bu8oA8MyXdYj46R1It87g==" hashData="nqps/y72jHjDZ5WwMVXA183glo/gh4GWQtLfTcZwsChJwPli4HEB/vvfStjg7cccPsI5R1q3aCFdsLQREp/Zr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 autoAdjust="0"/>
    <p:restoredTop sz="87345"/>
  </p:normalViewPr>
  <p:slideViewPr>
    <p:cSldViewPr snapToGrid="0" snapToObjects="1">
      <p:cViewPr varScale="1">
        <p:scale>
          <a:sx n="135" d="100"/>
          <a:sy n="135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85994-54C3-6341-A23C-CB5D47131F8A}" type="datetimeFigureOut">
              <a:rPr lang="en-US" smtClean="0"/>
              <a:t>5/9/20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C90CB-7686-744B-96D9-422CFC7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Font: Century Gothic</a:t>
            </a:r>
          </a:p>
          <a:p>
            <a:r>
              <a:rPr lang="en-US" dirty="0"/>
              <a:t>Main Title Slide: Font Size 80</a:t>
            </a:r>
          </a:p>
          <a:p>
            <a:r>
              <a:rPr lang="en-US" dirty="0"/>
              <a:t>Main Headings: 40-44</a:t>
            </a:r>
          </a:p>
          <a:p>
            <a:r>
              <a:rPr lang="en-US" dirty="0"/>
              <a:t>Main Body: 33</a:t>
            </a:r>
          </a:p>
          <a:p>
            <a:r>
              <a:rPr lang="en-US" dirty="0"/>
              <a:t>Bold and Italic as required</a:t>
            </a:r>
          </a:p>
          <a:p>
            <a:r>
              <a:rPr lang="en-US" dirty="0"/>
              <a:t>Spacing: 15</a:t>
            </a:r>
          </a:p>
          <a:p>
            <a:r>
              <a:rPr lang="en-US" dirty="0"/>
              <a:t>Verse numbers: 20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Hebreërs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Matthéüs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Timótheüs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Korinthiërs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Efésiërs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Númeri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17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58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05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94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10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1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54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6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04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15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46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9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Font: Century Gothic</a:t>
            </a:r>
          </a:p>
          <a:p>
            <a:r>
              <a:rPr lang="en-US" dirty="0"/>
              <a:t>Main Title Slide: Font Size 80</a:t>
            </a:r>
          </a:p>
          <a:p>
            <a:r>
              <a:rPr lang="en-US" dirty="0"/>
              <a:t>Main Headings: 40-44</a:t>
            </a:r>
          </a:p>
          <a:p>
            <a:r>
              <a:rPr lang="en-US" dirty="0"/>
              <a:t>Main Body: 33</a:t>
            </a:r>
          </a:p>
          <a:p>
            <a:r>
              <a:rPr lang="en-US" dirty="0"/>
              <a:t>Bold and Italic as required</a:t>
            </a:r>
          </a:p>
          <a:p>
            <a:r>
              <a:rPr lang="en-US" dirty="0"/>
              <a:t>Spacing: 15</a:t>
            </a:r>
          </a:p>
          <a:p>
            <a:r>
              <a:rPr lang="en-US" dirty="0"/>
              <a:t>Verse numbers: 20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Hebreërs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Matthéüs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Timótheüs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Korinthiërs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Efésiërs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Númeri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5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0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4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4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4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F16D-558C-7447-9B17-E10F08144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BDF91-8AB4-2943-AE28-20D3CD769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12AA0-0985-BE4B-9BCE-C3586233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1646D-80D1-D941-A552-37BF9C02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B43AE-4FC6-6D45-A518-2364381B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5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90FA6-D9C9-A54A-8EDC-A055E086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0D2B3-CB43-6948-B4F5-A66BD73F0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6C830-CFE8-A148-9A4D-00597AC4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33A38-EE88-F745-8F8C-8516C928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2D6F2-3675-4740-9DFD-96B0FBBA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0FC08-3B82-1F43-82D0-91ADD4875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4C463-B854-CE4E-8174-E3DCA03B1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1FA1B-6EE7-1D4E-B406-9D8638E8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BAAFD-328B-9647-87CD-BE605B11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22024-F68A-D240-9F96-454C181F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8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273E-7B9C-7B4E-9942-E95B491C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7F87-0CC1-4742-9CD0-EFC230D18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36C8D-6AC9-FC41-91C2-875506B1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E6696-4038-3549-9D42-ED0E4DAB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EA4E7-C682-D049-A5FA-333F7A1C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7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E03C-6DFE-EC43-ABAF-DD9B896B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AA1EC-D4D0-5745-A4A1-DF63F6C2F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29E2-2E8B-8047-B24A-67333AE5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549C4-ED7E-F147-ADD7-92A3B812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907C8-3241-124D-A35C-190D10E1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498B-74EC-D94C-A4AA-EB1C140F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75A7D-59FC-CB42-ADDF-57D86ED0B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8ACC1-EE82-4441-BF9A-730FD2BE3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DD5DE-2C29-CD48-9B03-BFE2BD6C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5/9/20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151E5-A4AD-4B4D-9621-89C1A71A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74831-B79A-9048-8D80-CF175F97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5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8CA-7A0D-0A46-AE0A-0ED26427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F76C-9676-C845-9671-0FABA3619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FDF38-41D2-4547-B435-80413EE9D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A9AFC-22C4-5247-9AF8-EC8F0BE60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F7C2A-491B-E64B-B3AB-9D9E04374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3B865C-0582-8143-B3BE-CC4768F9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5/9/20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640B0-B1EA-884D-81EB-E4B76210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61FF2-818C-434A-BCA6-25FC43A3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C9D3-55A2-374B-991F-8172F640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A121A-80AB-964B-9A12-D952B3C0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5/9/20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63F1C-ABE0-6742-AAFE-6E887357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FB907-B78B-C24C-87A4-5355B596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D156C-C1F9-6542-BFCB-2047D9EB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5/9/20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39C80E-016B-6A49-A5CA-DB0DBB24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49721-9EB2-0241-9104-04B6B4EC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003B-C63B-1F47-ADF7-97A82AD4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4442-C571-4049-81E4-927224FC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5F481-E863-6B40-8DE0-E99C1EC7F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82CF7-822C-FA45-9A5E-3434847D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5/9/20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E30F8-EF70-C745-B18D-DADD479F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C772D-2166-E14B-9213-8070A1F3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2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3B12-6D69-2E45-81E7-5BCD7A47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48410-E28A-7C43-8087-E95B48D8D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7B8E6-2FBF-2542-9D78-9195EBCF3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07638-8D21-E543-BC86-1970E835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5/9/20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6DA19-F60C-574A-9E2F-42C03B8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E5EAB-F177-FA46-9471-801CB0C1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5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645308-B7A5-6C45-883F-3009F556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CB264-EC4D-FA43-AAE6-5760DF50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F9245-40BC-DF46-B105-9411A4F60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81E1-7499-2143-B948-C54C8C2DEDD3}" type="datetimeFigureOut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05EF5-8381-3040-B202-BB9798B68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52E2D-40F1-414D-BEB6-265B85475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04128" y="2165716"/>
            <a:ext cx="8983744" cy="252656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78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Ephesians</a:t>
            </a:r>
            <a:br>
              <a:rPr lang="en-US" sz="78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78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Church of Christ III</a:t>
            </a:r>
            <a:endParaRPr kumimoji="0" lang="en-ZA" sz="8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5:1-33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terwyl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God die Vader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altyd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dank in die Naam van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onse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Here Jesus Christus,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mekaar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onderdanig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in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vrees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God. VROUE, wees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mans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onderdanig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Here. Want die man is die hoof van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vrou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Christus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Hoof is van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gemeente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Hy is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Verlosser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liggaam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1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5:1-33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Maar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gemeente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Christus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onderdanig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is, so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vroue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mans wees. Manne,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vroue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liefhê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Christus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gemeente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liefgehad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Homself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daarvoor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oorgegee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het om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heilig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Hy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gereinig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het met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waterbad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deur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woord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Hy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gemeente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voor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verheerlik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sonder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vlek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rimpel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iets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dergeliks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5:1-33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maar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heilig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sonder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gebrek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wees. So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behoort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mans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vroue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lief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hê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liggame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Wie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vrou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liefhet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het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homself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lief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want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niemand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vlees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gehaat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maar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voed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koester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Here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gemeente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Want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liggaam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van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vlees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bene.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5:1-33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Daarom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man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vader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moeder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verlaat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vrou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aankleef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twee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vlees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word.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Hierdie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verborgenheid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groot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maar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sê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op Christus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gemeente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In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geval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elkeen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afsonderlik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vrou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liefhê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homself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vrou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man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eerbiedig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6:1-24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KINDERS,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ouers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gehoorsaam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wees in die Here, want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reg.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vader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moeder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eerste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gebod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 'n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belofte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goed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mag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lank mag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lewe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op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aarde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vaders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kinders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vertoorn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maar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voed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op in die tug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vermaning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Here.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6:1-24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Diensknegte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wees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gehoorsaam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here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vlees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vrees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bewing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opregtheid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hart,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Christus;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oëdiens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mensebehaers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maar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diensknegte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Christus wat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God van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goedwilligheid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Here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elkeen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goeie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loon van die Here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ontvang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of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'n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slaaf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of 'n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vryman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6:1-24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here,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dieselfde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teenoor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dreigemente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Here in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hemele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aanneming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persoon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EINDELIK, my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broeders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word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kragtig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die Here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krag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sterkte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Trek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wapenrusting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God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staande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teen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duiwel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6:1-24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Want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worstelstryd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teen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vlees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bloed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maar teen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owerhede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teen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teen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wêreldheersers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duisternis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hierdie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eeu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teen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bose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geeste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die lug.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Daarom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neem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wapenrusting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God op,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weerstand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bied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onheil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volbring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het,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staande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6:1-24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 vas,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lendene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waarheid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omgord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met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borswapen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geregtigheid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skoene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voete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bereidheid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evangelie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vrede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Behalwe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neem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geloof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op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waarmee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vurige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pyle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Bose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uitblus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5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6:1-24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neem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helm van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verlossing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swaard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Gees -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woord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God -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terwyl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gebed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smeking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elke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geleentheid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bid in die Gees,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juis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daartoe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waak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volharding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smeking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heiliges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my,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'n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woord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my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gegee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mag word as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my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oopmaak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om met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vrymoedigheid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verborgenheid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evangelie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bekend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maak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3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OUTLINE FOR EPHESIANS 4-6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Clr>
                <a:srgbClr val="7030A0"/>
              </a:buClr>
              <a:buSzPts val="3000"/>
              <a:buNone/>
            </a:pPr>
            <a:r>
              <a:rPr lang="en-US" sz="36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OUR WALK (4:1-6:9)</a:t>
            </a:r>
          </a:p>
          <a:p>
            <a:pPr marL="742950" lvl="0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arabicPeriod"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HUMILITY</a:t>
            </a:r>
          </a:p>
          <a:p>
            <a:pPr marL="742950" lvl="0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arabicPeriod"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UNITY</a:t>
            </a:r>
          </a:p>
          <a:p>
            <a:pPr marL="742950" lvl="0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arabicPeriod"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MATURITY</a:t>
            </a:r>
          </a:p>
          <a:p>
            <a:pPr marL="742950" lvl="0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arabicPeriod"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INTEGRITY</a:t>
            </a:r>
          </a:p>
          <a:p>
            <a:pPr marL="742950" lvl="0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arabicPeriod"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CHARITY</a:t>
            </a:r>
          </a:p>
          <a:p>
            <a:pPr marL="742950" lvl="0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arabicPeriod"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PURITY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6:1-24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waarvoor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'n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gesant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in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kettings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daarin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vrymoediglik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mag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spreek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spreek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my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omstandighede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ken, hoe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 my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Tíchikus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geliefde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broeder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getroue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dienaar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die Here,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bekend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maak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juis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daarvoor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gestuur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omstandighede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ken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6:1-24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Vrede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broeders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liefde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geloof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van God die Vader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Here Jesus Christus!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genade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almal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onse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Here Jesus Christus in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onverganklikheid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liefhet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 Amen.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14779" y="1435608"/>
            <a:ext cx="11453567" cy="4856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7030A0"/>
              </a:buClr>
              <a:buSzPts val="3000"/>
              <a:buNone/>
            </a:pPr>
            <a:endParaRPr lang="en-US" sz="3600" b="1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EFC2B8-6FC6-494A-BEFE-20D7D66CA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2537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04128" y="2165716"/>
            <a:ext cx="8983744" cy="252656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78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Ephesians</a:t>
            </a:r>
            <a:br>
              <a:rPr lang="en-US" sz="78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78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Church of Christ III</a:t>
            </a:r>
            <a:endParaRPr kumimoji="0" lang="en-ZA" sz="8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OUTLINE FOR EPHESIANS 4-6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Clr>
                <a:srgbClr val="7030A0"/>
              </a:buClr>
              <a:buSzPts val="3000"/>
              <a:buNone/>
            </a:pPr>
            <a:r>
              <a:rPr lang="en-US" sz="36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OUR WALK (4:1-6:9)</a:t>
            </a:r>
          </a:p>
          <a:p>
            <a:pPr marL="742950" lvl="0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arabicPeriod" startAt="7"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DOCILITY  </a:t>
            </a:r>
          </a:p>
          <a:p>
            <a:pPr marL="1044893" lvl="1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romanLcPeriod"/>
            </a:pPr>
            <a:r>
              <a:rPr lang="en-US" sz="3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Wives</a:t>
            </a:r>
          </a:p>
          <a:p>
            <a:pPr marL="1044893" lvl="1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romanLcPeriod"/>
            </a:pPr>
            <a:r>
              <a:rPr lang="en-US" sz="3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Children</a:t>
            </a:r>
          </a:p>
          <a:p>
            <a:pPr marL="1044893" lvl="1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romanLcPeriod"/>
            </a:pPr>
            <a:r>
              <a:rPr lang="en-US" sz="3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Employees</a:t>
            </a:r>
          </a:p>
          <a:p>
            <a:pPr marL="742950" lvl="0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arabicPeriod" startAt="7"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RESPONSIBILITY </a:t>
            </a:r>
          </a:p>
          <a:p>
            <a:pPr marL="1044893" lvl="1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romanLcPeriod"/>
            </a:pPr>
            <a:r>
              <a:rPr lang="en-US" sz="3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Husbands</a:t>
            </a:r>
          </a:p>
          <a:p>
            <a:pPr marL="1044893" lvl="1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romanLcPeriod"/>
            </a:pPr>
            <a:r>
              <a:rPr lang="en-US" sz="3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Parents</a:t>
            </a:r>
          </a:p>
          <a:p>
            <a:pPr marL="1044893" lvl="1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romanLcPeriod"/>
            </a:pPr>
            <a:r>
              <a:rPr lang="en-US" sz="3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Employers </a:t>
            </a:r>
          </a:p>
          <a:p>
            <a:pPr marL="742950" lvl="0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arabicPeriod" startAt="7"/>
            </a:pPr>
            <a:endParaRPr lang="en-US" sz="3600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OUTLINE FOR EPHESIANS 4-6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Clr>
                <a:srgbClr val="7030A0"/>
              </a:buClr>
              <a:buSzPts val="3000"/>
              <a:buNone/>
            </a:pPr>
            <a:r>
              <a:rPr lang="en-US" sz="36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OURWARFARE.(6:10-20) </a:t>
            </a:r>
          </a:p>
          <a:p>
            <a:pPr marL="742950" lvl="0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arabicPeriod"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PROTECTION</a:t>
            </a:r>
          </a:p>
          <a:p>
            <a:pPr marL="742950" lvl="0" indent="-742950">
              <a:spcBef>
                <a:spcPts val="0"/>
              </a:spcBef>
              <a:buClr>
                <a:srgbClr val="7030A0"/>
              </a:buClr>
              <a:buSzPts val="3000"/>
              <a:buFont typeface="+mj-lt"/>
              <a:buAutoNum type="arabicPeriod"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PRAYER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5:1-33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WEES dan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navolgers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God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geliefde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kinders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wandel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liefde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Christus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liefgehad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oorgegee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het as 'n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gawe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offer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God tot 'n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lieflike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geur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Maar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hoerery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allerhande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onreinheid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hebsug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onder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genoem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word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heiliges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betaam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gemeenheid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dwase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lawwe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praatjies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maar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liewer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danksegging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5:1-33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Want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hoereerder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onreine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gierigaard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wat 'n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afgodedienaar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is, 'n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erfdeel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het in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koninkryk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Christus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God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niemand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ydel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woorde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verlei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want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daardeur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toorn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God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kinders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ongehoorsaamheid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Wees dan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deelgenote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5:1-33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Want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vroeër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duisternis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maar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die Here -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wandel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soos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kinders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Want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vrug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Gees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goedheid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geregtigheid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waarheid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beproef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wat die Here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welbehaaglik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is;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gemeenskap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onvrugbare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werke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duisternis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maar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bestraf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liewer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5:1-33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Want wat in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geheim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deur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gedoen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word, is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skandelik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om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noem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Maar al die dinge wat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deur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bestraf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word, word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openbaar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want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alles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openbaar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word, is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Daarom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sê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Hy: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Ontwaak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jy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slaap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op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dode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Christus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skyn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Pas dan op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nougeset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wandel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onwyse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maar as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wyse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koop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omdat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boos is.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81200" y="3474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EFÉSIËRS 5:1-33</a:t>
            </a: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2922" y="1719072"/>
            <a:ext cx="10848814" cy="457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31B6FD"/>
              </a:buClr>
              <a:buSzPts val="3000"/>
              <a:buNone/>
            </a:pP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Daarom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moet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onverstandig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wees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maar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verstaan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wat die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Here is.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dronk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word van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wyn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daarin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losbandigheid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maar word met die Gees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vervul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Spreek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onder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mekaar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 psalms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lofsange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geestelike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liedere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sing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psalmsing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julle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hart tot </a:t>
            </a:r>
            <a:r>
              <a:rPr lang="en-US" sz="36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eer</a:t>
            </a:r>
            <a:r>
              <a:rPr lang="en-US" sz="36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van die Here,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-08-25 Philippians - Epistle of Joy IV" id="{1D3B2CA8-103D-1A45-9131-56EE6DB0AA22}" vid="{21D02281-4C00-6946-9E26-000BA019AD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1380</Words>
  <Application>Microsoft Macintosh PowerPoint</Application>
  <PresentationFormat>Widescreen</PresentationFormat>
  <Paragraphs>109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Symbol</vt:lpstr>
      <vt:lpstr>Office Theme</vt:lpstr>
      <vt:lpstr>Ephesians Church of Christ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Ephesians Church of Christ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DIVINE DESIGN IV</dc:title>
  <dc:creator>Microsoft Office User</dc:creator>
  <cp:lastModifiedBy>Herman Lourens</cp:lastModifiedBy>
  <cp:revision>119</cp:revision>
  <dcterms:created xsi:type="dcterms:W3CDTF">2019-11-08T20:02:32Z</dcterms:created>
  <dcterms:modified xsi:type="dcterms:W3CDTF">2020-05-09T17:25:45Z</dcterms:modified>
</cp:coreProperties>
</file>