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331" r:id="rId3"/>
    <p:sldId id="333" r:id="rId4"/>
    <p:sldId id="344" r:id="rId5"/>
    <p:sldId id="345" r:id="rId6"/>
    <p:sldId id="346" r:id="rId7"/>
    <p:sldId id="347" r:id="rId8"/>
    <p:sldId id="348" r:id="rId9"/>
    <p:sldId id="349" r:id="rId10"/>
    <p:sldId id="350" r:id="rId11"/>
    <p:sldId id="351" r:id="rId12"/>
    <p:sldId id="352" r:id="rId13"/>
    <p:sldId id="353" r:id="rId14"/>
    <p:sldId id="354" r:id="rId15"/>
    <p:sldId id="355" r:id="rId16"/>
    <p:sldId id="356" r:id="rId17"/>
    <p:sldId id="357" r:id="rId18"/>
    <p:sldId id="358" r:id="rId19"/>
    <p:sldId id="359" r:id="rId20"/>
    <p:sldId id="361" r:id="rId21"/>
    <p:sldId id="362" r:id="rId22"/>
    <p:sldId id="363" r:id="rId23"/>
    <p:sldId id="364" r:id="rId24"/>
    <p:sldId id="365" r:id="rId25"/>
    <p:sldId id="366" r:id="rId26"/>
    <p:sldId id="367" r:id="rId27"/>
    <p:sldId id="368" r:id="rId28"/>
    <p:sldId id="369"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mqlKXg21rikGy62vq2/QHg==" hashData="nVgb7BxHgt5GGhig4qai80NC5xtwczalXLnes+B6j1eX/rb/qU9HJHit4A8DqYrKTSqk4XhSZpe49tecHQF1HQ=="/>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99" autoAdjust="0"/>
    <p:restoredTop sz="87347"/>
  </p:normalViewPr>
  <p:slideViewPr>
    <p:cSldViewPr snapToGrid="0" snapToObjects="1">
      <p:cViewPr varScale="1">
        <p:scale>
          <a:sx n="111" d="100"/>
          <a:sy n="111" d="100"/>
        </p:scale>
        <p:origin x="1296" y="20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285994-54C3-6341-A23C-CB5D47131F8A}" type="datetimeFigureOut">
              <a:rPr lang="en-US" smtClean="0"/>
              <a:t>5/30/20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9C90CB-7686-744B-96D9-422CFC7D4FA6}" type="slidenum">
              <a:rPr lang="en-US" smtClean="0"/>
              <a:t>‹#›</a:t>
            </a:fld>
            <a:endParaRPr lang="en-US"/>
          </a:p>
        </p:txBody>
      </p:sp>
    </p:spTree>
    <p:extLst>
      <p:ext uri="{BB962C8B-B14F-4D97-AF65-F5344CB8AC3E}">
        <p14:creationId xmlns:p14="http://schemas.microsoft.com/office/powerpoint/2010/main" val="22516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 Century Gothic</a:t>
            </a:r>
          </a:p>
          <a:p>
            <a:r>
              <a:rPr lang="en-US" dirty="0"/>
              <a:t>Main Title Slide: Font Size 80</a:t>
            </a:r>
          </a:p>
          <a:p>
            <a:r>
              <a:rPr lang="en-US" dirty="0"/>
              <a:t>Main Headings: 40-44</a:t>
            </a:r>
          </a:p>
          <a:p>
            <a:r>
              <a:rPr lang="en-US" dirty="0"/>
              <a:t>Main Body: 33</a:t>
            </a:r>
          </a:p>
          <a:p>
            <a:r>
              <a:rPr lang="en-US" dirty="0"/>
              <a:t>Bold and Italic as required</a:t>
            </a:r>
          </a:p>
          <a:p>
            <a:r>
              <a:rPr lang="en-US" dirty="0"/>
              <a:t>Spacing: 15</a:t>
            </a:r>
          </a:p>
          <a:p>
            <a:r>
              <a:rPr lang="en-US" dirty="0"/>
              <a:t>Verse numbers: 20</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Hebreërs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Matthéüs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Timótheüs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Korinthiërs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Efésiërs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Númeri</a:t>
            </a:r>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a:t>
            </a:fld>
            <a:endParaRPr lang="en-US"/>
          </a:p>
        </p:txBody>
      </p:sp>
    </p:spTree>
    <p:extLst>
      <p:ext uri="{BB962C8B-B14F-4D97-AF65-F5344CB8AC3E}">
        <p14:creationId xmlns:p14="http://schemas.microsoft.com/office/powerpoint/2010/main" val="1279317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a:t>
            </a:fld>
            <a:endParaRPr lang="en-US"/>
          </a:p>
        </p:txBody>
      </p:sp>
    </p:spTree>
    <p:extLst>
      <p:ext uri="{BB962C8B-B14F-4D97-AF65-F5344CB8AC3E}">
        <p14:creationId xmlns:p14="http://schemas.microsoft.com/office/powerpoint/2010/main" val="1049740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3</a:t>
            </a:fld>
            <a:endParaRPr lang="en-US"/>
          </a:p>
        </p:txBody>
      </p:sp>
    </p:spTree>
    <p:extLst>
      <p:ext uri="{BB962C8B-B14F-4D97-AF65-F5344CB8AC3E}">
        <p14:creationId xmlns:p14="http://schemas.microsoft.com/office/powerpoint/2010/main" val="2117538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4</a:t>
            </a:fld>
            <a:endParaRPr lang="en-US"/>
          </a:p>
        </p:txBody>
      </p:sp>
    </p:spTree>
    <p:extLst>
      <p:ext uri="{BB962C8B-B14F-4D97-AF65-F5344CB8AC3E}">
        <p14:creationId xmlns:p14="http://schemas.microsoft.com/office/powerpoint/2010/main" val="3634054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5</a:t>
            </a:fld>
            <a:endParaRPr lang="en-US"/>
          </a:p>
        </p:txBody>
      </p:sp>
    </p:spTree>
    <p:extLst>
      <p:ext uri="{BB962C8B-B14F-4D97-AF65-F5344CB8AC3E}">
        <p14:creationId xmlns:p14="http://schemas.microsoft.com/office/powerpoint/2010/main" val="3064300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6</a:t>
            </a:fld>
            <a:endParaRPr lang="en-US"/>
          </a:p>
        </p:txBody>
      </p:sp>
    </p:spTree>
    <p:extLst>
      <p:ext uri="{BB962C8B-B14F-4D97-AF65-F5344CB8AC3E}">
        <p14:creationId xmlns:p14="http://schemas.microsoft.com/office/powerpoint/2010/main" val="2583264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7</a:t>
            </a:fld>
            <a:endParaRPr lang="en-US"/>
          </a:p>
        </p:txBody>
      </p:sp>
    </p:spTree>
    <p:extLst>
      <p:ext uri="{BB962C8B-B14F-4D97-AF65-F5344CB8AC3E}">
        <p14:creationId xmlns:p14="http://schemas.microsoft.com/office/powerpoint/2010/main" val="882034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8</a:t>
            </a:fld>
            <a:endParaRPr lang="en-US"/>
          </a:p>
        </p:txBody>
      </p:sp>
    </p:spTree>
    <p:extLst>
      <p:ext uri="{BB962C8B-B14F-4D97-AF65-F5344CB8AC3E}">
        <p14:creationId xmlns:p14="http://schemas.microsoft.com/office/powerpoint/2010/main" val="1755716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9</a:t>
            </a:fld>
            <a:endParaRPr lang="en-US"/>
          </a:p>
        </p:txBody>
      </p:sp>
    </p:spTree>
    <p:extLst>
      <p:ext uri="{BB962C8B-B14F-4D97-AF65-F5344CB8AC3E}">
        <p14:creationId xmlns:p14="http://schemas.microsoft.com/office/powerpoint/2010/main" val="2064054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10</a:t>
            </a:fld>
            <a:endParaRPr lang="en-US"/>
          </a:p>
        </p:txBody>
      </p:sp>
    </p:spTree>
    <p:extLst>
      <p:ext uri="{BB962C8B-B14F-4D97-AF65-F5344CB8AC3E}">
        <p14:creationId xmlns:p14="http://schemas.microsoft.com/office/powerpoint/2010/main" val="3234763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11</a:t>
            </a:fld>
            <a:endParaRPr lang="en-US"/>
          </a:p>
        </p:txBody>
      </p:sp>
    </p:spTree>
    <p:extLst>
      <p:ext uri="{BB962C8B-B14F-4D97-AF65-F5344CB8AC3E}">
        <p14:creationId xmlns:p14="http://schemas.microsoft.com/office/powerpoint/2010/main" val="2847946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12</a:t>
            </a:fld>
            <a:endParaRPr lang="en-US"/>
          </a:p>
        </p:txBody>
      </p:sp>
    </p:spTree>
    <p:extLst>
      <p:ext uri="{BB962C8B-B14F-4D97-AF65-F5344CB8AC3E}">
        <p14:creationId xmlns:p14="http://schemas.microsoft.com/office/powerpoint/2010/main" val="1414863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13</a:t>
            </a:fld>
            <a:endParaRPr lang="en-US"/>
          </a:p>
        </p:txBody>
      </p:sp>
    </p:spTree>
    <p:extLst>
      <p:ext uri="{BB962C8B-B14F-4D97-AF65-F5344CB8AC3E}">
        <p14:creationId xmlns:p14="http://schemas.microsoft.com/office/powerpoint/2010/main" val="2442662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14</a:t>
            </a:fld>
            <a:endParaRPr lang="en-US"/>
          </a:p>
        </p:txBody>
      </p:sp>
    </p:spTree>
    <p:extLst>
      <p:ext uri="{BB962C8B-B14F-4D97-AF65-F5344CB8AC3E}">
        <p14:creationId xmlns:p14="http://schemas.microsoft.com/office/powerpoint/2010/main" val="41868196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15</a:t>
            </a:fld>
            <a:endParaRPr lang="en-US"/>
          </a:p>
        </p:txBody>
      </p:sp>
    </p:spTree>
    <p:extLst>
      <p:ext uri="{BB962C8B-B14F-4D97-AF65-F5344CB8AC3E}">
        <p14:creationId xmlns:p14="http://schemas.microsoft.com/office/powerpoint/2010/main" val="392764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16</a:t>
            </a:fld>
            <a:endParaRPr lang="en-US"/>
          </a:p>
        </p:txBody>
      </p:sp>
    </p:spTree>
    <p:extLst>
      <p:ext uri="{BB962C8B-B14F-4D97-AF65-F5344CB8AC3E}">
        <p14:creationId xmlns:p14="http://schemas.microsoft.com/office/powerpoint/2010/main" val="35112685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17</a:t>
            </a:fld>
            <a:endParaRPr lang="en-US"/>
          </a:p>
        </p:txBody>
      </p:sp>
    </p:spTree>
    <p:extLst>
      <p:ext uri="{BB962C8B-B14F-4D97-AF65-F5344CB8AC3E}">
        <p14:creationId xmlns:p14="http://schemas.microsoft.com/office/powerpoint/2010/main" val="22761691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18</a:t>
            </a:fld>
            <a:endParaRPr lang="en-US"/>
          </a:p>
        </p:txBody>
      </p:sp>
    </p:spTree>
    <p:extLst>
      <p:ext uri="{BB962C8B-B14F-4D97-AF65-F5344CB8AC3E}">
        <p14:creationId xmlns:p14="http://schemas.microsoft.com/office/powerpoint/2010/main" val="22834388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19</a:t>
            </a:fld>
            <a:endParaRPr lang="en-US"/>
          </a:p>
        </p:txBody>
      </p:sp>
    </p:spTree>
    <p:extLst>
      <p:ext uri="{BB962C8B-B14F-4D97-AF65-F5344CB8AC3E}">
        <p14:creationId xmlns:p14="http://schemas.microsoft.com/office/powerpoint/2010/main" val="34636247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20</a:t>
            </a:fld>
            <a:endParaRPr lang="en-US"/>
          </a:p>
        </p:txBody>
      </p:sp>
    </p:spTree>
    <p:extLst>
      <p:ext uri="{BB962C8B-B14F-4D97-AF65-F5344CB8AC3E}">
        <p14:creationId xmlns:p14="http://schemas.microsoft.com/office/powerpoint/2010/main" val="39412553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21</a:t>
            </a:fld>
            <a:endParaRPr lang="en-US"/>
          </a:p>
        </p:txBody>
      </p:sp>
    </p:spTree>
    <p:extLst>
      <p:ext uri="{BB962C8B-B14F-4D97-AF65-F5344CB8AC3E}">
        <p14:creationId xmlns:p14="http://schemas.microsoft.com/office/powerpoint/2010/main" val="1352922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22</a:t>
            </a:fld>
            <a:endParaRPr lang="en-US"/>
          </a:p>
        </p:txBody>
      </p:sp>
    </p:spTree>
    <p:extLst>
      <p:ext uri="{BB962C8B-B14F-4D97-AF65-F5344CB8AC3E}">
        <p14:creationId xmlns:p14="http://schemas.microsoft.com/office/powerpoint/2010/main" val="5946127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23</a:t>
            </a:fld>
            <a:endParaRPr lang="en-US"/>
          </a:p>
        </p:txBody>
      </p:sp>
    </p:spTree>
    <p:extLst>
      <p:ext uri="{BB962C8B-B14F-4D97-AF65-F5344CB8AC3E}">
        <p14:creationId xmlns:p14="http://schemas.microsoft.com/office/powerpoint/2010/main" val="21716744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24</a:t>
            </a:fld>
            <a:endParaRPr lang="en-US"/>
          </a:p>
        </p:txBody>
      </p:sp>
    </p:spTree>
    <p:extLst>
      <p:ext uri="{BB962C8B-B14F-4D97-AF65-F5344CB8AC3E}">
        <p14:creationId xmlns:p14="http://schemas.microsoft.com/office/powerpoint/2010/main" val="3443293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25</a:t>
            </a:fld>
            <a:endParaRPr lang="en-US"/>
          </a:p>
        </p:txBody>
      </p:sp>
    </p:spTree>
    <p:extLst>
      <p:ext uri="{BB962C8B-B14F-4D97-AF65-F5344CB8AC3E}">
        <p14:creationId xmlns:p14="http://schemas.microsoft.com/office/powerpoint/2010/main" val="40510285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26</a:t>
            </a:fld>
            <a:endParaRPr lang="en-US"/>
          </a:p>
        </p:txBody>
      </p:sp>
    </p:spTree>
    <p:extLst>
      <p:ext uri="{BB962C8B-B14F-4D97-AF65-F5344CB8AC3E}">
        <p14:creationId xmlns:p14="http://schemas.microsoft.com/office/powerpoint/2010/main" val="16067736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27</a:t>
            </a:fld>
            <a:endParaRPr lang="en-US"/>
          </a:p>
        </p:txBody>
      </p:sp>
    </p:spTree>
    <p:extLst>
      <p:ext uri="{BB962C8B-B14F-4D97-AF65-F5344CB8AC3E}">
        <p14:creationId xmlns:p14="http://schemas.microsoft.com/office/powerpoint/2010/main" val="34162346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 Century Gothic</a:t>
            </a:r>
          </a:p>
          <a:p>
            <a:r>
              <a:rPr lang="en-US" dirty="0"/>
              <a:t>Main Title Slide: Font Size 80</a:t>
            </a:r>
          </a:p>
          <a:p>
            <a:r>
              <a:rPr lang="en-US" dirty="0"/>
              <a:t>Main Headings: 40-44</a:t>
            </a:r>
          </a:p>
          <a:p>
            <a:r>
              <a:rPr lang="en-US" dirty="0"/>
              <a:t>Main Body: 33</a:t>
            </a:r>
          </a:p>
          <a:p>
            <a:r>
              <a:rPr lang="en-US" dirty="0"/>
              <a:t>Bold and Italic as required</a:t>
            </a:r>
          </a:p>
          <a:p>
            <a:r>
              <a:rPr lang="en-US" dirty="0"/>
              <a:t>Spacing: 15</a:t>
            </a:r>
          </a:p>
          <a:p>
            <a:r>
              <a:rPr lang="en-US" dirty="0"/>
              <a:t>Verse numbers: 20</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Hebreërs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Matthéüs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Timótheüs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Korinthiërs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Efésiërs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Númeri</a:t>
            </a:r>
            <a:endParaRPr lang="en-US" dirty="0"/>
          </a:p>
        </p:txBody>
      </p:sp>
      <p:sp>
        <p:nvSpPr>
          <p:cNvPr id="4" name="Slide Number Placeholder 3"/>
          <p:cNvSpPr>
            <a:spLocks noGrp="1"/>
          </p:cNvSpPr>
          <p:nvPr>
            <p:ph type="sldNum" sz="quarter" idx="5"/>
          </p:nvPr>
        </p:nvSpPr>
        <p:spPr/>
        <p:txBody>
          <a:bodyPr/>
          <a:lstStyle/>
          <a:p>
            <a:fld id="{569C90CB-7686-744B-96D9-422CFC7D4FA6}" type="slidenum">
              <a:rPr lang="en-US" smtClean="0"/>
              <a:t>28</a:t>
            </a:fld>
            <a:endParaRPr lang="en-US"/>
          </a:p>
        </p:txBody>
      </p:sp>
    </p:spTree>
    <p:extLst>
      <p:ext uri="{BB962C8B-B14F-4D97-AF65-F5344CB8AC3E}">
        <p14:creationId xmlns:p14="http://schemas.microsoft.com/office/powerpoint/2010/main" val="270450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8F16D-558C-7447-9B17-E10F081444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73BDF91-8AB4-2943-AE28-20D3CD7690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412AA0-0985-BE4B-9BCE-C3586233F5B4}"/>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5" name="Footer Placeholder 4">
            <a:extLst>
              <a:ext uri="{FF2B5EF4-FFF2-40B4-BE49-F238E27FC236}">
                <a16:creationId xmlns:a16="http://schemas.microsoft.com/office/drawing/2014/main" id="{ADD1646D-80D1-D941-A552-37BF9C0225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0B43AE-4FC6-6D45-A518-2364381B2B3D}"/>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3902653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4273E-7B9C-7B4E-9942-E95B491C51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0E7F87-0CC1-4742-9CD0-EFC230D182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336C8D-6AC9-FC41-91C2-875506B18556}"/>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5" name="Footer Placeholder 4">
            <a:extLst>
              <a:ext uri="{FF2B5EF4-FFF2-40B4-BE49-F238E27FC236}">
                <a16:creationId xmlns:a16="http://schemas.microsoft.com/office/drawing/2014/main" id="{0DCE6696-4038-3549-9D42-ED0E4DAB0C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BEA4E7-C682-D049-A5FA-333F7A1CD6CF}"/>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1821474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EE03C-6DFE-EC43-ABAF-DD9B896B1D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6AA1EC-D4D0-5745-A4A1-DF63F6C2FB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DA29E2-2E8B-8047-B24A-67333AE593BC}"/>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5" name="Footer Placeholder 4">
            <a:extLst>
              <a:ext uri="{FF2B5EF4-FFF2-40B4-BE49-F238E27FC236}">
                <a16:creationId xmlns:a16="http://schemas.microsoft.com/office/drawing/2014/main" id="{45D549C4-ED7E-F147-ADD7-92A3B81233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7907C8-3241-124D-A35C-190D10E143BA}"/>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137788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E498B-74EC-D94C-A4AA-EB1C140F82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C75A7D-59FC-CB42-ADDF-57D86ED0B7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78ACC1-EE82-4441-BF9A-730FD2BE3C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3DD5DE-2C29-CD48-9B03-BFE2BD6CD809}"/>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6" name="Footer Placeholder 5">
            <a:extLst>
              <a:ext uri="{FF2B5EF4-FFF2-40B4-BE49-F238E27FC236}">
                <a16:creationId xmlns:a16="http://schemas.microsoft.com/office/drawing/2014/main" id="{227151E5-A4AD-4B4D-9621-89C1A71AEB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A74831-B79A-9048-8D80-CF175F976DE1}"/>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3984455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A08CA-7A0D-0A46-AE0A-0ED26427B27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FFF76C-9676-C845-9671-0FABA36195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0FDF38-41D2-4547-B435-80413EE9D6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FA9AFC-22C4-5247-9AF8-EC8F0BE607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FF7C2A-491B-E64B-B3AB-9D9E04374D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3B865C-0582-8143-B3BE-CC4768F93A2E}"/>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8" name="Footer Placeholder 7">
            <a:extLst>
              <a:ext uri="{FF2B5EF4-FFF2-40B4-BE49-F238E27FC236}">
                <a16:creationId xmlns:a16="http://schemas.microsoft.com/office/drawing/2014/main" id="{066640B0-B1EA-884D-81EB-E4B76210BAD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9C61FF2-818C-434A-BCA6-25FC43A383BF}"/>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1427551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9C9D3-55A2-374B-991F-8172F64069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46A121A-80AB-964B-9A12-D952B3C081F4}"/>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4" name="Footer Placeholder 3">
            <a:extLst>
              <a:ext uri="{FF2B5EF4-FFF2-40B4-BE49-F238E27FC236}">
                <a16:creationId xmlns:a16="http://schemas.microsoft.com/office/drawing/2014/main" id="{7CF63F1C-ABE0-6742-AAFE-6E88735706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DFB907-B78B-C24C-87A4-5355B5969113}"/>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1921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DD156C-C1F9-6542-BFCB-2047D9EB6A89}"/>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3" name="Footer Placeholder 2">
            <a:extLst>
              <a:ext uri="{FF2B5EF4-FFF2-40B4-BE49-F238E27FC236}">
                <a16:creationId xmlns:a16="http://schemas.microsoft.com/office/drawing/2014/main" id="{5539C80E-016B-6A49-A5CA-DB0DBB241CE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BD49721-9EB2-0241-9104-04B6B4EC1EE7}"/>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780749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5003B-C63B-1F47-ADF7-97A82AD460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7C84442-C571-4049-81E4-927224FC60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55F481-E863-6B40-8DE0-E99C1EC7FB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A82CF7-822C-FA45-9A5E-3434847D2E77}"/>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6" name="Footer Placeholder 5">
            <a:extLst>
              <a:ext uri="{FF2B5EF4-FFF2-40B4-BE49-F238E27FC236}">
                <a16:creationId xmlns:a16="http://schemas.microsoft.com/office/drawing/2014/main" id="{C9EE30F8-EF70-C745-B18D-DADD479F4B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CC772D-2166-E14B-9213-8070A1F3EC9F}"/>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1027122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83B12-6D69-2E45-81E7-5BCD7A47CE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448410-E28A-7C43-8087-E95B48D8D7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117B8E6-2FBF-2542-9D78-9195EBCF33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F07638-8D21-E543-BC86-1970E8350FA8}"/>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6" name="Footer Placeholder 5">
            <a:extLst>
              <a:ext uri="{FF2B5EF4-FFF2-40B4-BE49-F238E27FC236}">
                <a16:creationId xmlns:a16="http://schemas.microsoft.com/office/drawing/2014/main" id="{7166DA19-F60C-574A-9E2F-42C03B88BD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EE5EAB-F177-FA46-9471-801CB0C1EEA6}"/>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4013352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90FA6-D9C9-A54A-8EDC-A055E0860C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80D2B3-CB43-6948-B4F5-A66BD73F0B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A6C830-CFE8-A148-9A4D-00597AC4EC3C}"/>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5" name="Footer Placeholder 4">
            <a:extLst>
              <a:ext uri="{FF2B5EF4-FFF2-40B4-BE49-F238E27FC236}">
                <a16:creationId xmlns:a16="http://schemas.microsoft.com/office/drawing/2014/main" id="{B3933A38-EE88-F745-8F8C-8516C92824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92D6F2-3675-4740-9DFD-96B0FBBA2095}"/>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3547127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C0FC08-3B82-1F43-82D0-91ADD4875A9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A04C463-B854-CE4E-8174-E3DCA03B11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91FA1B-6EE7-1D4E-B406-9D8638E831B2}"/>
              </a:ext>
            </a:extLst>
          </p:cNvPr>
          <p:cNvSpPr>
            <a:spLocks noGrp="1"/>
          </p:cNvSpPr>
          <p:nvPr>
            <p:ph type="dt" sz="half" idx="10"/>
          </p:nvPr>
        </p:nvSpPr>
        <p:spPr/>
        <p:txBody>
          <a:bodyPr/>
          <a:lstStyle/>
          <a:p>
            <a:fld id="{0A3781E1-7499-2143-B948-C54C8C2DEDD3}" type="datetimeFigureOut">
              <a:rPr lang="en-US" smtClean="0"/>
              <a:t>5/30/20</a:t>
            </a:fld>
            <a:endParaRPr lang="en-US"/>
          </a:p>
        </p:txBody>
      </p:sp>
      <p:sp>
        <p:nvSpPr>
          <p:cNvPr id="5" name="Footer Placeholder 4">
            <a:extLst>
              <a:ext uri="{FF2B5EF4-FFF2-40B4-BE49-F238E27FC236}">
                <a16:creationId xmlns:a16="http://schemas.microsoft.com/office/drawing/2014/main" id="{CD1BAAFD-328B-9647-87CD-BE605B1186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622024-F68A-D240-9F96-454C181FD960}"/>
              </a:ext>
            </a:extLst>
          </p:cNvPr>
          <p:cNvSpPr>
            <a:spLocks noGrp="1"/>
          </p:cNvSpPr>
          <p:nvPr>
            <p:ph type="sldNum" sz="quarter" idx="12"/>
          </p:nvPr>
        </p:nvSpPr>
        <p:spPr/>
        <p:txBody>
          <a:bodyPr/>
          <a:lstStyle/>
          <a:p>
            <a:fld id="{B1333385-CA48-B74E-B468-C79BBCA3ABC4}" type="slidenum">
              <a:rPr lang="en-US" smtClean="0"/>
              <a:t>‹#›</a:t>
            </a:fld>
            <a:endParaRPr lang="en-US"/>
          </a:p>
        </p:txBody>
      </p:sp>
    </p:spTree>
    <p:extLst>
      <p:ext uri="{BB962C8B-B14F-4D97-AF65-F5344CB8AC3E}">
        <p14:creationId xmlns:p14="http://schemas.microsoft.com/office/powerpoint/2010/main" val="2363986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645308-B7A5-6C45-883F-3009F5569B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ACB264-EC4D-FA43-AAE6-5760DF5020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4F9245-40BC-DF46-B105-9411A4F60A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3781E1-7499-2143-B948-C54C8C2DEDD3}" type="datetimeFigureOut">
              <a:rPr lang="en-US" smtClean="0"/>
              <a:t>5/30/20</a:t>
            </a:fld>
            <a:endParaRPr lang="en-US"/>
          </a:p>
        </p:txBody>
      </p:sp>
      <p:sp>
        <p:nvSpPr>
          <p:cNvPr id="5" name="Footer Placeholder 4">
            <a:extLst>
              <a:ext uri="{FF2B5EF4-FFF2-40B4-BE49-F238E27FC236}">
                <a16:creationId xmlns:a16="http://schemas.microsoft.com/office/drawing/2014/main" id="{AFF05EF5-8381-3040-B202-BB9798B68E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652E2D-40F1-414D-BEB6-265B854753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333385-CA48-B74E-B468-C79BBCA3ABC4}" type="slidenum">
              <a:rPr lang="en-US" smtClean="0"/>
              <a:t>‹#›</a:t>
            </a:fld>
            <a:endParaRPr lang="en-US"/>
          </a:p>
        </p:txBody>
      </p:sp>
    </p:spTree>
    <p:extLst>
      <p:ext uri="{BB962C8B-B14F-4D97-AF65-F5344CB8AC3E}">
        <p14:creationId xmlns:p14="http://schemas.microsoft.com/office/powerpoint/2010/main" val="2963414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Title 1"/>
          <p:cNvSpPr>
            <a:spLocks noGrp="1"/>
          </p:cNvSpPr>
          <p:nvPr>
            <p:ph type="ctrTitle"/>
          </p:nvPr>
        </p:nvSpPr>
        <p:spPr>
          <a:xfrm>
            <a:off x="2620100" y="791678"/>
            <a:ext cx="6951800" cy="4023360"/>
          </a:xfrm>
          <a:prstGeom prst="rect">
            <a:avLst/>
          </a:prstGeom>
        </p:spPr>
        <p:txBody>
          <a:bodyPr>
            <a:noAutofit/>
          </a:bodyPr>
          <a:lstStyle/>
          <a:p>
            <a:pPr lvl="0">
              <a:lnSpc>
                <a:spcPct val="100000"/>
              </a:lnSpc>
              <a:spcBef>
                <a:spcPts val="0"/>
              </a:spcBef>
            </a:pPr>
            <a:r>
              <a:rPr lang="en-US" sz="78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t>HEBREWS </a:t>
            </a:r>
            <a:br>
              <a:rPr lang="en-US" sz="78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br>
            <a:br>
              <a:rPr lang="en-US"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br>
            <a:r>
              <a:rPr lang="en-GB" sz="54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t>GOING ALL THE WAY ON THE WAY I</a:t>
            </a:r>
            <a:endParaRPr kumimoji="0" lang="en-ZA" sz="8000" b="1" i="1"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latin typeface="Century Gothic" panose="020B0502020202020204" pitchFamily="34" charset="0"/>
            </a:endParaRPr>
          </a:p>
        </p:txBody>
      </p:sp>
    </p:spTree>
    <p:extLst>
      <p:ext uri="{BB962C8B-B14F-4D97-AF65-F5344CB8AC3E}">
        <p14:creationId xmlns:p14="http://schemas.microsoft.com/office/powerpoint/2010/main" val="2117156673"/>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49B45C3-1042-4AF3-8C14-3946F7CA9008}"/>
              </a:ext>
            </a:extLst>
          </p:cNvPr>
          <p:cNvPicPr>
            <a:picLocks noChangeAspect="1"/>
          </p:cNvPicPr>
          <p:nvPr/>
        </p:nvPicPr>
        <p:blipFill>
          <a:blip r:embed="rId3"/>
          <a:stretch>
            <a:fillRect/>
          </a:stretch>
        </p:blipFill>
        <p:spPr>
          <a:xfrm>
            <a:off x="1674518" y="643466"/>
            <a:ext cx="8842963" cy="5571067"/>
          </a:xfrm>
          <a:prstGeom prst="rect">
            <a:avLst/>
          </a:prstGeom>
        </p:spPr>
      </p:pic>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endParaRPr lang="en-US" sz="3600" i="1" dirty="0">
              <a:solidFill>
                <a:schemeClr val="dk1"/>
              </a:solidFill>
              <a:latin typeface="Century Gothic"/>
              <a:ea typeface="Century Gothic"/>
              <a:cs typeface="Century Gothic"/>
              <a:sym typeface="Century Gothic"/>
            </a:endParaRP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968911717"/>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4:1</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Laat ons dan vrees dat, terwyl die belofte om in sy rus in te gaan nog standhou, dit nie miskien sal blyk dat iemand van julle agtergebly het nie.</a:t>
            </a:r>
            <a:endParaRPr lang="en-US" sz="3600" i="1" dirty="0">
              <a:solidFill>
                <a:schemeClr val="dk1"/>
              </a:solidFill>
              <a:latin typeface="Century Gothic"/>
              <a:ea typeface="Century Gothic"/>
              <a:cs typeface="Century Gothic"/>
              <a:sym typeface="Century Gothic"/>
            </a:endParaRP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877469655"/>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4:11</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Laat ons ons dan beywer om in te gaan in dié rus, sodat niemand in dieselfde voorbeeld van ongehoorsaamheid mag val nie.</a:t>
            </a:r>
            <a:endParaRPr lang="en-US" sz="3600" i="1" dirty="0">
              <a:solidFill>
                <a:schemeClr val="dk1"/>
              </a:solidFill>
              <a:latin typeface="Century Gothic"/>
              <a:ea typeface="Century Gothic"/>
              <a:cs typeface="Century Gothic"/>
              <a:sym typeface="Century Gothic"/>
            </a:endParaRP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87504159"/>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4:14</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Terwyl ons dan ‘n groot Hoëpriester het wat deur die hemele deurgegaan het, naamlik Jesus, die Seun van God, laat ons die belydenis vashou.</a:t>
            </a:r>
            <a:endParaRPr lang="en-US" sz="3600" i="1" dirty="0">
              <a:solidFill>
                <a:schemeClr val="dk1"/>
              </a:solidFill>
              <a:latin typeface="Century Gothic"/>
              <a:ea typeface="Century Gothic"/>
              <a:cs typeface="Century Gothic"/>
              <a:sym typeface="Century Gothic"/>
            </a:endParaRP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56710384"/>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4:16</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Laat ons dan met vrymoedigheid na die troon van die genade gaan, sodat ons barmhartigheid kan verkry en genade vind om op die regte tyd gehelp te word.</a:t>
            </a:r>
            <a:endParaRPr lang="en-US" sz="3600" i="1" dirty="0">
              <a:solidFill>
                <a:schemeClr val="dk1"/>
              </a:solidFill>
              <a:latin typeface="Century Gothic"/>
              <a:ea typeface="Century Gothic"/>
              <a:cs typeface="Century Gothic"/>
              <a:sym typeface="Century Gothic"/>
            </a:endParaRP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933175465"/>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10:22</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…laat ons toetree met ‘n waaragtige hart in volle geloofsversekerdheid, die harte deur besprenkeling gereinig van ‘n slegte gewete en die liggaam gewas met rein water.</a:t>
            </a:r>
            <a:endParaRPr lang="en-US" sz="3600" i="1" dirty="0">
              <a:solidFill>
                <a:schemeClr val="dk1"/>
              </a:solidFill>
              <a:latin typeface="Century Gothic"/>
              <a:ea typeface="Century Gothic"/>
              <a:cs typeface="Century Gothic"/>
              <a:sym typeface="Century Gothic"/>
            </a:endParaRP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228081051"/>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10:23</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Laat ons die belydenis van die hoop onwankelbaar vashou, want Hy wat dit beloof het, is getrou;…</a:t>
            </a:r>
            <a:endParaRPr lang="en-US" sz="3600" i="1" dirty="0">
              <a:solidFill>
                <a:schemeClr val="dk1"/>
              </a:solidFill>
              <a:latin typeface="Century Gothic"/>
              <a:ea typeface="Century Gothic"/>
              <a:cs typeface="Century Gothic"/>
              <a:sym typeface="Century Gothic"/>
            </a:endParaRP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097198964"/>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10:24-25</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...en laat ons op mekaar ag gee om tot liefde en goeie werke aan te spoor; en laat ons ons onderlinge byeenkoms nie versuim soos sommige die gewoonte het nie, maar laat ons mekaar vermaan, en dit des te meer namate julle die dag sien nader kom.</a:t>
            </a:r>
            <a:endParaRPr lang="en-US" sz="3600" i="1" dirty="0">
              <a:solidFill>
                <a:schemeClr val="dk1"/>
              </a:solidFill>
              <a:latin typeface="Century Gothic"/>
              <a:ea typeface="Century Gothic"/>
              <a:cs typeface="Century Gothic"/>
              <a:sym typeface="Century Gothic"/>
            </a:endParaRP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71929778"/>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12:1</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Daarom dan, terwyl ons so ‘n groot wolk van getuies rondom ons het, laat ons ook elke las aflê en die sonde wat ons so maklik omring, en met volharding die wedloop loop wat voor ons lê,…</a:t>
            </a:r>
            <a:endParaRPr lang="en-US" sz="3600" i="1" dirty="0">
              <a:solidFill>
                <a:schemeClr val="dk1"/>
              </a:solidFill>
              <a:latin typeface="Century Gothic"/>
              <a:ea typeface="Century Gothic"/>
              <a:cs typeface="Century Gothic"/>
              <a:sym typeface="Century Gothic"/>
            </a:endParaRP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768014450"/>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12:28-29</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Daarom, omdat ons ‘n onwankelbare koninkryk ontvang, laat ons dankbaar wees, en so God welbehaaglik dien met eerbied en vrees. Want onse God is ‘n verterende vuur.</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471099440"/>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13:13-15</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Laat ons dan uitgaan na Hom toe buitekant die laer en sy smaad dra. Want ons het hier geen blywende stad nie, maar ons soek die toekomstige. Laat ons dan gedurig deur Hom aan God ‘n lofoffer bring, dit is die vrug van die lippe wat sy Naam bely.</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869119463"/>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948738-D5C6-4AF0-A077-2AE0B84AADE3}"/>
              </a:ext>
            </a:extLst>
          </p:cNvPr>
          <p:cNvPicPr>
            <a:picLocks noChangeAspect="1"/>
          </p:cNvPicPr>
          <p:nvPr/>
        </p:nvPicPr>
        <p:blipFill>
          <a:blip r:embed="rId3"/>
          <a:stretch>
            <a:fillRect/>
          </a:stretch>
        </p:blipFill>
        <p:spPr>
          <a:xfrm>
            <a:off x="1674518" y="643466"/>
            <a:ext cx="8842963" cy="5571067"/>
          </a:xfrm>
          <a:prstGeom prst="rect">
            <a:avLst/>
          </a:prstGeom>
        </p:spPr>
      </p:pic>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endParaRPr lang="nl-NL" sz="3600" i="1" dirty="0">
              <a:solidFill>
                <a:schemeClr val="dk1"/>
              </a:solidFill>
              <a:latin typeface="Century Gothic"/>
              <a:ea typeface="Century Gothic"/>
              <a:cs typeface="Century Gothic"/>
              <a:sym typeface="Century Gothic"/>
            </a:endParaRP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382466695"/>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1:1-14</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Nadat God baiekeer en op baie maniere in die ou tyd gespreek het tot die vaders deur die profete, het Hy in hierdie laaste dae tot ons gespreek deur die Seun wat Hy as erfgenaam van alles aangestel het, deur wie Hy ook die wêreld gemaak het. Hy, wat die afskynsel is van sy heerlikheid en die afdruksel van sy wese en alle dinge dra deur die woord van sy krag,</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894991245"/>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1:1-14</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nadat Hy deur Homself die reiniging van ons sondes bewerk het, het gaan sit aan die regterhand van die Majesteit in die hoogte, terwyl Hy soveel uitnemender geword het as die engele namate Hy ‘n voortrefliker naam geërf het as hulle.</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431353829"/>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1:1-14</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Want aan wie van die engele het Hy ooit gesê: U is my Seun, vandag het Ek U gegenereer? en weer: Ek sal vir Hom ‘n Vader wees, en Hy sal vir My ‘n Seun wees? En wanneer Hy weer die Eersgeborene in die wêreld inbring, sê Hy: En al die engele van God moet Hom aanbid.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3863579201"/>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1:1-14</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En van die engele sê Hy wel: Hy wat van sy boodskappers winde maak en van sy dienaars vuurvlamme; maar van die Seun: U troon, o God, is tot in alle ewigheid, die septer van u koninkryk is ‘n regverdige septer; U het geregtigheid liefgehad en ongeregtigheid gehaat; daarom het, o God, u God U gesalf met vreugde-olie bo u metgeselle;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4122738543"/>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1:1-14</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en: U, o Here, het in die begin die aarde gegrondves en die hemele is werke van u hande. Hulle sal vergaan, maar U bly; en hulle sal almal soos ‘n kleed verslyt, en soos ‘n mantel sal U hulle toerol, en hulle sal verander word, maar U is dieselfde, en u jare het geen einde nie.</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516686063"/>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1:1-14</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En aan watter een van die engele het Hy ooit gesê: Sit aan my regterhand totdat Ek u vyande gemaak het ‘n voetbank van u voete? Is hulle nie almal dienende geeste wat vir diens uitgestuur word ter wille van die wat die saligheid sal beërwe nie?</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689751880"/>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2:1-18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Daarom moet ons des te meer ag gee op wat ons gehoor het, dat ons nie miskien wegdrywe nie. Want as die woord deur engele gespreek, onwankelbaar was, en elke oortreding en ongehoorsaamheid regverdige vergelding ontvang het,</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4180796312"/>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2:1-18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hoe sal ons ontvlug as ons so ‘n groot saligheid veronagsaam wat, nadat dit eers deur die Here verkondig is, aan ons bevestig is deur die wat dit gehoor het, terwyl God ook nog saam getuig het deur tekens en wonders en allerhande kragtige dade en bedélinge van die Heilige Gees volgens sy wil?</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232289055"/>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2:1-18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Want aan die engele het Hy die toekomstige wêreld waarvan ons spreek, nie onderwerp nie; maar iemand het êrens getuig en gesê: Wat is die mens, dat U aan hom dink, of die mensekind, dat U hom besoek? U het hom ‘n weinig minder as die engele gemaak; met heerlikheid en eer het U hom gekroon en hom oor die werke van u hande aangestel.</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724904022"/>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2:1-18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Alle dinge het U onder sy voete gestel. Want in die onderwerping van alle dinge aan hom het Hy niks uitgesonder wat aan hom nie onderworpe is nie. Maar nou sien ons nog nie dat alle dinge aan hom onderwerp is nie; maar ons sien Hom, naamlik Jesus, wat vir ‘n kort tydjie minder as die engele gemaak is,</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64657693"/>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2:1-18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vanweë die lyde van die dood met heerlikheid en eer gekroon, sodat Hy deur die genade van God vir elkeen die dood sou smaak. Want dit het Hom betaam, ter wille van wie alle dinge en deur wie alle dinge is, as Hy baie kinders na die heerlikheid wou bring, om die bewerker van hulle saligheid deur lyde te volmaak.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680777802"/>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2:1-18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Want Hy wat heilig maak, sowel as hulle wat geheilig word, is almal uit Een; om hierdie rede skaam Hy Hom nie om hulle broeders te noem nie, wanneer Hy sê: Ek sal u Naam aan my broeders verkondig, in die midde van die gemeente sal Ek U prys; en verder: Ek sal my vertroue op Hom stel; en verder: Hier is Ek en die kinders wat God My gegee het.</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47048710"/>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2:1-18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600" i="1" dirty="0">
                <a:solidFill>
                  <a:schemeClr val="dk1"/>
                </a:solidFill>
                <a:latin typeface="Century Gothic"/>
                <a:ea typeface="Century Gothic"/>
                <a:cs typeface="Century Gothic"/>
                <a:sym typeface="Century Gothic"/>
              </a:rPr>
              <a:t>Aangesien die kinders dan vlees en bloed deelagtig is, het Hy dit ook op dieselfde manier deelagtig geword, sodat Hy deur die dood hom tot niet kon maak wat mag oor die dood het - dit is die duiwel - en almal kon bevry wat hulle hele lewe lank uit vrees vir die dood aan slawerny onderworpe was. </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1989806656"/>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1981200" y="347472"/>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i="1" dirty="0" err="1">
                <a:solidFill>
                  <a:schemeClr val="dk1"/>
                </a:solidFill>
                <a:latin typeface="Century Gothic"/>
                <a:ea typeface="Century Gothic"/>
                <a:cs typeface="Century Gothic"/>
                <a:sym typeface="Century Gothic"/>
              </a:rPr>
              <a:t>Hebreërs</a:t>
            </a:r>
            <a:r>
              <a:rPr lang="en-US" sz="4000" b="1" i="1" dirty="0">
                <a:solidFill>
                  <a:schemeClr val="dk1"/>
                </a:solidFill>
                <a:latin typeface="Century Gothic"/>
                <a:ea typeface="Century Gothic"/>
                <a:cs typeface="Century Gothic"/>
                <a:sym typeface="Century Gothic"/>
              </a:rPr>
              <a:t> 2:1-18</a:t>
            </a:r>
            <a:endParaRPr lang="en-US" sz="2400" dirty="0">
              <a:solidFill>
                <a:schemeClr val="dk1"/>
              </a:solidFill>
              <a:latin typeface="Century Gothic"/>
              <a:ea typeface="Century Gothic"/>
              <a:cs typeface="Century Gothic"/>
              <a:sym typeface="Century Gothic"/>
            </a:endParaRPr>
          </a:p>
        </p:txBody>
      </p:sp>
      <p:sp>
        <p:nvSpPr>
          <p:cNvPr id="6" name="Content Placeholder 1"/>
          <p:cNvSpPr txBox="1">
            <a:spLocks/>
          </p:cNvSpPr>
          <p:nvPr/>
        </p:nvSpPr>
        <p:spPr>
          <a:xfrm>
            <a:off x="712922" y="1719072"/>
            <a:ext cx="10848814" cy="457324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lvl="0" indent="0">
              <a:spcBef>
                <a:spcPts val="0"/>
              </a:spcBef>
              <a:buClr>
                <a:srgbClr val="31B6FD"/>
              </a:buClr>
              <a:buSzPts val="3000"/>
              <a:buNone/>
            </a:pPr>
            <a:r>
              <a:rPr lang="nl-NL" sz="3400" i="1" dirty="0">
                <a:solidFill>
                  <a:schemeClr val="dk1"/>
                </a:solidFill>
                <a:latin typeface="Century Gothic"/>
                <a:ea typeface="Century Gothic"/>
                <a:cs typeface="Century Gothic"/>
                <a:sym typeface="Century Gothic"/>
              </a:rPr>
              <a:t>Want waarlik, Hy bekommer Hom nie oor die engele nie, maar oor die geslag van Abraham bekommer Hy Hom. Daarom moes Hy in alle opsigte aan sy broeders gelyk word, sodat Hy ‘n barmhartige en getroue hoëpriester kon wees in die dinge wat in betrekking tot God staan, om die sondes van die volk te versoen. Want deurdat Hy self onder versoeking gely het, kan Hy dié help wat versoek word.</a:t>
            </a:r>
          </a:p>
        </p:txBody>
      </p:sp>
      <p:sp>
        <p:nvSpPr>
          <p:cNvPr id="8" name="Title 2">
            <a:extLst>
              <a:ext uri="{FF2B5EF4-FFF2-40B4-BE49-F238E27FC236}">
                <a16:creationId xmlns:a16="http://schemas.microsoft.com/office/drawing/2014/main" id="{A118D2E7-EFF2-9647-A6CF-9C989BFEB27F}"/>
              </a:ext>
            </a:extLst>
          </p:cNvPr>
          <p:cNvSpPr txBox="1">
            <a:spLocks/>
          </p:cNvSpPr>
          <p:nvPr/>
        </p:nvSpPr>
        <p:spPr>
          <a:xfrm>
            <a:off x="2089659" y="490728"/>
            <a:ext cx="8229600" cy="125272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endParaRPr lang="en-US" sz="2400" dirty="0">
              <a:solidFill>
                <a:schemeClr val="tx1"/>
              </a:solidFill>
              <a:effectLst>
                <a:outerShdw blurRad="38100" dist="38100" dir="2700000" algn="tl">
                  <a:srgbClr val="000000">
                    <a:alpha val="43137"/>
                  </a:srgbClr>
                </a:outerShdw>
              </a:effectLst>
              <a:latin typeface="Century Gothic" panose="020B0502020202020204" pitchFamily="34" charset="0"/>
              <a:cs typeface="Arial" pitchFamily="34" charset="0"/>
            </a:endParaRPr>
          </a:p>
        </p:txBody>
      </p:sp>
      <p:pic>
        <p:nvPicPr>
          <p:cNvPr id="4" name="Picture 3" descr="A picture containing food&#10;&#10;Description automatically generated">
            <a:extLst>
              <a:ext uri="{FF2B5EF4-FFF2-40B4-BE49-F238E27FC236}">
                <a16:creationId xmlns:a16="http://schemas.microsoft.com/office/drawing/2014/main" id="{08DF987E-AB51-0040-8D2A-441B57FAE2DC}"/>
              </a:ext>
            </a:extLst>
          </p:cNvPr>
          <p:cNvPicPr>
            <a:picLocks noChangeAspect="1"/>
          </p:cNvPicPr>
          <p:nvPr/>
        </p:nvPicPr>
        <p:blipFill>
          <a:blip r:embed="rId4"/>
          <a:stretch>
            <a:fillRect/>
          </a:stretch>
        </p:blipFill>
        <p:spPr>
          <a:xfrm>
            <a:off x="135961" y="138430"/>
            <a:ext cx="1153922" cy="1153922"/>
          </a:xfrm>
          <a:prstGeom prst="rect">
            <a:avLst/>
          </a:prstGeom>
        </p:spPr>
      </p:pic>
    </p:spTree>
    <p:extLst>
      <p:ext uri="{BB962C8B-B14F-4D97-AF65-F5344CB8AC3E}">
        <p14:creationId xmlns:p14="http://schemas.microsoft.com/office/powerpoint/2010/main" val="985537761"/>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Title 1"/>
          <p:cNvSpPr>
            <a:spLocks noGrp="1"/>
          </p:cNvSpPr>
          <p:nvPr>
            <p:ph type="ctrTitle"/>
          </p:nvPr>
        </p:nvSpPr>
        <p:spPr>
          <a:xfrm>
            <a:off x="2620100" y="791678"/>
            <a:ext cx="6951800" cy="4023360"/>
          </a:xfrm>
          <a:prstGeom prst="rect">
            <a:avLst/>
          </a:prstGeom>
        </p:spPr>
        <p:txBody>
          <a:bodyPr>
            <a:noAutofit/>
          </a:bodyPr>
          <a:lstStyle/>
          <a:p>
            <a:pPr lvl="0">
              <a:lnSpc>
                <a:spcPct val="100000"/>
              </a:lnSpc>
              <a:spcBef>
                <a:spcPts val="0"/>
              </a:spcBef>
            </a:pPr>
            <a:r>
              <a:rPr lang="en-US" sz="78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t>HEBREWS </a:t>
            </a:r>
            <a:br>
              <a:rPr lang="en-US" sz="78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br>
            <a:br>
              <a:rPr lang="en-US"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br>
            <a:r>
              <a:rPr lang="en-GB" sz="5400" b="1" i="1" kern="0" dirty="0">
                <a:solidFill>
                  <a:sysClr val="windowText" lastClr="000000"/>
                </a:solidFill>
                <a:effectLst>
                  <a:outerShdw blurRad="38100" dist="38100" dir="2700000" algn="tl">
                    <a:srgbClr val="000000">
                      <a:alpha val="43137"/>
                    </a:srgbClr>
                  </a:outerShdw>
                </a:effectLst>
                <a:latin typeface="Century Gothic" panose="020B0502020202020204" pitchFamily="34" charset="0"/>
              </a:rPr>
              <a:t>GOING ALL THE WAY ON THE WAY I</a:t>
            </a:r>
            <a:endParaRPr kumimoji="0" lang="en-ZA" sz="8000" b="1" i="1"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latin typeface="Century Gothic" panose="020B0502020202020204" pitchFamily="34" charset="0"/>
            </a:endParaRPr>
          </a:p>
        </p:txBody>
      </p:sp>
    </p:spTree>
    <p:extLst>
      <p:ext uri="{BB962C8B-B14F-4D97-AF65-F5344CB8AC3E}">
        <p14:creationId xmlns:p14="http://schemas.microsoft.com/office/powerpoint/2010/main" val="1870994585"/>
      </p:ext>
    </p:extLst>
  </p:cSld>
  <p:clrMapOvr>
    <a:masterClrMapping/>
  </p:clrMapOvr>
  <mc:AlternateContent xmlns:mc="http://schemas.openxmlformats.org/markup-compatibility/2006" xmlns:p14="http://schemas.microsoft.com/office/powerpoint/2010/main">
    <mc:Choice Requires="p14">
      <p:transition p14:dur="330">
        <p:wipe dir="r"/>
      </p:transition>
    </mc:Choice>
    <mc:Fallback xmlns="">
      <p:transition>
        <p:wipe dir="r"/>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08-25 Philippians - Epistle of Joy IV" id="{1D3B2CA8-103D-1A45-9131-56EE6DB0AA22}" vid="{21D02281-4C00-6946-9E26-000BA019AD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1435</Words>
  <Application>Microsoft Macintosh PowerPoint</Application>
  <PresentationFormat>Widescreen</PresentationFormat>
  <Paragraphs>106</Paragraphs>
  <Slides>28</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Calibri Light</vt:lpstr>
      <vt:lpstr>Century Gothic</vt:lpstr>
      <vt:lpstr>Symbol</vt:lpstr>
      <vt:lpstr>Office Theme</vt:lpstr>
      <vt:lpstr>HEBREWS   GOING ALL THE WAY ON THE WAY 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HEBREWS   GOING ALL THE WAY ON THE WAY 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HEBREWS   GOING ALL THE WAY ON THE WAY I</dc:title>
  <dc:creator>Jamandus Lotz</dc:creator>
  <cp:lastModifiedBy>Herman Lourens</cp:lastModifiedBy>
  <cp:revision>5</cp:revision>
  <dcterms:created xsi:type="dcterms:W3CDTF">2020-05-26T13:44:35Z</dcterms:created>
  <dcterms:modified xsi:type="dcterms:W3CDTF">2020-05-30T11:08:44Z</dcterms:modified>
</cp:coreProperties>
</file>