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369" r:id="rId3"/>
    <p:sldId id="371" r:id="rId4"/>
    <p:sldId id="372" r:id="rId5"/>
    <p:sldId id="373" r:id="rId6"/>
    <p:sldId id="374" r:id="rId7"/>
    <p:sldId id="375" r:id="rId8"/>
    <p:sldId id="376" r:id="rId9"/>
    <p:sldId id="377" r:id="rId10"/>
    <p:sldId id="378" r:id="rId11"/>
    <p:sldId id="379" r:id="rId12"/>
    <p:sldId id="381" r:id="rId13"/>
    <p:sldId id="380" r:id="rId14"/>
    <p:sldId id="382" r:id="rId15"/>
    <p:sldId id="383" r:id="rId16"/>
    <p:sldId id="384" r:id="rId17"/>
    <p:sldId id="385" r:id="rId18"/>
    <p:sldId id="386" r:id="rId19"/>
    <p:sldId id="387" r:id="rId20"/>
    <p:sldId id="388" r:id="rId21"/>
    <p:sldId id="389" r:id="rId22"/>
    <p:sldId id="390" r:id="rId23"/>
    <p:sldId id="391" r:id="rId24"/>
    <p:sldId id="392" r:id="rId25"/>
    <p:sldId id="393" r:id="rId26"/>
    <p:sldId id="394" r:id="rId27"/>
    <p:sldId id="395" r:id="rId28"/>
    <p:sldId id="404" r:id="rId29"/>
    <p:sldId id="403" r:id="rId30"/>
    <p:sldId id="396" r:id="rId31"/>
    <p:sldId id="397" r:id="rId32"/>
    <p:sldId id="398" r:id="rId33"/>
    <p:sldId id="399" r:id="rId34"/>
    <p:sldId id="400" r:id="rId35"/>
    <p:sldId id="401" r:id="rId36"/>
    <p:sldId id="402" r:id="rId37"/>
    <p:sldId id="37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0ldGUaotKmhJga5nRnzAnQ==" hashData="K/TqjW0D4r+VOF29E3DbnkW4gG2kJXvNHILoCRXGwMu1JOtoArbkiRtzcnvc8MsRBPUrpuVbLLUY248bjYmxzg=="/>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05" autoAdjust="0"/>
    <p:restoredTop sz="87345"/>
  </p:normalViewPr>
  <p:slideViewPr>
    <p:cSldViewPr snapToGrid="0" snapToObjects="1">
      <p:cViewPr varScale="1">
        <p:scale>
          <a:sx n="135" d="100"/>
          <a:sy n="135" d="100"/>
        </p:scale>
        <p:origin x="792" y="17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85994-54C3-6341-A23C-CB5D47131F8A}" type="datetimeFigureOut">
              <a:rPr lang="en-US" smtClean="0"/>
              <a:t>5/30/20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C90CB-7686-744B-96D9-422CFC7D4FA6}" type="slidenum">
              <a:rPr lang="en-US" smtClean="0"/>
              <a:t>‹#›</a:t>
            </a:fld>
            <a:endParaRPr lang="en-US"/>
          </a:p>
        </p:txBody>
      </p:sp>
    </p:spTree>
    <p:extLst>
      <p:ext uri="{BB962C8B-B14F-4D97-AF65-F5344CB8AC3E}">
        <p14:creationId xmlns:p14="http://schemas.microsoft.com/office/powerpoint/2010/main" val="22516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 Century Gothic</a:t>
            </a:r>
          </a:p>
          <a:p>
            <a:r>
              <a:rPr lang="en-US" dirty="0"/>
              <a:t>Main Title Slide: Font Size 80</a:t>
            </a:r>
          </a:p>
          <a:p>
            <a:r>
              <a:rPr lang="en-US" dirty="0"/>
              <a:t>Main Headings: 40-44</a:t>
            </a:r>
          </a:p>
          <a:p>
            <a:r>
              <a:rPr lang="en-US" dirty="0"/>
              <a:t>Main Body: 33</a:t>
            </a:r>
          </a:p>
          <a:p>
            <a:r>
              <a:rPr lang="en-US" dirty="0"/>
              <a:t>Bold and Italic as required</a:t>
            </a:r>
          </a:p>
          <a:p>
            <a:r>
              <a:rPr lang="en-US" dirty="0"/>
              <a:t>Spacing: 15</a:t>
            </a:r>
          </a:p>
          <a:p>
            <a:r>
              <a:rPr lang="en-US" dirty="0"/>
              <a:t>Verse numbers: 20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Hebreërs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Matthéüs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Timótheüs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Korinthiërs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Efésiërs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Númeri</a:t>
            </a:r>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a:t>
            </a:fld>
            <a:endParaRPr lang="en-US"/>
          </a:p>
        </p:txBody>
      </p:sp>
    </p:spTree>
    <p:extLst>
      <p:ext uri="{BB962C8B-B14F-4D97-AF65-F5344CB8AC3E}">
        <p14:creationId xmlns:p14="http://schemas.microsoft.com/office/powerpoint/2010/main" val="127931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a:t>
            </a:fld>
            <a:endParaRPr lang="en-US"/>
          </a:p>
        </p:txBody>
      </p:sp>
    </p:spTree>
    <p:extLst>
      <p:ext uri="{BB962C8B-B14F-4D97-AF65-F5344CB8AC3E}">
        <p14:creationId xmlns:p14="http://schemas.microsoft.com/office/powerpoint/2010/main" val="3796114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a:t>
            </a:fld>
            <a:endParaRPr lang="en-US"/>
          </a:p>
        </p:txBody>
      </p:sp>
    </p:spTree>
    <p:extLst>
      <p:ext uri="{BB962C8B-B14F-4D97-AF65-F5344CB8AC3E}">
        <p14:creationId xmlns:p14="http://schemas.microsoft.com/office/powerpoint/2010/main" val="1711662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4</a:t>
            </a:fld>
            <a:endParaRPr lang="en-US"/>
          </a:p>
        </p:txBody>
      </p:sp>
    </p:spTree>
    <p:extLst>
      <p:ext uri="{BB962C8B-B14F-4D97-AF65-F5344CB8AC3E}">
        <p14:creationId xmlns:p14="http://schemas.microsoft.com/office/powerpoint/2010/main" val="3913219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5</a:t>
            </a:fld>
            <a:endParaRPr lang="en-US"/>
          </a:p>
        </p:txBody>
      </p:sp>
    </p:spTree>
    <p:extLst>
      <p:ext uri="{BB962C8B-B14F-4D97-AF65-F5344CB8AC3E}">
        <p14:creationId xmlns:p14="http://schemas.microsoft.com/office/powerpoint/2010/main" val="3816547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6</a:t>
            </a:fld>
            <a:endParaRPr lang="en-US"/>
          </a:p>
        </p:txBody>
      </p:sp>
    </p:spTree>
    <p:extLst>
      <p:ext uri="{BB962C8B-B14F-4D97-AF65-F5344CB8AC3E}">
        <p14:creationId xmlns:p14="http://schemas.microsoft.com/office/powerpoint/2010/main" val="3507478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7</a:t>
            </a:fld>
            <a:endParaRPr lang="en-US"/>
          </a:p>
        </p:txBody>
      </p:sp>
    </p:spTree>
    <p:extLst>
      <p:ext uri="{BB962C8B-B14F-4D97-AF65-F5344CB8AC3E}">
        <p14:creationId xmlns:p14="http://schemas.microsoft.com/office/powerpoint/2010/main" val="130153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8</a:t>
            </a:fld>
            <a:endParaRPr lang="en-US"/>
          </a:p>
        </p:txBody>
      </p:sp>
    </p:spTree>
    <p:extLst>
      <p:ext uri="{BB962C8B-B14F-4D97-AF65-F5344CB8AC3E}">
        <p14:creationId xmlns:p14="http://schemas.microsoft.com/office/powerpoint/2010/main" val="753793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9</a:t>
            </a:fld>
            <a:endParaRPr lang="en-US"/>
          </a:p>
        </p:txBody>
      </p:sp>
    </p:spTree>
    <p:extLst>
      <p:ext uri="{BB962C8B-B14F-4D97-AF65-F5344CB8AC3E}">
        <p14:creationId xmlns:p14="http://schemas.microsoft.com/office/powerpoint/2010/main" val="3867277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10</a:t>
            </a:fld>
            <a:endParaRPr lang="en-US"/>
          </a:p>
        </p:txBody>
      </p:sp>
    </p:spTree>
    <p:extLst>
      <p:ext uri="{BB962C8B-B14F-4D97-AF65-F5344CB8AC3E}">
        <p14:creationId xmlns:p14="http://schemas.microsoft.com/office/powerpoint/2010/main" val="1968103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11</a:t>
            </a:fld>
            <a:endParaRPr lang="en-US"/>
          </a:p>
        </p:txBody>
      </p:sp>
    </p:spTree>
    <p:extLst>
      <p:ext uri="{BB962C8B-B14F-4D97-AF65-F5344CB8AC3E}">
        <p14:creationId xmlns:p14="http://schemas.microsoft.com/office/powerpoint/2010/main" val="519524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12</a:t>
            </a:fld>
            <a:endParaRPr lang="en-US"/>
          </a:p>
        </p:txBody>
      </p:sp>
    </p:spTree>
    <p:extLst>
      <p:ext uri="{BB962C8B-B14F-4D97-AF65-F5344CB8AC3E}">
        <p14:creationId xmlns:p14="http://schemas.microsoft.com/office/powerpoint/2010/main" val="73554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13</a:t>
            </a:fld>
            <a:endParaRPr lang="en-US"/>
          </a:p>
        </p:txBody>
      </p:sp>
    </p:spTree>
    <p:extLst>
      <p:ext uri="{BB962C8B-B14F-4D97-AF65-F5344CB8AC3E}">
        <p14:creationId xmlns:p14="http://schemas.microsoft.com/office/powerpoint/2010/main" val="1128777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14</a:t>
            </a:fld>
            <a:endParaRPr lang="en-US"/>
          </a:p>
        </p:txBody>
      </p:sp>
    </p:spTree>
    <p:extLst>
      <p:ext uri="{BB962C8B-B14F-4D97-AF65-F5344CB8AC3E}">
        <p14:creationId xmlns:p14="http://schemas.microsoft.com/office/powerpoint/2010/main" val="3581463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15</a:t>
            </a:fld>
            <a:endParaRPr lang="en-US"/>
          </a:p>
        </p:txBody>
      </p:sp>
    </p:spTree>
    <p:extLst>
      <p:ext uri="{BB962C8B-B14F-4D97-AF65-F5344CB8AC3E}">
        <p14:creationId xmlns:p14="http://schemas.microsoft.com/office/powerpoint/2010/main" val="1084250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16</a:t>
            </a:fld>
            <a:endParaRPr lang="en-US"/>
          </a:p>
        </p:txBody>
      </p:sp>
    </p:spTree>
    <p:extLst>
      <p:ext uri="{BB962C8B-B14F-4D97-AF65-F5344CB8AC3E}">
        <p14:creationId xmlns:p14="http://schemas.microsoft.com/office/powerpoint/2010/main" val="1332569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17</a:t>
            </a:fld>
            <a:endParaRPr lang="en-US"/>
          </a:p>
        </p:txBody>
      </p:sp>
    </p:spTree>
    <p:extLst>
      <p:ext uri="{BB962C8B-B14F-4D97-AF65-F5344CB8AC3E}">
        <p14:creationId xmlns:p14="http://schemas.microsoft.com/office/powerpoint/2010/main" val="66782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18</a:t>
            </a:fld>
            <a:endParaRPr lang="en-US"/>
          </a:p>
        </p:txBody>
      </p:sp>
    </p:spTree>
    <p:extLst>
      <p:ext uri="{BB962C8B-B14F-4D97-AF65-F5344CB8AC3E}">
        <p14:creationId xmlns:p14="http://schemas.microsoft.com/office/powerpoint/2010/main" val="1571582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19</a:t>
            </a:fld>
            <a:endParaRPr lang="en-US"/>
          </a:p>
        </p:txBody>
      </p:sp>
    </p:spTree>
    <p:extLst>
      <p:ext uri="{BB962C8B-B14F-4D97-AF65-F5344CB8AC3E}">
        <p14:creationId xmlns:p14="http://schemas.microsoft.com/office/powerpoint/2010/main" val="335303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20</a:t>
            </a:fld>
            <a:endParaRPr lang="en-US"/>
          </a:p>
        </p:txBody>
      </p:sp>
    </p:spTree>
    <p:extLst>
      <p:ext uri="{BB962C8B-B14F-4D97-AF65-F5344CB8AC3E}">
        <p14:creationId xmlns:p14="http://schemas.microsoft.com/office/powerpoint/2010/main" val="1071044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21</a:t>
            </a:fld>
            <a:endParaRPr lang="en-US"/>
          </a:p>
        </p:txBody>
      </p:sp>
    </p:spTree>
    <p:extLst>
      <p:ext uri="{BB962C8B-B14F-4D97-AF65-F5344CB8AC3E}">
        <p14:creationId xmlns:p14="http://schemas.microsoft.com/office/powerpoint/2010/main" val="3652300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22</a:t>
            </a:fld>
            <a:endParaRPr lang="en-US"/>
          </a:p>
        </p:txBody>
      </p:sp>
    </p:spTree>
    <p:extLst>
      <p:ext uri="{BB962C8B-B14F-4D97-AF65-F5344CB8AC3E}">
        <p14:creationId xmlns:p14="http://schemas.microsoft.com/office/powerpoint/2010/main" val="1556959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23</a:t>
            </a:fld>
            <a:endParaRPr lang="en-US"/>
          </a:p>
        </p:txBody>
      </p:sp>
    </p:spTree>
    <p:extLst>
      <p:ext uri="{BB962C8B-B14F-4D97-AF65-F5344CB8AC3E}">
        <p14:creationId xmlns:p14="http://schemas.microsoft.com/office/powerpoint/2010/main" val="35287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24</a:t>
            </a:fld>
            <a:endParaRPr lang="en-US"/>
          </a:p>
        </p:txBody>
      </p:sp>
    </p:spTree>
    <p:extLst>
      <p:ext uri="{BB962C8B-B14F-4D97-AF65-F5344CB8AC3E}">
        <p14:creationId xmlns:p14="http://schemas.microsoft.com/office/powerpoint/2010/main" val="3610853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25</a:t>
            </a:fld>
            <a:endParaRPr lang="en-US"/>
          </a:p>
        </p:txBody>
      </p:sp>
    </p:spTree>
    <p:extLst>
      <p:ext uri="{BB962C8B-B14F-4D97-AF65-F5344CB8AC3E}">
        <p14:creationId xmlns:p14="http://schemas.microsoft.com/office/powerpoint/2010/main" val="637442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26</a:t>
            </a:fld>
            <a:endParaRPr lang="en-US"/>
          </a:p>
        </p:txBody>
      </p:sp>
    </p:spTree>
    <p:extLst>
      <p:ext uri="{BB962C8B-B14F-4D97-AF65-F5344CB8AC3E}">
        <p14:creationId xmlns:p14="http://schemas.microsoft.com/office/powerpoint/2010/main" val="16043500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27</a:t>
            </a:fld>
            <a:endParaRPr lang="en-US"/>
          </a:p>
        </p:txBody>
      </p:sp>
    </p:spTree>
    <p:extLst>
      <p:ext uri="{BB962C8B-B14F-4D97-AF65-F5344CB8AC3E}">
        <p14:creationId xmlns:p14="http://schemas.microsoft.com/office/powerpoint/2010/main" val="2883390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28</a:t>
            </a:fld>
            <a:endParaRPr lang="en-US"/>
          </a:p>
        </p:txBody>
      </p:sp>
    </p:spTree>
    <p:extLst>
      <p:ext uri="{BB962C8B-B14F-4D97-AF65-F5344CB8AC3E}">
        <p14:creationId xmlns:p14="http://schemas.microsoft.com/office/powerpoint/2010/main" val="2429011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29</a:t>
            </a:fld>
            <a:endParaRPr lang="en-US"/>
          </a:p>
        </p:txBody>
      </p:sp>
    </p:spTree>
    <p:extLst>
      <p:ext uri="{BB962C8B-B14F-4D97-AF65-F5344CB8AC3E}">
        <p14:creationId xmlns:p14="http://schemas.microsoft.com/office/powerpoint/2010/main" val="130122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30</a:t>
            </a:fld>
            <a:endParaRPr lang="en-US"/>
          </a:p>
        </p:txBody>
      </p:sp>
    </p:spTree>
    <p:extLst>
      <p:ext uri="{BB962C8B-B14F-4D97-AF65-F5344CB8AC3E}">
        <p14:creationId xmlns:p14="http://schemas.microsoft.com/office/powerpoint/2010/main" val="2406537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31</a:t>
            </a:fld>
            <a:endParaRPr lang="en-US"/>
          </a:p>
        </p:txBody>
      </p:sp>
    </p:spTree>
    <p:extLst>
      <p:ext uri="{BB962C8B-B14F-4D97-AF65-F5344CB8AC3E}">
        <p14:creationId xmlns:p14="http://schemas.microsoft.com/office/powerpoint/2010/main" val="35085168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32</a:t>
            </a:fld>
            <a:endParaRPr lang="en-US"/>
          </a:p>
        </p:txBody>
      </p:sp>
    </p:spTree>
    <p:extLst>
      <p:ext uri="{BB962C8B-B14F-4D97-AF65-F5344CB8AC3E}">
        <p14:creationId xmlns:p14="http://schemas.microsoft.com/office/powerpoint/2010/main" val="2006328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33</a:t>
            </a:fld>
            <a:endParaRPr lang="en-US"/>
          </a:p>
        </p:txBody>
      </p:sp>
    </p:spTree>
    <p:extLst>
      <p:ext uri="{BB962C8B-B14F-4D97-AF65-F5344CB8AC3E}">
        <p14:creationId xmlns:p14="http://schemas.microsoft.com/office/powerpoint/2010/main" val="23481801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34</a:t>
            </a:fld>
            <a:endParaRPr lang="en-US"/>
          </a:p>
        </p:txBody>
      </p:sp>
    </p:spTree>
    <p:extLst>
      <p:ext uri="{BB962C8B-B14F-4D97-AF65-F5344CB8AC3E}">
        <p14:creationId xmlns:p14="http://schemas.microsoft.com/office/powerpoint/2010/main" val="3649394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35</a:t>
            </a:fld>
            <a:endParaRPr lang="en-US"/>
          </a:p>
        </p:txBody>
      </p:sp>
    </p:spTree>
    <p:extLst>
      <p:ext uri="{BB962C8B-B14F-4D97-AF65-F5344CB8AC3E}">
        <p14:creationId xmlns:p14="http://schemas.microsoft.com/office/powerpoint/2010/main" val="40983167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36</a:t>
            </a:fld>
            <a:endParaRPr lang="en-US"/>
          </a:p>
        </p:txBody>
      </p:sp>
    </p:spTree>
    <p:extLst>
      <p:ext uri="{BB962C8B-B14F-4D97-AF65-F5344CB8AC3E}">
        <p14:creationId xmlns:p14="http://schemas.microsoft.com/office/powerpoint/2010/main" val="1967006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 Century Gothic</a:t>
            </a:r>
          </a:p>
          <a:p>
            <a:r>
              <a:rPr lang="en-US" dirty="0"/>
              <a:t>Main Title Slide: Font Size 80</a:t>
            </a:r>
          </a:p>
          <a:p>
            <a:r>
              <a:rPr lang="en-US" dirty="0"/>
              <a:t>Main Headings: 40-44</a:t>
            </a:r>
          </a:p>
          <a:p>
            <a:r>
              <a:rPr lang="en-US" dirty="0"/>
              <a:t>Main Body: 33</a:t>
            </a:r>
          </a:p>
          <a:p>
            <a:r>
              <a:rPr lang="en-US" dirty="0"/>
              <a:t>Bold and Italic as required</a:t>
            </a:r>
          </a:p>
          <a:p>
            <a:r>
              <a:rPr lang="en-US" dirty="0"/>
              <a:t>Spacing: 15</a:t>
            </a:r>
          </a:p>
          <a:p>
            <a:r>
              <a:rPr lang="en-US" dirty="0"/>
              <a:t>Verse numbers: 20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Hebreërs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Matthéüs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Timótheüs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Korinthiërs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Efésiërs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Númeri</a:t>
            </a:r>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37</a:t>
            </a:fld>
            <a:endParaRPr lang="en-US"/>
          </a:p>
        </p:txBody>
      </p:sp>
    </p:spTree>
    <p:extLst>
      <p:ext uri="{BB962C8B-B14F-4D97-AF65-F5344CB8AC3E}">
        <p14:creationId xmlns:p14="http://schemas.microsoft.com/office/powerpoint/2010/main" val="309539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8F16D-558C-7447-9B17-E10F081444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BDF91-8AB4-2943-AE28-20D3CD7690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412AA0-0985-BE4B-9BCE-C3586233F5B4}"/>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ADD1646D-80D1-D941-A552-37BF9C022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0B43AE-4FC6-6D45-A518-2364381B2B3D}"/>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90265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273E-7B9C-7B4E-9942-E95B491C51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0E7F87-0CC1-4742-9CD0-EFC230D18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336C8D-6AC9-FC41-91C2-875506B18556}"/>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0DCE6696-4038-3549-9D42-ED0E4DAB0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EA4E7-C682-D049-A5FA-333F7A1CD6C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82147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E03C-6DFE-EC43-ABAF-DD9B896B1D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6AA1EC-D4D0-5745-A4A1-DF63F6C2FB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DA29E2-2E8B-8047-B24A-67333AE593BC}"/>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45D549C4-ED7E-F147-ADD7-92A3B8123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7907C8-3241-124D-A35C-190D10E143BA}"/>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37788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E498B-74EC-D94C-A4AA-EB1C140F82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5A7D-59FC-CB42-ADDF-57D86ED0B7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78ACC1-EE82-4441-BF9A-730FD2BE3C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3DD5DE-2C29-CD48-9B03-BFE2BD6CD809}"/>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227151E5-A4AD-4B4D-9621-89C1A71AE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A74831-B79A-9048-8D80-CF175F976DE1}"/>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98445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08CA-7A0D-0A46-AE0A-0ED26427B2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FFF76C-9676-C845-9671-0FABA36195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0FDF38-41D2-4547-B435-80413EE9D6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FA9AFC-22C4-5247-9AF8-EC8F0BE607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FF7C2A-491B-E64B-B3AB-9D9E04374D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3B865C-0582-8143-B3BE-CC4768F93A2E}"/>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8" name="Footer Placeholder 7">
            <a:extLst>
              <a:ext uri="{FF2B5EF4-FFF2-40B4-BE49-F238E27FC236}">
                <a16:creationId xmlns:a16="http://schemas.microsoft.com/office/drawing/2014/main" id="{066640B0-B1EA-884D-81EB-E4B76210BA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C61FF2-818C-434A-BCA6-25FC43A383B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427551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C9D3-55A2-374B-991F-8172F64069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A121A-80AB-964B-9A12-D952B3C081F4}"/>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4" name="Footer Placeholder 3">
            <a:extLst>
              <a:ext uri="{FF2B5EF4-FFF2-40B4-BE49-F238E27FC236}">
                <a16:creationId xmlns:a16="http://schemas.microsoft.com/office/drawing/2014/main" id="{7CF63F1C-ABE0-6742-AAFE-6E88735706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DFB907-B78B-C24C-87A4-5355B5969113}"/>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92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D156C-C1F9-6542-BFCB-2047D9EB6A89}"/>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3" name="Footer Placeholder 2">
            <a:extLst>
              <a:ext uri="{FF2B5EF4-FFF2-40B4-BE49-F238E27FC236}">
                <a16:creationId xmlns:a16="http://schemas.microsoft.com/office/drawing/2014/main" id="{5539C80E-016B-6A49-A5CA-DB0DBB241C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D49721-9EB2-0241-9104-04B6B4EC1EE7}"/>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780749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003B-C63B-1F47-ADF7-97A82AD460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C84442-C571-4049-81E4-927224FC60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55F481-E863-6B40-8DE0-E99C1EC7F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82CF7-822C-FA45-9A5E-3434847D2E77}"/>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C9EE30F8-EF70-C745-B18D-DADD479F4B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CC772D-2166-E14B-9213-8070A1F3EC9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027122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3B12-6D69-2E45-81E7-5BCD7A47CE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448410-E28A-7C43-8087-E95B48D8D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117B8E6-2FBF-2542-9D78-9195EBCF3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F07638-8D21-E543-BC86-1970E8350FA8}"/>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7166DA19-F60C-574A-9E2F-42C03B88B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EE5EAB-F177-FA46-9471-801CB0C1EEA6}"/>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401335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0FA6-D9C9-A54A-8EDC-A055E0860C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80D2B3-CB43-6948-B4F5-A66BD73F0B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6C830-CFE8-A148-9A4D-00597AC4EC3C}"/>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B3933A38-EE88-F745-8F8C-8516C92824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2D6F2-3675-4740-9DFD-96B0FBBA2095}"/>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547127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C0FC08-3B82-1F43-82D0-91ADD4875A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04C463-B854-CE4E-8174-E3DCA03B11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1FA1B-6EE7-1D4E-B406-9D8638E831B2}"/>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CD1BAAFD-328B-9647-87CD-BE605B1186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622024-F68A-D240-9F96-454C181FD960}"/>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236398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645308-B7A5-6C45-883F-3009F5569B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ACB264-EC4D-FA43-AAE6-5760DF5020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F9245-40BC-DF46-B105-9411A4F60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AFF05EF5-8381-3040-B202-BB9798B68E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652E2D-40F1-414D-BEB6-265B854753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33385-CA48-B74E-B468-C79BBCA3ABC4}" type="slidenum">
              <a:rPr lang="en-US" smtClean="0"/>
              <a:t>‹#›</a:t>
            </a:fld>
            <a:endParaRPr lang="en-US"/>
          </a:p>
        </p:txBody>
      </p:sp>
    </p:spTree>
    <p:extLst>
      <p:ext uri="{BB962C8B-B14F-4D97-AF65-F5344CB8AC3E}">
        <p14:creationId xmlns:p14="http://schemas.microsoft.com/office/powerpoint/2010/main" val="2963414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1976800" y="1400991"/>
            <a:ext cx="8238400" cy="4023360"/>
          </a:xfrm>
          <a:prstGeom prst="rect">
            <a:avLst/>
          </a:prstGeom>
        </p:spPr>
        <p:txBody>
          <a:bodyPr anchor="ctr">
            <a:noAutofit/>
          </a:bodyPr>
          <a:lstStyle/>
          <a:p>
            <a:pPr lvl="0">
              <a:lnSpc>
                <a:spcPct val="100000"/>
              </a:lnSpc>
              <a:spcBef>
                <a:spcPts val="0"/>
              </a:spcBef>
            </a:pPr>
            <a: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HEBREWS</a:t>
            </a:r>
            <a:r>
              <a:rPr lang="en-US" sz="96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 </a:t>
            </a:r>
            <a:br>
              <a:rPr lang="en-US" sz="96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br>
              <a:rPr lang="en-US" sz="80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r>
              <a:rPr lang="en-GB" sz="54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GOING ALL THE WAY ON THE WAY V</a:t>
            </a:r>
            <a:endParaRPr kumimoji="0" lang="en-ZA" sz="5400" b="1" i="1"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panose="020B0502020202020204" pitchFamily="34" charset="0"/>
            </a:endParaRPr>
          </a:p>
        </p:txBody>
      </p:sp>
    </p:spTree>
    <p:extLst>
      <p:ext uri="{BB962C8B-B14F-4D97-AF65-F5344CB8AC3E}">
        <p14:creationId xmlns:p14="http://schemas.microsoft.com/office/powerpoint/2010/main" val="211715667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1600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die wet, wat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skaduwee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toekomstige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weldade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beeld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self van die dinge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nooit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dieselfde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offers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gedurig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gebring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die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toetree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tot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volmaaktheid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lei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24943985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1600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Anders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opgehou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om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geoffer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wat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verrig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maal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gereinig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bewussyn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gehad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dié</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offers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herinnering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want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bloed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stiere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bokke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onmoontlik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wegneem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95354354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1600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Hy, as Hy in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wêreld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inkom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Slagoffer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spysoffer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U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U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My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liggaam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berei</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Brandoffers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sondoffers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U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behaag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Toe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Kyk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 in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boekrol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My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geskrywe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 om U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wil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doen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 God. </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65285734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1600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Nadat Hy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hierbo</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gespreek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Slagoffer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spysoffer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brandoffers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sondoffers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U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U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behaag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volgens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wet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geoffer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 het Hy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daarna</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Kyk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u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wil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doen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 God.</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36064921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1600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 neem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eerste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tweede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hierdie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wil</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geheilig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offer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liggaam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Jesus Christus, net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maal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elke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priester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neem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dikwels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dieselfde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slagoffers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bring wat tog nooit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wegneem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02096930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1600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…maar Hy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slagoffer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gebring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altyd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sit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regterhand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God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wag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verder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totdat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vyande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gemaak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voetbank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Sy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voete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19430789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offer het Hy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altyd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volmaak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geheilig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Heilige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Gees gee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getuienis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tevore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verbond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sluit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ná</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dié</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spreek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Here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verder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gee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hart,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verstand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inskrywe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ongeregtighede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nooit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dink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78163912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vergifnis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hierdie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dinge is,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offer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p>
          <a:p>
            <a:pPr marL="0" lvl="0" indent="0" algn="just">
              <a:spcBef>
                <a:spcPts val="0"/>
              </a:spcBef>
              <a:buClr>
                <a:srgbClr val="31B6FD"/>
              </a:buClr>
              <a:buSzPts val="3000"/>
              <a:buNone/>
            </a:pPr>
            <a:endParaRPr lang="en-GB" sz="3600" i="1" dirty="0">
              <a:solidFill>
                <a:schemeClr val="tx1"/>
              </a:solidFill>
              <a:latin typeface="Century Gothic" panose="020B0502020202020204" pitchFamily="34" charset="0"/>
              <a:ea typeface="Century Gothic"/>
              <a:cs typeface="Century Gothic"/>
              <a:sym typeface="Century Gothic"/>
            </a:endParaRPr>
          </a:p>
          <a:p>
            <a:pPr marL="0" lvl="0" indent="0" algn="just">
              <a:spcBef>
                <a:spcPts val="0"/>
              </a:spcBef>
              <a:buClr>
                <a:srgbClr val="31B6FD"/>
              </a:buClr>
              <a:buSzPts val="3000"/>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Terwyl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broeders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vrymoedigheid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om in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heiligdom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bloed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Jesus op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nuwe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lewende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Hy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ingewy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voorhangsel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Sy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vlees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groot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Priester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huis van God het…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881099696"/>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laat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toetree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waaragtige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hart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geloofsversekerdheid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harte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besprenkeling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gereinig</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van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slegte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gewete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liggaam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gewas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rein water.</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23872360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Laat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belydenis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hoop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onwankelbaar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vashou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want Hy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getrou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laat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op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mekaar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ag gee om tot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liefde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goeie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werke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spoor;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laat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onderlinge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byeenkoms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versuim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soos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sommige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gewoonte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laat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mekaar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vermaan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des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namate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sien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8679887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opsetlik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kennis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bly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offer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verskriklike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verwagting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oordeel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vuurgloed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teëstanders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verteer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iemand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wet van Moses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verwerp</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sterf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sonder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ontferming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op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getuienis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twee of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drie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96799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hoeveel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swaarder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straf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dink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verdien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Seun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God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vertrap</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bloed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testament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geheilig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onrein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Gees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genade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gesmaad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a:t>
            </a:r>
          </a:p>
          <a:p>
            <a:pPr marL="0" lvl="0" indent="0" algn="just">
              <a:spcBef>
                <a:spcPts val="0"/>
              </a:spcBef>
              <a:buClr>
                <a:srgbClr val="31B6FD"/>
              </a:buClr>
              <a:buSzPts val="3000"/>
              <a:buNone/>
            </a:pPr>
            <a:endParaRPr lang="en-GB" sz="3600" i="1" dirty="0">
              <a:solidFill>
                <a:schemeClr val="tx1"/>
              </a:solidFill>
              <a:latin typeface="Century Gothic" panose="020B0502020202020204" pitchFamily="34" charset="0"/>
              <a:ea typeface="Century Gothic"/>
              <a:cs typeface="Century Gothic"/>
              <a:sym typeface="Century Gothic"/>
            </a:endParaRPr>
          </a:p>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ken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My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wraak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toe,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vergelde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spreek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Here;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Here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volk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oordeel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Vreeslik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hande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lewende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God.</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95403636"/>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Maar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onthou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vorige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waarin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toe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verlig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geword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groot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lydensworsteling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deurstaan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gedeeltelik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smaad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verdrukkinge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skouspel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geword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gedeeltelik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deelgenote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geword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van die wat in so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toestand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verkeer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98956442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saam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my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gevoel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my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boeie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berowing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goed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blydskap</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aanvaar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geweet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julself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blywende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besitting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hemele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063341768"/>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Bef>
                <a:spcPts val="0"/>
              </a:spcBef>
              <a:buClr>
                <a:srgbClr val="31B6FD"/>
              </a:buClr>
              <a:buSzPts val="3000"/>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Werp</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vrymoedigheid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groot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beloning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lydsaamheid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nodig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wil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God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gedoen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belofte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verkry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1349417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10: 1 - 39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nog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klein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tydjie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Hy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versuim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regverdige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uit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lewe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onttrek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my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siel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welbehae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by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onttrekking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tot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verderf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tot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behoud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lewe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20727496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dan is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vaste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vertroue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op die dinge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hoop,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bewys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dinge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sien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mense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tyd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getuienis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p>
          <a:p>
            <a:pPr marL="0" indent="0" algn="just">
              <a:spcAft>
                <a:spcPts val="0"/>
              </a:spcAft>
              <a:buNone/>
            </a:pPr>
            <a:endParaRPr lang="en-GB" sz="3600" i="1" dirty="0">
              <a:solidFill>
                <a:schemeClr val="tx1"/>
              </a:solidFill>
              <a:latin typeface="Century Gothic" panose="020B0502020202020204" pitchFamily="34" charset="0"/>
              <a:ea typeface="Century Gothic"/>
              <a:cs typeface="Century Gothic"/>
              <a:sym typeface="Century Gothic"/>
            </a:endParaRPr>
          </a:p>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verstaan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wêreld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Woord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God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toeberei</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dinge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gesien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ontstaan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uit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sienlike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dinge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94617263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 die geloof het Abel ‘n beter offer aan God gebring as Kain, waardeur hy getuienis ontvang het dat hy regverdig was, omdat God oor sy gawes getuienis gegee het; en deur dieselfde geloof spreek hy nog nadat hy dood is.</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56306570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 die geloof is Henog weggeneem om die dood nie te sien nie; en hy is nie gevind nie, omdat God hom weggeneem het; want voor sy wegneming het hy getuienis ontvang dat hy God behaag het. En sonder geloof is dit onmoontlik om God te behaag; want hy wat tot God gaan, moet glo dat Hy is</a:t>
            </a:r>
            <a:r>
              <a:rPr lang="en-GB" sz="360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 ‘n beloner is van die wat Hom soek.</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810426538"/>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 die geloof het Noag, toe hy ‘n goddelike waarskuwing ontvang het aangaande wat nog nie gesien was nie, met eerbiedige vrees die ark gereed gemaak tot redding van sy huisgesin, waardeur hy die wêreld veroordeel het en ‘n erfgenaam geword het van die geregtigheid wat volgens die geloof is.</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501727601"/>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Abraham, toe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geroep</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gehoorsaam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weggetrek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plek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as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erfenis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weggetrek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sonder om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weet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vreemdeling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woon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die land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belofte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soos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vreemde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land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tente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gewoon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Isak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Jakob,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mede-erfgename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dieselfde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belofte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113148886"/>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stad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verwag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fondamente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waarvan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God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boumeester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oprigter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Sara self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krag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bevrug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toe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leeftyd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was,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gebaar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getrou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958813101"/>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Daarom is daar ook gebore uit een vader, en dit ‘n verstorwene, kinders soos sterre van die hemel in menigte en soos die sand aan die strand van die see, wat ontelbaar is. In die geloof het hulle almal gesterwe sonder om die beloftes te verkry, maar hulle het dit uit die verte gesien en geglo en begroet, en het bely dat hulle vreemdelinge en bywoners op aarde was. Want die wat sulke dinge sê, verklaar dat hulle ‘n vaderland soek.</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8628941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bly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dink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dié</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vaderland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waaruit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weggetrek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geleentheid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gehad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om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terug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Maar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verlang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hemelse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p>
          <a:p>
            <a:pPr marL="0" indent="0" algn="just">
              <a:spcAft>
                <a:spcPts val="0"/>
              </a:spcAft>
              <a:buNone/>
            </a:pP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73835685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Daarom skaam God Hom nie vir hulle om hulle God genoem te word nie, want Hy het vir hulle ‘n stad berei. Deur die geloof het Abraham, toe hy op die proef gestel is, Isak geoffer; ja, hy wat die beloftes ontvang het, het sy eniggeborene geoffer, aan wie gesê is: In Isak sal jou nageslag genoem word - want hy het gereken dat God mag het om selfs uit die dode op te wek; daaruit het hy hom ook, om so te spreek, terug ontvang.</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42564136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Isak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vir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Jakob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Esau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geseën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op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toekoms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Jakob op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sterfbed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altwee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seuns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Josef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geseën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aanbid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terwyl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leun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op die knop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staf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42401572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Josef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einde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lewe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melding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gemaak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uittog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kinders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Israel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bevel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gegee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aangaande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gebeente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Moses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ná</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geboorte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ouers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drie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maande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lank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weggesteek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gesien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seuntjie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mooi</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gebod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koning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gevrees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11799629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Moses, toe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grootgeword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geweier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seun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Farao</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dogter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genoem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verkies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om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liewer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sleg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behandel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saam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volk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God as om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tyd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lank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genot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sonde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smaad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Christus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groter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rykdom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as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skatte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Egipte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want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uitgesien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beloning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74008216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 die geloof het hy Egipte verlaat sonder om die toorn van die koning te vrees, want hy het volgehou soos een wat die Onsienlike sien. Deur die geloof het hy die pasga gehou en die besprenkeling van die bloed, sodat die verderwer hulle eersgeborenes nie sou aanraak nie. Deur die geloof het hulle die Rooi See deurgegaan soos oor droë grond, terwyl die Egiptenaars, toe hulle dit probeer, verdrink het.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30195399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mure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Jérigo</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geval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nadat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daar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sewe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lank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omheen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getrek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Ragab, die hoer,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saam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ongehoorsames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omgekom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spioene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vrede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nog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sê</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44022777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Want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tyd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my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ontbreek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Gídeon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Barak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Simson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Jefta</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Dawid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Samuel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profete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verhaal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koninkryke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oorweldig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geregtigheid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uitgeoefen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beloftes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verkry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bekke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leeus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toegestop</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krag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vuur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uitgeblus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skerpte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swaard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ontvlug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krag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uit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swakheid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dapper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gewees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in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oorlog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leërs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vreemdes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op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vlug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gedryf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73535102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Vroue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dode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opstanding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teruggekry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ander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gefolter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bevryding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aanneem</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om ‘n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beter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opstanding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kan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verkry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200" dirty="0">
              <a:solidFill>
                <a:schemeClr val="tx1"/>
              </a:solidFill>
              <a:latin typeface="Times New Roman" panose="02020603050405020304" pitchFamily="18" charset="0"/>
              <a:ea typeface="Times New Roman" panose="02020603050405020304" pitchFamily="18" charset="0"/>
            </a:endParaRPr>
          </a:p>
          <a:p>
            <a:pPr marL="0" indent="0" algn="just">
              <a:spcAft>
                <a:spcPts val="0"/>
              </a:spcAft>
              <a:buNone/>
            </a:pP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endParaRPr lang="en-US" sz="3200" dirty="0">
              <a:solidFill>
                <a:schemeClr val="tx1"/>
              </a:solidFill>
              <a:latin typeface="Times New Roman" panose="02020603050405020304" pitchFamily="18" charset="0"/>
              <a:ea typeface="Times New Roman" panose="02020603050405020304" pitchFamily="18" charset="0"/>
            </a:endParaRPr>
          </a:p>
          <a:p>
            <a:pPr marL="0" indent="0">
              <a:buNone/>
            </a:pP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Ander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weer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proef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bespottinge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geselinge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deurstaan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van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boeie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gevangenis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gestenig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stukke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gesaag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versoek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swaard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vermoor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3947139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just">
              <a:spcAft>
                <a:spcPts val="0"/>
              </a:spcAft>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rondgeloop</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skaapvelle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bokvelle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gebrek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verdruk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mishandel</a:t>
            </a: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 </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wêreld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was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werd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woestyne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rondgedwaal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op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berge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spelonke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skeure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in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grond</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200" dirty="0">
              <a:solidFill>
                <a:schemeClr val="tx1"/>
              </a:solidFill>
              <a:latin typeface="Times New Roman" panose="02020603050405020304" pitchFamily="18" charset="0"/>
              <a:ea typeface="Times New Roman" panose="02020603050405020304" pitchFamily="18" charset="0"/>
            </a:endParaRPr>
          </a:p>
          <a:p>
            <a:pPr marL="0" indent="0" algn="just">
              <a:spcAft>
                <a:spcPts val="0"/>
              </a:spcAft>
              <a:buNone/>
            </a:pPr>
            <a:r>
              <a:rPr lang="en-GB" sz="3600"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endParaRPr lang="en-US" sz="3200" dirty="0">
              <a:solidFill>
                <a:schemeClr val="tx1"/>
              </a:solidFill>
              <a:latin typeface="Times New Roman" panose="02020603050405020304" pitchFamily="18" charset="0"/>
              <a:ea typeface="Times New Roman" panose="02020603050405020304" pitchFamily="18"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97311685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138430"/>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a:solidFill>
                  <a:schemeClr val="dk1"/>
                </a:solidFill>
                <a:latin typeface="Century Gothic"/>
                <a:ea typeface="Century Gothic"/>
                <a:cs typeface="Century Gothic"/>
                <a:sym typeface="Century Gothic"/>
              </a:rPr>
              <a:t>HEBREERS 11: 1 - 40</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En</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alhoewel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almal</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deur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geloof</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getuienis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ontvang</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die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belofte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verkry</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omdat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God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iets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beters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oor</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beskik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het,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sodat</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hulle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sonder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ons</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volmaak</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sou</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 word </a:t>
            </a:r>
            <a:r>
              <a:rPr lang="en-GB" sz="3600" i="1" dirty="0" err="1">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nie</a:t>
            </a:r>
            <a:r>
              <a:rPr lang="en-GB" sz="3600" i="1" dirty="0">
                <a:solidFill>
                  <a:schemeClr val="tx1"/>
                </a:solidFill>
                <a:latin typeface="Century Gothic" panose="020B0502020202020204" pitchFamily="34" charset="0"/>
                <a:ea typeface="Times New Roman" panose="02020603050405020304" pitchFamily="18" charset="0"/>
                <a:cs typeface="Century Gothic" panose="020B0502020202020204" pitchFamily="34" charset="0"/>
              </a:rPr>
              <a:t>.</a:t>
            </a:r>
            <a:endParaRPr lang="en-US" sz="3600" i="1" dirty="0">
              <a:solidFill>
                <a:schemeClr val="tx1"/>
              </a:solidFill>
              <a:latin typeface="Century Gothic" panose="020B0502020202020204" pitchFamily="34" charset="0"/>
              <a:ea typeface="Century Gothic"/>
              <a:cs typeface="Century Gothic"/>
              <a:sym typeface="Century Gothic"/>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60119853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6" name="Content Placeholder 1"/>
          <p:cNvSpPr txBox="1">
            <a:spLocks/>
          </p:cNvSpPr>
          <p:nvPr/>
        </p:nvSpPr>
        <p:spPr>
          <a:xfrm>
            <a:off x="516000" y="1295017"/>
            <a:ext cx="11447400" cy="46800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lgn="just">
              <a:spcAft>
                <a:spcPts val="0"/>
              </a:spcAft>
              <a:buNone/>
              <a:tabLst>
                <a:tab pos="228600" algn="l"/>
              </a:tabLst>
            </a:pPr>
            <a:r>
              <a:rPr lang="en-GB" sz="3600" b="1" dirty="0">
                <a:solidFill>
                  <a:schemeClr val="tx1"/>
                </a:solidFill>
                <a:latin typeface="Century Gothic" panose="020B0502020202020204" pitchFamily="34" charset="0"/>
                <a:ea typeface="Times New Roman" panose="02020603050405020304" pitchFamily="18" charset="0"/>
              </a:rPr>
              <a:t>1. GELOOF IS HISTORIES.</a:t>
            </a:r>
          </a:p>
          <a:p>
            <a:pPr marL="0" lvl="0" indent="0" algn="just">
              <a:spcAft>
                <a:spcPts val="0"/>
              </a:spcAft>
              <a:buNone/>
              <a:tabLst>
                <a:tab pos="228600" algn="l"/>
              </a:tabLst>
            </a:pPr>
            <a:r>
              <a:rPr lang="en-GB" sz="1200" dirty="0">
                <a:solidFill>
                  <a:schemeClr val="tx1"/>
                </a:solidFill>
                <a:latin typeface="Century Gothic" panose="020B0502020202020204" pitchFamily="34" charset="0"/>
                <a:ea typeface="Times New Roman" panose="02020603050405020304" pitchFamily="18" charset="0"/>
              </a:rPr>
              <a:t>  </a:t>
            </a:r>
            <a:endParaRPr lang="en-US" sz="1200" dirty="0">
              <a:solidFill>
                <a:schemeClr val="tx1"/>
              </a:solidFill>
              <a:latin typeface="Times New Roman" panose="02020603050405020304" pitchFamily="18" charset="0"/>
              <a:ea typeface="Times New Roman" panose="02020603050405020304" pitchFamily="18" charset="0"/>
            </a:endParaRPr>
          </a:p>
          <a:p>
            <a:pPr marL="0" lvl="0" indent="0" algn="just">
              <a:spcAft>
                <a:spcPts val="0"/>
              </a:spcAft>
              <a:buNone/>
              <a:tabLst>
                <a:tab pos="228600" algn="l"/>
              </a:tabLst>
            </a:pPr>
            <a:r>
              <a:rPr lang="en-GB" sz="3600" b="1" dirty="0">
                <a:solidFill>
                  <a:schemeClr val="tx1"/>
                </a:solidFill>
                <a:latin typeface="Century Gothic" panose="020B0502020202020204" pitchFamily="34" charset="0"/>
                <a:ea typeface="Times New Roman" panose="02020603050405020304" pitchFamily="18" charset="0"/>
              </a:rPr>
              <a:t>2. GELOOF IS PERSOONLIK.</a:t>
            </a:r>
          </a:p>
          <a:p>
            <a:pPr marL="0" lvl="0" indent="0" algn="just">
              <a:spcAft>
                <a:spcPts val="0"/>
              </a:spcAft>
              <a:buNone/>
              <a:tabLst>
                <a:tab pos="228600" algn="l"/>
              </a:tabLst>
            </a:pPr>
            <a:endParaRPr lang="en-US" sz="1200" dirty="0">
              <a:solidFill>
                <a:schemeClr val="tx1"/>
              </a:solidFill>
              <a:latin typeface="Times New Roman" panose="02020603050405020304" pitchFamily="18" charset="0"/>
              <a:ea typeface="Times New Roman" panose="02020603050405020304" pitchFamily="18" charset="0"/>
            </a:endParaRPr>
          </a:p>
          <a:p>
            <a:pPr marL="0" indent="0" algn="just">
              <a:buNone/>
              <a:tabLst>
                <a:tab pos="228600" algn="l"/>
              </a:tabLst>
            </a:pPr>
            <a:r>
              <a:rPr lang="en-GB" sz="3600" b="1" dirty="0">
                <a:solidFill>
                  <a:schemeClr val="tx1"/>
                </a:solidFill>
                <a:latin typeface="Century Gothic" panose="020B0502020202020204" pitchFamily="34" charset="0"/>
                <a:ea typeface="Times New Roman" panose="02020603050405020304" pitchFamily="18" charset="0"/>
              </a:rPr>
              <a:t>3. GELOOF IS PRAKTIES.</a:t>
            </a:r>
          </a:p>
          <a:p>
            <a:pPr marL="0" indent="0" algn="just">
              <a:buNone/>
              <a:tabLst>
                <a:tab pos="228600" algn="l"/>
              </a:tabLst>
            </a:pPr>
            <a:endParaRPr lang="en-US" sz="1200" dirty="0">
              <a:solidFill>
                <a:schemeClr val="tx1"/>
              </a:solidFill>
              <a:latin typeface="Times New Roman" panose="02020603050405020304" pitchFamily="18" charset="0"/>
              <a:ea typeface="Times New Roman" panose="02020603050405020304" pitchFamily="18" charset="0"/>
            </a:endParaRPr>
          </a:p>
          <a:p>
            <a:pPr marL="0" lvl="0" indent="0" algn="just">
              <a:spcAft>
                <a:spcPts val="0"/>
              </a:spcAft>
              <a:buNone/>
              <a:tabLst>
                <a:tab pos="228600" algn="l"/>
              </a:tabLst>
            </a:pPr>
            <a:r>
              <a:rPr lang="en-GB" sz="3600" b="1" dirty="0">
                <a:solidFill>
                  <a:schemeClr val="tx1"/>
                </a:solidFill>
                <a:latin typeface="Century Gothic" panose="020B0502020202020204" pitchFamily="34" charset="0"/>
                <a:ea typeface="Times New Roman" panose="02020603050405020304" pitchFamily="18" charset="0"/>
              </a:rPr>
              <a:t>4. GELOOF IS VERBAAL.</a:t>
            </a:r>
          </a:p>
          <a:p>
            <a:pPr marL="0" lvl="0" indent="0" algn="just">
              <a:spcAft>
                <a:spcPts val="0"/>
              </a:spcAft>
              <a:buNone/>
              <a:tabLst>
                <a:tab pos="228600" algn="l"/>
              </a:tabLst>
            </a:pPr>
            <a:endParaRPr lang="en-US" sz="1200" dirty="0">
              <a:solidFill>
                <a:schemeClr val="tx1"/>
              </a:solidFill>
              <a:latin typeface="Times New Roman" panose="02020603050405020304" pitchFamily="18" charset="0"/>
              <a:ea typeface="Times New Roman" panose="02020603050405020304" pitchFamily="18" charset="0"/>
            </a:endParaRPr>
          </a:p>
          <a:p>
            <a:pPr marL="0" lvl="0" indent="0" algn="just">
              <a:spcAft>
                <a:spcPts val="0"/>
              </a:spcAft>
              <a:buNone/>
              <a:tabLst>
                <a:tab pos="228600" algn="l"/>
              </a:tabLst>
            </a:pPr>
            <a:r>
              <a:rPr lang="en-GB" sz="3600" b="1" dirty="0">
                <a:solidFill>
                  <a:schemeClr val="tx1"/>
                </a:solidFill>
                <a:latin typeface="Century Gothic" panose="020B0502020202020204" pitchFamily="34" charset="0"/>
                <a:ea typeface="Times New Roman" panose="02020603050405020304" pitchFamily="18" charset="0"/>
              </a:rPr>
              <a:t>5. GELOOF IS VOORTGESET.</a:t>
            </a:r>
            <a:endParaRPr lang="en-US" sz="3200" dirty="0">
              <a:solidFill>
                <a:schemeClr val="tx1"/>
              </a:solidFill>
              <a:latin typeface="Times New Roman" panose="02020603050405020304" pitchFamily="18" charset="0"/>
              <a:ea typeface="Times New Roman" panose="02020603050405020304" pitchFamily="18"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03356326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2620100" y="1400991"/>
            <a:ext cx="6951800" cy="4023360"/>
          </a:xfrm>
          <a:prstGeom prst="rect">
            <a:avLst/>
          </a:prstGeom>
        </p:spPr>
        <p:txBody>
          <a:bodyPr anchor="ctr">
            <a:noAutofit/>
          </a:bodyPr>
          <a:lstStyle/>
          <a:p>
            <a:pPr lvl="0">
              <a:lnSpc>
                <a:spcPct val="100000"/>
              </a:lnSpc>
              <a:spcBef>
                <a:spcPts val="0"/>
              </a:spcBef>
            </a:pPr>
            <a: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HEBREWS – </a:t>
            </a:r>
            <a:b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GOING ALL THE WAY V</a:t>
            </a:r>
            <a:endParaRPr kumimoji="0" lang="en-ZA" sz="8000" b="1" i="1"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panose="020B0502020202020204" pitchFamily="34" charset="0"/>
            </a:endParaRPr>
          </a:p>
        </p:txBody>
      </p:sp>
    </p:spTree>
    <p:extLst>
      <p:ext uri="{BB962C8B-B14F-4D97-AF65-F5344CB8AC3E}">
        <p14:creationId xmlns:p14="http://schemas.microsoft.com/office/powerpoint/2010/main" val="490439236"/>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08-25 Philippians - Epistle of Joy IV" id="{1D3B2CA8-103D-1A45-9131-56EE6DB0AA22}" vid="{21D02281-4C00-6946-9E26-000BA019AD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2442</Words>
  <Application>Microsoft Macintosh PowerPoint</Application>
  <PresentationFormat>Widescreen</PresentationFormat>
  <Paragraphs>153</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Calibri Light</vt:lpstr>
      <vt:lpstr>Century Gothic</vt:lpstr>
      <vt:lpstr>Symbol</vt:lpstr>
      <vt:lpstr>Times New Roman</vt:lpstr>
      <vt:lpstr>Office Theme</vt:lpstr>
      <vt:lpstr>HEBREWS   GOING ALL THE WAY ON THE WAY 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HEBREWS –  GOING ALL THE WAY 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DIVINE DESIGN IV</dc:title>
  <dc:creator>Microsoft Office User</dc:creator>
  <cp:lastModifiedBy>Herman Lourens</cp:lastModifiedBy>
  <cp:revision>121</cp:revision>
  <dcterms:created xsi:type="dcterms:W3CDTF">2019-11-08T20:02:32Z</dcterms:created>
  <dcterms:modified xsi:type="dcterms:W3CDTF">2020-05-30T11:10:05Z</dcterms:modified>
</cp:coreProperties>
</file>