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331" r:id="rId3"/>
    <p:sldId id="333" r:id="rId4"/>
    <p:sldId id="334" r:id="rId5"/>
    <p:sldId id="335" r:id="rId6"/>
    <p:sldId id="336" r:id="rId7"/>
    <p:sldId id="337" r:id="rId8"/>
    <p:sldId id="338" r:id="rId9"/>
    <p:sldId id="339" r:id="rId10"/>
    <p:sldId id="33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HVZYL0yBRmadRmXGfAV12Q==" hashData="Lb1oyoei5H9pHw6JpnHEZGFIvDxexdIFRVf2x+LQgoB+NqfLhW0lQOxzL/pmEKickc6r2nVNQ3Uqmx04Gwt5Ig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22" autoAdjust="0"/>
    <p:restoredTop sz="87345"/>
  </p:normalViewPr>
  <p:slideViewPr>
    <p:cSldViewPr snapToGrid="0" snapToObjects="1">
      <p:cViewPr varScale="1">
        <p:scale>
          <a:sx n="135" d="100"/>
          <a:sy n="135" d="100"/>
        </p:scale>
        <p:origin x="576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285994-54C3-6341-A23C-CB5D47131F8A}" type="datetimeFigureOut">
              <a:rPr lang="en-US" smtClean="0"/>
              <a:t>5/2/20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C90CB-7686-744B-96D9-422CFC7D4F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6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Font: Century Gothic</a:t>
            </a:r>
          </a:p>
          <a:p>
            <a:r>
              <a:rPr lang="en-US" dirty="0"/>
              <a:t>Main Title Slide: Font Size 80</a:t>
            </a:r>
          </a:p>
          <a:p>
            <a:r>
              <a:rPr lang="en-US" dirty="0"/>
              <a:t>Main Headings: 40-44</a:t>
            </a:r>
          </a:p>
          <a:p>
            <a:r>
              <a:rPr lang="en-US" dirty="0"/>
              <a:t>Main Body: 33</a:t>
            </a:r>
          </a:p>
          <a:p>
            <a:r>
              <a:rPr lang="en-US" dirty="0"/>
              <a:t>Bold and Italic as required</a:t>
            </a:r>
          </a:p>
          <a:p>
            <a:r>
              <a:rPr lang="en-US" dirty="0"/>
              <a:t>Spacing: 15</a:t>
            </a:r>
          </a:p>
          <a:p>
            <a:r>
              <a:rPr lang="en-US" dirty="0"/>
              <a:t>Verse numbers: 20</a:t>
            </a:r>
          </a:p>
          <a:p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Hebreërs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Matthéüs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Timótheüs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Korinthiërs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Efésiërs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Númeri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317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Font: Century Gothic</a:t>
            </a:r>
          </a:p>
          <a:p>
            <a:r>
              <a:rPr lang="en-US" dirty="0"/>
              <a:t>Main Title Slide: Font Size 80</a:t>
            </a:r>
          </a:p>
          <a:p>
            <a:r>
              <a:rPr lang="en-US" dirty="0"/>
              <a:t>Main Headings: 40-44</a:t>
            </a:r>
          </a:p>
          <a:p>
            <a:r>
              <a:rPr lang="en-US" dirty="0"/>
              <a:t>Main Body: 33</a:t>
            </a:r>
          </a:p>
          <a:p>
            <a:r>
              <a:rPr lang="en-US" dirty="0"/>
              <a:t>Bold and Italic as required</a:t>
            </a:r>
          </a:p>
          <a:p>
            <a:r>
              <a:rPr lang="en-US" dirty="0"/>
              <a:t>Spacing: 15</a:t>
            </a:r>
          </a:p>
          <a:p>
            <a:r>
              <a:rPr lang="en-US" dirty="0"/>
              <a:t>Verse numbers: 20</a:t>
            </a:r>
          </a:p>
          <a:p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Hebreërs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Matthéüs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Timótheüs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Korinthiërs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Efésiërs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Númeri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1698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740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3143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5440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4068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1419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6647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8805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952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8F16D-558C-7447-9B17-E10F081444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3BDF91-8AB4-2943-AE28-20D3CD7690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412AA0-0985-BE4B-9BCE-C3586233F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5/2/20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D1646D-80D1-D941-A552-37BF9C022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0B43AE-4FC6-6D45-A518-2364381B2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53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90FA6-D9C9-A54A-8EDC-A055E0860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80D2B3-CB43-6948-B4F5-A66BD73F0B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A6C830-CFE8-A148-9A4D-00597AC4E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5/2/20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933A38-EE88-F745-8F8C-8516C9282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2D6F2-3675-4740-9DFD-96B0FBBA2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127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4C0FC08-3B82-1F43-82D0-91ADD4875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04C463-B854-CE4E-8174-E3DCA03B11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1FA1B-6EE7-1D4E-B406-9D8638E83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5/2/20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1BAAFD-328B-9647-87CD-BE605B118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622024-F68A-D240-9F96-454C181FD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986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4273E-7B9C-7B4E-9942-E95B491C5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0E7F87-0CC1-4742-9CD0-EFC230D18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336C8D-6AC9-FC41-91C2-875506B18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5/2/20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CE6696-4038-3549-9D42-ED0E4DAB0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BEA4E7-C682-D049-A5FA-333F7A1CD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474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EE03C-6DFE-EC43-ABAF-DD9B896B1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AA1EC-D4D0-5745-A4A1-DF63F6C2FB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DA29E2-2E8B-8047-B24A-67333AE59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5/2/20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D549C4-ED7E-F147-ADD7-92A3B8123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7907C8-3241-124D-A35C-190D10E14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88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E498B-74EC-D94C-A4AA-EB1C140F8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75A7D-59FC-CB42-ADDF-57D86ED0B7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78ACC1-EE82-4441-BF9A-730FD2BE3C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3DD5DE-2C29-CD48-9B03-BFE2BD6CD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5/2/20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7151E5-A4AD-4B4D-9621-89C1A71AE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A74831-B79A-9048-8D80-CF175F976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455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A08CA-7A0D-0A46-AE0A-0ED26427B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FFF76C-9676-C845-9671-0FABA36195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0FDF38-41D2-4547-B435-80413EE9D6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FA9AFC-22C4-5247-9AF8-EC8F0BE607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FF7C2A-491B-E64B-B3AB-9D9E04374D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3B865C-0582-8143-B3BE-CC4768F93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5/2/20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6640B0-B1EA-884D-81EB-E4B76210B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C61FF2-818C-434A-BCA6-25FC43A38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551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9C9D3-55A2-374B-991F-8172F6406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6A121A-80AB-964B-9A12-D952B3C08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5/2/20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F63F1C-ABE0-6742-AAFE-6E8873570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DFB907-B78B-C24C-87A4-5355B5969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DD156C-C1F9-6542-BFCB-2047D9EB6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5/2/20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39C80E-016B-6A49-A5CA-DB0DBB241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D49721-9EB2-0241-9104-04B6B4EC1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749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5003B-C63B-1F47-ADF7-97A82AD46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84442-C571-4049-81E4-927224FC60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55F481-E863-6B40-8DE0-E99C1EC7FB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A82CF7-822C-FA45-9A5E-3434847D2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5/2/20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EE30F8-EF70-C745-B18D-DADD479F4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CC772D-2166-E14B-9213-8070A1F3E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122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83B12-6D69-2E45-81E7-5BCD7A47C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448410-E28A-7C43-8087-E95B48D8D7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17B8E6-2FBF-2542-9D78-9195EBCF33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F07638-8D21-E543-BC86-1970E8350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5/2/20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66DA19-F60C-574A-9E2F-42C03B88B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EE5EAB-F177-FA46-9471-801CB0C1E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352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645308-B7A5-6C45-883F-3009F5569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ACB264-EC4D-FA43-AAE6-5760DF5020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4F9245-40BC-DF46-B105-9411A4F60A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781E1-7499-2143-B948-C54C8C2DEDD3}" type="datetimeFigureOut">
              <a:rPr lang="en-US" smtClean="0"/>
              <a:t>5/2/20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F05EF5-8381-3040-B202-BB9798B68E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52E2D-40F1-414D-BEB6-265B854753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414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2620100" y="661946"/>
            <a:ext cx="6951800" cy="402336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7800" b="1" i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HUIS VAN GEBED</a:t>
            </a:r>
            <a:endParaRPr kumimoji="0" lang="en-ZA" sz="8000" b="1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156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2620100" y="661946"/>
            <a:ext cx="6951800" cy="402336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7800" b="1" i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HUIS VAN GEBED</a:t>
            </a:r>
            <a:endParaRPr kumimoji="0" lang="en-ZA" sz="8000" b="1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9979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MATTHÉÜS 21:1-13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 toe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naby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Jerusalem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Bétfagé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Olyfberg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bereik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stuur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Jesus twee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dissipels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dorp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reg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dadelik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eselin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vasgemaak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vul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los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bring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iemand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iets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antwoord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Die Here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nodig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dadelik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stuur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91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MATTHÉÜS 21:1-13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gebeur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vervul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profeet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gespreek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dogter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Sion: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Kyk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Koning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toe,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sagmoedig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Hy sit op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ja,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vul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pakdier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dissipels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gedoen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Jesus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beveel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vul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gebring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klere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daarop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Hy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daarop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sit.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043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MATTHÉÜS 21:1-13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grootste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skare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klere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op die pad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oopgegooi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takke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bome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afgekap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op die pad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gestrooi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skare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geloop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gevolg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het,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uitgeroep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Hosanna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Seun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Dawid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!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Geseënd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Hy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Naam van die Here! Hosanna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hoogste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hemele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!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966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MATTHÉÜS 21:1-13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toe Hy in Jerusalem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het die hele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opskudding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geraak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Wie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man?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skare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Jesus,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profeet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Násaret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Galiléa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EN Jesus het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tempel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ingegaan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almal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tempel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verkoop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koop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uitgejaag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tafels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geldwisselaars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stoele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duiweverkopers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omgegooi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83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MATTHÉÜS 21:1-13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geskrywe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My huis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huis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gebed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genoem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word. 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rowerspelonk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gemaak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373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JOHANNES 2:13-22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pasga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naby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Jesus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opgegaan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Jerusalem.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Hy het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tempel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gevind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beeste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skape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duiwe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verkoop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geldwisselaars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sit.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Hy het 'n sweep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toutjies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gemaak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almal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tempel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uitgedrywe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skape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beeste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kleingeld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wisselaars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Hy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uitgegooi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tafels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omgekeer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995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JOHANNES 2:13-22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duiweverkopers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Hy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Neem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dinge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moenie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huis van my Vader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handelshuis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dissipels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onthou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geskrywe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is: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ywer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u huis het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verteer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Toe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antwoord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Watter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teken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toon U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U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dinge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? Jesus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antwoord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Breek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tempel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drie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oprig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465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JOHANNES 2:13-22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Ses-en-veertig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lank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tempel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gebou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U,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U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drie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oprig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? Maar Hy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tempel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liggaam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gespreek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toe Hy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opgestaan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dissipels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onthou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Skrif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geglo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Jesus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gespreek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76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9-08-25 Philippians - Epistle of Joy IV" id="{1D3B2CA8-103D-1A45-9131-56EE6DB0AA22}" vid="{21D02281-4C00-6946-9E26-000BA019ADD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684</Words>
  <Application>Microsoft Macintosh PowerPoint</Application>
  <PresentationFormat>Widescreen</PresentationFormat>
  <Paragraphs>56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Century Gothic</vt:lpstr>
      <vt:lpstr>Symbol</vt:lpstr>
      <vt:lpstr>Office Theme</vt:lpstr>
      <vt:lpstr>HUIS VAN GEBED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HUIS VAN GEBED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DIVINE DESIGN IV</dc:title>
  <dc:creator>Microsoft Office User</dc:creator>
  <cp:lastModifiedBy>Herman Lourens</cp:lastModifiedBy>
  <cp:revision>98</cp:revision>
  <dcterms:created xsi:type="dcterms:W3CDTF">2019-11-08T20:02:32Z</dcterms:created>
  <dcterms:modified xsi:type="dcterms:W3CDTF">2020-05-02T18:09:52Z</dcterms:modified>
</cp:coreProperties>
</file>