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333" r:id="rId3"/>
    <p:sldId id="370" r:id="rId4"/>
    <p:sldId id="371" r:id="rId5"/>
    <p:sldId id="373" r:id="rId6"/>
    <p:sldId id="372" r:id="rId7"/>
    <p:sldId id="374" r:id="rId8"/>
    <p:sldId id="376" r:id="rId9"/>
    <p:sldId id="377" r:id="rId10"/>
    <p:sldId id="378" r:id="rId11"/>
    <p:sldId id="379" r:id="rId12"/>
    <p:sldId id="380" r:id="rId13"/>
    <p:sldId id="381" r:id="rId14"/>
    <p:sldId id="382" r:id="rId15"/>
    <p:sldId id="383" r:id="rId16"/>
    <p:sldId id="384" r:id="rId17"/>
    <p:sldId id="385" r:id="rId18"/>
    <p:sldId id="386" r:id="rId19"/>
    <p:sldId id="387" r:id="rId20"/>
    <p:sldId id="388" r:id="rId21"/>
    <p:sldId id="3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m+XGye9+CgwYJRdNmzXXA==" hashData="VWR70UbZJ/Dxw6kSmqNj0TrJXPPKlUMdcxG3296SPfXzwF2LKyDDNYwzTZjdiqGk0CSIKQeIxf0XD27pQaql3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99" autoAdjust="0"/>
    <p:restoredTop sz="87333"/>
  </p:normalViewPr>
  <p:slideViewPr>
    <p:cSldViewPr snapToGrid="0" snapToObjects="1">
      <p:cViewPr varScale="1">
        <p:scale>
          <a:sx n="198" d="100"/>
          <a:sy n="198" d="100"/>
        </p:scale>
        <p:origin x="1776" y="19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6/7/20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531463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096231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264104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042494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745890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622714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4736427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721079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9458486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480547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117538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299132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815638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400576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900635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754839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346152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666298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798175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6/7/20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6/7/20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tiff"/><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791678"/>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THANK YOU LORD</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Psalms 69:31-32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wil die Naam van God prys met ‘n lied en Hom groot maak met danksegging; en dit sal die HERE welgevalliger wees as beeste, as stiere wat horings en gesplitste kloue het.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717758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Psalms 116:17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sal U ‘n offer van danksegging bring en die Naam van die HERE aanroep.</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364521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Psalms 50:23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een wat dank offer, eer My; en die een wat op sy weg ag gee, hom sal Ek die heil van God laat geniet.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125115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Psalms 100:4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Gaan sy poorte in met lof, sy voorhowe met lofgesang; loof Hom, prys sy Naam.</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Enter into His gates with thanksgiving, and into His courts with praise; be thankful to Him, and bless His name.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49181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dk1"/>
                </a:solidFill>
                <a:latin typeface="Century Gothic"/>
                <a:ea typeface="Century Gothic"/>
                <a:cs typeface="Century Gothic"/>
                <a:sym typeface="Century Gothic"/>
              </a:rPr>
              <a:t>Kolossense</a:t>
            </a:r>
            <a:r>
              <a:rPr lang="en-US" sz="4000" b="1" i="1" dirty="0">
                <a:solidFill>
                  <a:schemeClr val="dk1"/>
                </a:solidFill>
                <a:latin typeface="Century Gothic"/>
                <a:ea typeface="Century Gothic"/>
                <a:cs typeface="Century Gothic"/>
                <a:sym typeface="Century Gothic"/>
              </a:rPr>
              <a:t> 3:15-17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laat die vrede van God, waartoe julle ook in een liggaam geroep is, in julle harte heers, en wees dankbaar. Laat die woord van Christus ryklik in julle woon in alle wysheid. Leer en vermaan mekaar met psalms en lofsange en geestelike liedere, en sing in julle hart met dankbaarheid tot eer van die Here.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901567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dk1"/>
                </a:solidFill>
                <a:latin typeface="Century Gothic"/>
                <a:ea typeface="Century Gothic"/>
                <a:cs typeface="Century Gothic"/>
                <a:sym typeface="Century Gothic"/>
              </a:rPr>
              <a:t>Kolossense</a:t>
            </a:r>
            <a:r>
              <a:rPr lang="en-US" sz="4000" b="1" i="1" dirty="0">
                <a:solidFill>
                  <a:schemeClr val="dk1"/>
                </a:solidFill>
                <a:latin typeface="Century Gothic"/>
                <a:ea typeface="Century Gothic"/>
                <a:cs typeface="Century Gothic"/>
                <a:sym typeface="Century Gothic"/>
              </a:rPr>
              <a:t> 3:15-17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wat julle ook al doen in woord of in daad, doen alles in die Naam van die Here Jesus en dank God die Vader deur Hom.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416685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Efésiërs 5:19-20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Spreek onder mekaar met psalms en lofsange en geestelike liedere; en sing en psalmsing in julle hart tot eer van die Here, terwyl julle God die Vader altyd vir alles dank in die Naam van onse Here Jesus Christus...</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At all times and for everything giving thanks in the Name of our Lord Jesus Christ to God the Father…</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979172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a:t>
            </a:r>
            <a:r>
              <a:rPr lang="en-US" sz="4000" b="1" i="1" dirty="0" err="1">
                <a:solidFill>
                  <a:schemeClr val="dk1"/>
                </a:solidFill>
                <a:latin typeface="Century Gothic"/>
                <a:ea typeface="Century Gothic"/>
                <a:cs typeface="Century Gothic"/>
                <a:sym typeface="Century Gothic"/>
              </a:rPr>
              <a:t>Thessalonicense</a:t>
            </a:r>
            <a:r>
              <a:rPr lang="en-US" sz="4000" b="1" i="1" dirty="0">
                <a:solidFill>
                  <a:schemeClr val="dk1"/>
                </a:solidFill>
                <a:latin typeface="Century Gothic"/>
                <a:ea typeface="Century Gothic"/>
                <a:cs typeface="Century Gothic"/>
                <a:sym typeface="Century Gothic"/>
              </a:rPr>
              <a:t> 5:18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Wees in alles dankbaar, want dit is die wil van God in Christus Jesus oor julle.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463391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Hebreërs 12:28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Daarom, omdat ons ‘n onwankelbare koninkryk ontvang, laat ons dankbaar wees, en so God welbehaaglik dien met eerbied en vrees.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410765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a:t>
            </a:r>
            <a:r>
              <a:rPr lang="en-US" sz="4000" b="1" i="1" dirty="0" err="1">
                <a:solidFill>
                  <a:schemeClr val="dk1"/>
                </a:solidFill>
                <a:latin typeface="Century Gothic"/>
                <a:ea typeface="Century Gothic"/>
                <a:cs typeface="Century Gothic"/>
                <a:sym typeface="Century Gothic"/>
              </a:rPr>
              <a:t>Korinthiërs</a:t>
            </a:r>
            <a:r>
              <a:rPr lang="en-US" sz="4000" b="1" i="1" dirty="0">
                <a:solidFill>
                  <a:schemeClr val="dk1"/>
                </a:solidFill>
                <a:latin typeface="Century Gothic"/>
                <a:ea typeface="Century Gothic"/>
                <a:cs typeface="Century Gothic"/>
                <a:sym typeface="Century Gothic"/>
              </a:rPr>
              <a:t> 14:17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jy dank wel goed, maar die ander een word nie gestig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3912380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17:11-19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op sy reis na Jerusalem het Hy deur Samaría en Galiléa gegaan. En toe Hy in ‘n sekere dorp ingaan, kom tien melaatse manne Hom tegemoet, wat op ‘n afstand bly staan het. En hulle het hul stem verhef en gesê: Jesus, Meester, wees ons barmhartig! En toe Hy hulle sien, sê Hy vir hulle: Gaan vertoon julle aan die priesters.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74696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a:t>
            </a:r>
            <a:r>
              <a:rPr lang="en-US" sz="4000" b="1" i="1" dirty="0" err="1">
                <a:solidFill>
                  <a:schemeClr val="dk1"/>
                </a:solidFill>
                <a:latin typeface="Century Gothic"/>
                <a:ea typeface="Century Gothic"/>
                <a:cs typeface="Century Gothic"/>
                <a:sym typeface="Century Gothic"/>
              </a:rPr>
              <a:t>Korinthiërs</a:t>
            </a:r>
            <a:r>
              <a:rPr lang="en-US" sz="4000" b="1" i="1" dirty="0">
                <a:solidFill>
                  <a:schemeClr val="dk1"/>
                </a:solidFill>
                <a:latin typeface="Century Gothic"/>
                <a:ea typeface="Century Gothic"/>
                <a:cs typeface="Century Gothic"/>
                <a:sym typeface="Century Gothic"/>
              </a:rPr>
              <a:t> 11:23-24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ek het van die Here ontvang wat ek ook aan julle oorgelewer het, dat die Here Jesus in die nag waarin Hy verraai is, brood geneem het; en nadat Hy gedank het, het Hy dit gebreek en gesê: Neem, eet; dit is my liggaam wat vir julle gebreek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741281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791678"/>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THANK YOU LORD</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509971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17:11-19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onderwyl hulle weggaan, het hulle rein geword. En een van hulle, toe hy sien dat hy gesond was, het omgedraai en God met ‘n groot stem verheerlik. En hy het op sy aangesig neergeval by sy voete en Hom gedank. En hy was ‘n Samaritaan. </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Lukas 17:11-19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antwoord Jesus en sê: Het tien nie rein geword nie? En waar is die nege? Was daar niemand onder hulle te vinde wat omgedraai het om God te verheerlik behalwe hierdie vreemdeling nie? En Hy sê vir hom: Staan op en gaan; jou geloof het jou gered.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187701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pic>
        <p:nvPicPr>
          <p:cNvPr id="7" name="Picture 6">
            <a:extLst>
              <a:ext uri="{FF2B5EF4-FFF2-40B4-BE49-F238E27FC236}">
                <a16:creationId xmlns:a16="http://schemas.microsoft.com/office/drawing/2014/main" id="{E1F73EAB-49DD-4BE1-8133-339890133C2D}"/>
              </a:ext>
            </a:extLst>
          </p:cNvPr>
          <p:cNvPicPr>
            <a:picLocks noChangeAspect="1"/>
          </p:cNvPicPr>
          <p:nvPr/>
        </p:nvPicPr>
        <p:blipFill>
          <a:blip r:embed="rId5"/>
          <a:stretch>
            <a:fillRect/>
          </a:stretch>
        </p:blipFill>
        <p:spPr>
          <a:xfrm>
            <a:off x="3882024" y="9637"/>
            <a:ext cx="4427951" cy="683872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2570808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dk1"/>
                </a:solidFill>
                <a:latin typeface="Century Gothic"/>
                <a:ea typeface="Century Gothic"/>
                <a:cs typeface="Century Gothic"/>
                <a:sym typeface="Century Gothic"/>
              </a:rPr>
              <a:t>Jakobus</a:t>
            </a:r>
            <a:r>
              <a:rPr lang="en-US" sz="4000" b="1" i="1" dirty="0">
                <a:solidFill>
                  <a:schemeClr val="dk1"/>
                </a:solidFill>
                <a:latin typeface="Century Gothic"/>
                <a:ea typeface="Century Gothic"/>
                <a:cs typeface="Century Gothic"/>
                <a:sym typeface="Century Gothic"/>
              </a:rPr>
              <a:t> 1:17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Elke goeie geskenk en elke volmaakte gawe daal van bo af neer, van die Vader van die ligte…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105811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THANK YOU LORD</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Gratitude, thankfulness, gets us through the hard stuff. To reflect on your blessings is to rehearse God’s accomplishments. To rehearse God’s accomplishments is to discover His heart. To discover His heart is to discover not just good gifts, but the Good Giver Himself. Gratitude always leaves us looking at God and away from dread. It does to anxiety what the morning sun does to valley mist. It burns it up.</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836450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2 Chronicles 7:2-3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priests could not enter the temple of the Lord because the glory of the Lord filled it. When all the Israelites saw the fire coming down and the glory of the Lord above the temple, they knelt on the pavement with their faces to the ground, and they worshiped and gave thanks to the Lord saying: He is good; His love endures forever.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051608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Nehemiah 12:46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long ago, in the days of David and Asaph, there had been directors for the singers and for the songs of praise and thanksgiving to God.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317983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924</Words>
  <Application>Microsoft Macintosh PowerPoint</Application>
  <PresentationFormat>Widescreen</PresentationFormat>
  <Paragraphs>91</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Symbol</vt:lpstr>
      <vt:lpstr>Office Theme</vt:lpstr>
      <vt:lpstr>THANK YOU LORD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LORD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9</cp:revision>
  <dcterms:created xsi:type="dcterms:W3CDTF">2020-05-26T13:44:35Z</dcterms:created>
  <dcterms:modified xsi:type="dcterms:W3CDTF">2020-06-07T11:13:12Z</dcterms:modified>
</cp:coreProperties>
</file>