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8"/>
  </p:notesMasterIdLst>
  <p:sldIdLst>
    <p:sldId id="333" r:id="rId2"/>
    <p:sldId id="256" r:id="rId3"/>
    <p:sldId id="370" r:id="rId4"/>
    <p:sldId id="377" r:id="rId5"/>
    <p:sldId id="379" r:id="rId6"/>
    <p:sldId id="378" r:id="rId7"/>
    <p:sldId id="380" r:id="rId8"/>
    <p:sldId id="381" r:id="rId9"/>
    <p:sldId id="382" r:id="rId10"/>
    <p:sldId id="383" r:id="rId11"/>
    <p:sldId id="384" r:id="rId12"/>
    <p:sldId id="386" r:id="rId13"/>
    <p:sldId id="385" r:id="rId14"/>
    <p:sldId id="387" r:id="rId15"/>
    <p:sldId id="388" r:id="rId16"/>
    <p:sldId id="389" r:id="rId17"/>
    <p:sldId id="390" r:id="rId18"/>
    <p:sldId id="391" r:id="rId19"/>
    <p:sldId id="392" r:id="rId20"/>
    <p:sldId id="393" r:id="rId21"/>
    <p:sldId id="394" r:id="rId22"/>
    <p:sldId id="395" r:id="rId23"/>
    <p:sldId id="396" r:id="rId24"/>
    <p:sldId id="397" r:id="rId25"/>
    <p:sldId id="398" r:id="rId26"/>
    <p:sldId id="399" r:id="rId27"/>
    <p:sldId id="400" r:id="rId28"/>
    <p:sldId id="401" r:id="rId29"/>
    <p:sldId id="402" r:id="rId30"/>
    <p:sldId id="403" r:id="rId31"/>
    <p:sldId id="404" r:id="rId32"/>
    <p:sldId id="405" r:id="rId33"/>
    <p:sldId id="406" r:id="rId34"/>
    <p:sldId id="407" r:id="rId35"/>
    <p:sldId id="408" r:id="rId36"/>
    <p:sldId id="409" r:id="rId37"/>
    <p:sldId id="410" r:id="rId38"/>
    <p:sldId id="411" r:id="rId39"/>
    <p:sldId id="412" r:id="rId40"/>
    <p:sldId id="413" r:id="rId41"/>
    <p:sldId id="414" r:id="rId42"/>
    <p:sldId id="415" r:id="rId43"/>
    <p:sldId id="416" r:id="rId44"/>
    <p:sldId id="417" r:id="rId45"/>
    <p:sldId id="418" r:id="rId46"/>
    <p:sldId id="419" r:id="rId47"/>
    <p:sldId id="420" r:id="rId48"/>
    <p:sldId id="421" r:id="rId49"/>
    <p:sldId id="422" r:id="rId50"/>
    <p:sldId id="423" r:id="rId51"/>
    <p:sldId id="424" r:id="rId52"/>
    <p:sldId id="425" r:id="rId53"/>
    <p:sldId id="426" r:id="rId54"/>
    <p:sldId id="427" r:id="rId55"/>
    <p:sldId id="428" r:id="rId56"/>
    <p:sldId id="429" r:id="rId57"/>
    <p:sldId id="430" r:id="rId58"/>
    <p:sldId id="431" r:id="rId59"/>
    <p:sldId id="432" r:id="rId60"/>
    <p:sldId id="433" r:id="rId61"/>
    <p:sldId id="434" r:id="rId62"/>
    <p:sldId id="435" r:id="rId63"/>
    <p:sldId id="436" r:id="rId64"/>
    <p:sldId id="437" r:id="rId65"/>
    <p:sldId id="438" r:id="rId66"/>
    <p:sldId id="376"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eIwYSLumEvzPyFT2Ddm+Dw==" hashData="/9YLbDaNwXdQSCl1iBzls0uK59ZJ0D0yJrO61Fc0Dla7wtIcCU4OQZJRaTLYOkvR/UmFkHYpo8DnXwhOVUxg2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39" autoAdjust="0"/>
    <p:restoredTop sz="87345"/>
  </p:normalViewPr>
  <p:slideViewPr>
    <p:cSldViewPr snapToGrid="0" snapToObjects="1">
      <p:cViewPr varScale="1">
        <p:scale>
          <a:sx n="135" d="100"/>
          <a:sy n="135" d="100"/>
        </p:scale>
        <p:origin x="656" y="17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6/14/20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21175388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1025079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6867470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27923850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41812646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1783152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8559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6241020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0124876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39372874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562625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467425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4559580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6667493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2694639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11012514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39088903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18323735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26540622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8699130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3337460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1884086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22315119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25383227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22524356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0504058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5423051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9973355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42099408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9651224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428724315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3518526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8496461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257185624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9490504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42</a:t>
            </a:fld>
            <a:endParaRPr lang="en-US"/>
          </a:p>
        </p:txBody>
      </p:sp>
    </p:spTree>
    <p:extLst>
      <p:ext uri="{BB962C8B-B14F-4D97-AF65-F5344CB8AC3E}">
        <p14:creationId xmlns:p14="http://schemas.microsoft.com/office/powerpoint/2010/main" val="303262240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43</a:t>
            </a:fld>
            <a:endParaRPr lang="en-US"/>
          </a:p>
        </p:txBody>
      </p:sp>
    </p:spTree>
    <p:extLst>
      <p:ext uri="{BB962C8B-B14F-4D97-AF65-F5344CB8AC3E}">
        <p14:creationId xmlns:p14="http://schemas.microsoft.com/office/powerpoint/2010/main" val="24710507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44</a:t>
            </a:fld>
            <a:endParaRPr lang="en-US"/>
          </a:p>
        </p:txBody>
      </p:sp>
    </p:spTree>
    <p:extLst>
      <p:ext uri="{BB962C8B-B14F-4D97-AF65-F5344CB8AC3E}">
        <p14:creationId xmlns:p14="http://schemas.microsoft.com/office/powerpoint/2010/main" val="390594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45</a:t>
            </a:fld>
            <a:endParaRPr lang="en-US"/>
          </a:p>
        </p:txBody>
      </p:sp>
    </p:spTree>
    <p:extLst>
      <p:ext uri="{BB962C8B-B14F-4D97-AF65-F5344CB8AC3E}">
        <p14:creationId xmlns:p14="http://schemas.microsoft.com/office/powerpoint/2010/main" val="185398515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46</a:t>
            </a:fld>
            <a:endParaRPr lang="en-US"/>
          </a:p>
        </p:txBody>
      </p:sp>
    </p:spTree>
    <p:extLst>
      <p:ext uri="{BB962C8B-B14F-4D97-AF65-F5344CB8AC3E}">
        <p14:creationId xmlns:p14="http://schemas.microsoft.com/office/powerpoint/2010/main" val="227878492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47</a:t>
            </a:fld>
            <a:endParaRPr lang="en-US"/>
          </a:p>
        </p:txBody>
      </p:sp>
    </p:spTree>
    <p:extLst>
      <p:ext uri="{BB962C8B-B14F-4D97-AF65-F5344CB8AC3E}">
        <p14:creationId xmlns:p14="http://schemas.microsoft.com/office/powerpoint/2010/main" val="65959032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48</a:t>
            </a:fld>
            <a:endParaRPr lang="en-US"/>
          </a:p>
        </p:txBody>
      </p:sp>
    </p:spTree>
    <p:extLst>
      <p:ext uri="{BB962C8B-B14F-4D97-AF65-F5344CB8AC3E}">
        <p14:creationId xmlns:p14="http://schemas.microsoft.com/office/powerpoint/2010/main" val="102060473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49</a:t>
            </a:fld>
            <a:endParaRPr lang="en-US"/>
          </a:p>
        </p:txBody>
      </p:sp>
    </p:spTree>
    <p:extLst>
      <p:ext uri="{BB962C8B-B14F-4D97-AF65-F5344CB8AC3E}">
        <p14:creationId xmlns:p14="http://schemas.microsoft.com/office/powerpoint/2010/main" val="3017353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9450258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50</a:t>
            </a:fld>
            <a:endParaRPr lang="en-US"/>
          </a:p>
        </p:txBody>
      </p:sp>
    </p:spTree>
    <p:extLst>
      <p:ext uri="{BB962C8B-B14F-4D97-AF65-F5344CB8AC3E}">
        <p14:creationId xmlns:p14="http://schemas.microsoft.com/office/powerpoint/2010/main" val="357779182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51</a:t>
            </a:fld>
            <a:endParaRPr lang="en-US"/>
          </a:p>
        </p:txBody>
      </p:sp>
    </p:spTree>
    <p:extLst>
      <p:ext uri="{BB962C8B-B14F-4D97-AF65-F5344CB8AC3E}">
        <p14:creationId xmlns:p14="http://schemas.microsoft.com/office/powerpoint/2010/main" val="81868086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52</a:t>
            </a:fld>
            <a:endParaRPr lang="en-US"/>
          </a:p>
        </p:txBody>
      </p:sp>
    </p:spTree>
    <p:extLst>
      <p:ext uri="{BB962C8B-B14F-4D97-AF65-F5344CB8AC3E}">
        <p14:creationId xmlns:p14="http://schemas.microsoft.com/office/powerpoint/2010/main" val="180681580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53</a:t>
            </a:fld>
            <a:endParaRPr lang="en-US"/>
          </a:p>
        </p:txBody>
      </p:sp>
    </p:spTree>
    <p:extLst>
      <p:ext uri="{BB962C8B-B14F-4D97-AF65-F5344CB8AC3E}">
        <p14:creationId xmlns:p14="http://schemas.microsoft.com/office/powerpoint/2010/main" val="27578473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54</a:t>
            </a:fld>
            <a:endParaRPr lang="en-US"/>
          </a:p>
        </p:txBody>
      </p:sp>
    </p:spTree>
    <p:extLst>
      <p:ext uri="{BB962C8B-B14F-4D97-AF65-F5344CB8AC3E}">
        <p14:creationId xmlns:p14="http://schemas.microsoft.com/office/powerpoint/2010/main" val="76976656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55</a:t>
            </a:fld>
            <a:endParaRPr lang="en-US"/>
          </a:p>
        </p:txBody>
      </p:sp>
    </p:spTree>
    <p:extLst>
      <p:ext uri="{BB962C8B-B14F-4D97-AF65-F5344CB8AC3E}">
        <p14:creationId xmlns:p14="http://schemas.microsoft.com/office/powerpoint/2010/main" val="94877345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56</a:t>
            </a:fld>
            <a:endParaRPr lang="en-US"/>
          </a:p>
        </p:txBody>
      </p:sp>
    </p:spTree>
    <p:extLst>
      <p:ext uri="{BB962C8B-B14F-4D97-AF65-F5344CB8AC3E}">
        <p14:creationId xmlns:p14="http://schemas.microsoft.com/office/powerpoint/2010/main" val="327879466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57</a:t>
            </a:fld>
            <a:endParaRPr lang="en-US"/>
          </a:p>
        </p:txBody>
      </p:sp>
    </p:spTree>
    <p:extLst>
      <p:ext uri="{BB962C8B-B14F-4D97-AF65-F5344CB8AC3E}">
        <p14:creationId xmlns:p14="http://schemas.microsoft.com/office/powerpoint/2010/main" val="255828678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58</a:t>
            </a:fld>
            <a:endParaRPr lang="en-US"/>
          </a:p>
        </p:txBody>
      </p:sp>
    </p:spTree>
    <p:extLst>
      <p:ext uri="{BB962C8B-B14F-4D97-AF65-F5344CB8AC3E}">
        <p14:creationId xmlns:p14="http://schemas.microsoft.com/office/powerpoint/2010/main" val="371474499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59</a:t>
            </a:fld>
            <a:endParaRPr lang="en-US"/>
          </a:p>
        </p:txBody>
      </p:sp>
    </p:spTree>
    <p:extLst>
      <p:ext uri="{BB962C8B-B14F-4D97-AF65-F5344CB8AC3E}">
        <p14:creationId xmlns:p14="http://schemas.microsoft.com/office/powerpoint/2010/main" val="3418117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9909990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60</a:t>
            </a:fld>
            <a:endParaRPr lang="en-US"/>
          </a:p>
        </p:txBody>
      </p:sp>
    </p:spTree>
    <p:extLst>
      <p:ext uri="{BB962C8B-B14F-4D97-AF65-F5344CB8AC3E}">
        <p14:creationId xmlns:p14="http://schemas.microsoft.com/office/powerpoint/2010/main" val="137019677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61</a:t>
            </a:fld>
            <a:endParaRPr lang="en-US"/>
          </a:p>
        </p:txBody>
      </p:sp>
    </p:spTree>
    <p:extLst>
      <p:ext uri="{BB962C8B-B14F-4D97-AF65-F5344CB8AC3E}">
        <p14:creationId xmlns:p14="http://schemas.microsoft.com/office/powerpoint/2010/main" val="38166699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62</a:t>
            </a:fld>
            <a:endParaRPr lang="en-US"/>
          </a:p>
        </p:txBody>
      </p:sp>
    </p:spTree>
    <p:extLst>
      <p:ext uri="{BB962C8B-B14F-4D97-AF65-F5344CB8AC3E}">
        <p14:creationId xmlns:p14="http://schemas.microsoft.com/office/powerpoint/2010/main" val="201383597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63</a:t>
            </a:fld>
            <a:endParaRPr lang="en-US"/>
          </a:p>
        </p:txBody>
      </p:sp>
    </p:spTree>
    <p:extLst>
      <p:ext uri="{BB962C8B-B14F-4D97-AF65-F5344CB8AC3E}">
        <p14:creationId xmlns:p14="http://schemas.microsoft.com/office/powerpoint/2010/main" val="219867847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64</a:t>
            </a:fld>
            <a:endParaRPr lang="en-US"/>
          </a:p>
        </p:txBody>
      </p:sp>
    </p:spTree>
    <p:extLst>
      <p:ext uri="{BB962C8B-B14F-4D97-AF65-F5344CB8AC3E}">
        <p14:creationId xmlns:p14="http://schemas.microsoft.com/office/powerpoint/2010/main" val="400132147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65</a:t>
            </a:fld>
            <a:endParaRPr lang="en-US"/>
          </a:p>
        </p:txBody>
      </p:sp>
    </p:spTree>
    <p:extLst>
      <p:ext uri="{BB962C8B-B14F-4D97-AF65-F5344CB8AC3E}">
        <p14:creationId xmlns:p14="http://schemas.microsoft.com/office/powerpoint/2010/main" val="385711706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66</a:t>
            </a:fld>
            <a:endParaRPr lang="en-US"/>
          </a:p>
        </p:txBody>
      </p:sp>
    </p:spTree>
    <p:extLst>
      <p:ext uri="{BB962C8B-B14F-4D97-AF65-F5344CB8AC3E}">
        <p14:creationId xmlns:p14="http://schemas.microsoft.com/office/powerpoint/2010/main" val="1066236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817228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9471331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655285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6/14/20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6/14/20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‘God always work through relationships, but so does His enemy, the devil. So if it was immature, selfish, negative or even evil relationships that have harmed or hurt you, it will be mature, unselfish, positive and godly relationships that will bless, heal and restore you and bring you into everything God has for you.’</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7746965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Romans 13:8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Owe no one anything, except to love one another; for he who loves another has fulfilled the Law.</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3684457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Peter 1:22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that you have purified yourselves by obeying the truth so that you have sincere love for your brothers, love one another deeply, from the heart.</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2808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2.	FELLOWSHIP WITH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01245801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John 1:7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But if we walk in the light, as He is in the light, we have fellowship with one another, and the blood of Jesus Christ His Son cleanses us from all sin.</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2805202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3.	PRAY FOR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6827697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James 5:16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Confess faults to one another, and pray for one another, that you may be healed. The effectual fervent prayer of a righteous one avails much.</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658278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4.	COMFORT &amp; ENCOURAGE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2616052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Thessalonians 4:16-18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For the Lord Himself shall descend from Heaven with a shout, with the voice of the archangel and with the trumpet of God. And the dead in Christ shall rise first. Then we who are alive and remain shall be caught up together with them in the clouds, to meet the Lord in the air. And so we shall ever be with the Lord. Therefore comfort one another with these words.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644873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5.	CARE FOR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73724925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Corinthians 12:25-27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…that there should be no division in the body, but that the members should have the same care for one another. And if one member suffers, all the members suffer with it; if one member is glorified, all the members rejoice with it. And you are the body of Christ, and members individually.</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574503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407698"/>
            <a:ext cx="6951800" cy="4023360"/>
          </a:xfrm>
          <a:prstGeom prst="rect">
            <a:avLst/>
          </a:prstGeom>
        </p:spPr>
        <p:txBody>
          <a:bodyPr>
            <a:noAutofit/>
          </a:bodyPr>
          <a:lstStyle/>
          <a:p>
            <a:pPr lvl="0">
              <a:lnSpc>
                <a:spcPct val="100000"/>
              </a:lnSpc>
              <a:spcBef>
                <a:spcPts val="0"/>
              </a:spcBef>
            </a:pP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THE ONE ANOTHER GOSPEL</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Romans 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…so we, being many, are one body in Christ, and each one members of one another.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217738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6.	BE KIND &amp; COMPASSIONATE TO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69541579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Ephesians 4:32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be kind to one another, </a:t>
            </a:r>
            <a:r>
              <a:rPr lang="en-GB" sz="3600" i="1" dirty="0" err="1">
                <a:solidFill>
                  <a:schemeClr val="dk1"/>
                </a:solidFill>
                <a:latin typeface="Century Gothic"/>
                <a:ea typeface="Century Gothic"/>
                <a:cs typeface="Century Gothic"/>
                <a:sym typeface="Century Gothic"/>
              </a:rPr>
              <a:t>tenderhearted</a:t>
            </a:r>
            <a:r>
              <a:rPr lang="en-GB" sz="3600" i="1" dirty="0">
                <a:solidFill>
                  <a:schemeClr val="dk1"/>
                </a:solidFill>
                <a:latin typeface="Century Gothic"/>
                <a:ea typeface="Century Gothic"/>
                <a:cs typeface="Century Gothic"/>
                <a:sym typeface="Century Gothic"/>
              </a:rPr>
              <a:t>, forgiving one another, even as God for Christ's sake has forgiven you.</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2948966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Markus 6:34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En toe Jesus </a:t>
            </a:r>
            <a:r>
              <a:rPr lang="en-GB" sz="3600" i="1" dirty="0" err="1">
                <a:solidFill>
                  <a:schemeClr val="dk1"/>
                </a:solidFill>
                <a:latin typeface="Century Gothic"/>
                <a:ea typeface="Century Gothic"/>
                <a:cs typeface="Century Gothic"/>
                <a:sym typeface="Century Gothic"/>
              </a:rPr>
              <a:t>uitklim</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sien</a:t>
            </a:r>
            <a:r>
              <a:rPr lang="en-GB" sz="3600" i="1" dirty="0">
                <a:solidFill>
                  <a:schemeClr val="dk1"/>
                </a:solidFill>
                <a:latin typeface="Century Gothic"/>
                <a:ea typeface="Century Gothic"/>
                <a:cs typeface="Century Gothic"/>
                <a:sym typeface="Century Gothic"/>
              </a:rPr>
              <a:t> Hy ‘n </a:t>
            </a:r>
            <a:r>
              <a:rPr lang="en-GB" sz="3600" i="1" dirty="0" err="1">
                <a:solidFill>
                  <a:schemeClr val="dk1"/>
                </a:solidFill>
                <a:latin typeface="Century Gothic"/>
                <a:ea typeface="Century Gothic"/>
                <a:cs typeface="Century Gothic"/>
                <a:sym typeface="Century Gothic"/>
              </a:rPr>
              <a:t>groot</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menigte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en</a:t>
            </a:r>
            <a:r>
              <a:rPr lang="en-GB" sz="3600" i="1" dirty="0">
                <a:solidFill>
                  <a:schemeClr val="dk1"/>
                </a:solidFill>
                <a:latin typeface="Century Gothic"/>
                <a:ea typeface="Century Gothic"/>
                <a:cs typeface="Century Gothic"/>
                <a:sym typeface="Century Gothic"/>
              </a:rPr>
              <a:t> Hy het </a:t>
            </a:r>
            <a:r>
              <a:rPr lang="en-GB" sz="3600" i="1" dirty="0" err="1">
                <a:solidFill>
                  <a:schemeClr val="dk1"/>
                </a:solidFill>
                <a:latin typeface="Century Gothic"/>
                <a:ea typeface="Century Gothic"/>
                <a:cs typeface="Century Gothic"/>
                <a:sym typeface="Century Gothic"/>
              </a:rPr>
              <a:t>vir</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hulle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innig</a:t>
            </a:r>
            <a:r>
              <a:rPr lang="en-GB" sz="3600" i="1" dirty="0">
                <a:solidFill>
                  <a:schemeClr val="dk1"/>
                </a:solidFill>
                <a:latin typeface="Century Gothic"/>
                <a:ea typeface="Century Gothic"/>
                <a:cs typeface="Century Gothic"/>
                <a:sym typeface="Century Gothic"/>
              </a:rPr>
              <a:t> jammer </a:t>
            </a:r>
            <a:r>
              <a:rPr lang="en-GB" sz="3600" i="1" dirty="0" err="1">
                <a:solidFill>
                  <a:schemeClr val="dk1"/>
                </a:solidFill>
                <a:latin typeface="Century Gothic"/>
                <a:ea typeface="Century Gothic"/>
                <a:cs typeface="Century Gothic"/>
                <a:sym typeface="Century Gothic"/>
              </a:rPr>
              <a:t>gevoel</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omdat</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hulle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soos</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skape</a:t>
            </a:r>
            <a:r>
              <a:rPr lang="en-GB" sz="3600" i="1" dirty="0">
                <a:solidFill>
                  <a:schemeClr val="dk1"/>
                </a:solidFill>
                <a:latin typeface="Century Gothic"/>
                <a:ea typeface="Century Gothic"/>
                <a:cs typeface="Century Gothic"/>
                <a:sym typeface="Century Gothic"/>
              </a:rPr>
              <a:t> sonder herder was; </a:t>
            </a:r>
            <a:r>
              <a:rPr lang="en-GB" sz="3600" i="1" dirty="0" err="1">
                <a:solidFill>
                  <a:schemeClr val="dk1"/>
                </a:solidFill>
                <a:latin typeface="Century Gothic"/>
                <a:ea typeface="Century Gothic"/>
                <a:cs typeface="Century Gothic"/>
                <a:sym typeface="Century Gothic"/>
              </a:rPr>
              <a:t>en</a:t>
            </a:r>
            <a:r>
              <a:rPr lang="en-GB" sz="3600" i="1" dirty="0">
                <a:solidFill>
                  <a:schemeClr val="dk1"/>
                </a:solidFill>
                <a:latin typeface="Century Gothic"/>
                <a:ea typeface="Century Gothic"/>
                <a:cs typeface="Century Gothic"/>
                <a:sym typeface="Century Gothic"/>
              </a:rPr>
              <a:t> Hy het </a:t>
            </a:r>
            <a:r>
              <a:rPr lang="en-GB" sz="3600" i="1" dirty="0" err="1">
                <a:solidFill>
                  <a:schemeClr val="dk1"/>
                </a:solidFill>
                <a:latin typeface="Century Gothic"/>
                <a:ea typeface="Century Gothic"/>
                <a:cs typeface="Century Gothic"/>
                <a:sym typeface="Century Gothic"/>
              </a:rPr>
              <a:t>hulle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baie</a:t>
            </a:r>
            <a:r>
              <a:rPr lang="en-GB" sz="3600" i="1" dirty="0">
                <a:solidFill>
                  <a:schemeClr val="dk1"/>
                </a:solidFill>
                <a:latin typeface="Century Gothic"/>
                <a:ea typeface="Century Gothic"/>
                <a:cs typeface="Century Gothic"/>
                <a:sym typeface="Century Gothic"/>
              </a:rPr>
              <a:t> dinge begin leer.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858136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7.	SERVE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2635027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John 13:14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If then I, the Lord and the Teacher, have washed your feet, you also ought to wash one another's feet.</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883189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Galatians 5:13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For, brothers, you were called to liberty. Only do not use the liberty for an opening to the flesh, but by love serve one another.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5044329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8.	HONOUR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25457453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Spreuke 27:2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‘n ander jou prys en nie jou eie mond nie; ‘n vreemde, en nie jou eie lippe nie.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9605609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Romans 12:10-11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Be kindly affectionate to one another with brotherly love, in </a:t>
            </a:r>
            <a:r>
              <a:rPr lang="en-GB" sz="3600" i="1" dirty="0" err="1">
                <a:solidFill>
                  <a:schemeClr val="dk1"/>
                </a:solidFill>
                <a:latin typeface="Century Gothic"/>
                <a:ea typeface="Century Gothic"/>
                <a:cs typeface="Century Gothic"/>
                <a:sym typeface="Century Gothic"/>
              </a:rPr>
              <a:t>honor</a:t>
            </a:r>
            <a:r>
              <a:rPr lang="en-GB" sz="3600" i="1" dirty="0">
                <a:solidFill>
                  <a:schemeClr val="dk1"/>
                </a:solidFill>
                <a:latin typeface="Century Gothic"/>
                <a:ea typeface="Century Gothic"/>
                <a:cs typeface="Century Gothic"/>
                <a:sym typeface="Century Gothic"/>
              </a:rPr>
              <a:t> giving preference to one another; not lagging in diligence, fervent in spirit, serving the Lord.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5309302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Johannes 1:3-7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wat ons gesien en gehoor het, verkondig ons aan julle, sodat julle ook gemeenskap met ons kan hê; en ons gemeenskap is met die Vader en met sy Seun, Jesus Christus.</a:t>
            </a: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ons skrywe hierdie dinge aan julle, sodat julle blydskap volkome kan wees. En dit is die verkondiging wat ons van Hom gehoor het en aan julle verkondig:</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58343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9.	WARN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81149020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Romans 15:14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I myself am confident concerning you, my brothers, that you also are full of goodness, filled with all knowledge, able also to admonish able also to admonish one another.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643903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Hebrews 3:12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Take heed, brothers, lest there be in any of you an evil heart of unbelief, in departing from the living God.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0335857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Hebrews 3:13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But exhort one another daily, while it is called today, lest any of you be hardened through the deceitfulness of sin.</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967678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10.BEAR WITH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04763093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Ephesians 4:2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…with all lowliness and meekness, with long-suffering, forbearing one another in love,…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7642955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11.FORGIVE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1909752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Colossians 3:13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…bearing with one another, and forgiving one another, if anyone has a complaint against another; even as Christ forgave you, so you also must do.</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03907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12.	PRACTICE HOSPITALITY TO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66046543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Peter 4:9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Be hospitable to one another without grumbling.</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329567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Johannes 1:3-7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God is lig, en geen duisternis is in Hom nie. As ons sê dat ons met Hom gemeenskap het en in die duisternis wandel, dan lieg ons en doen nie die waarheid nie. Maar as ons in die lig wandel soos Hy in die lig is, dan het ons gemeenskap met mekaar; en die bloed van Jesus Christus, sy Seun, reinig ons van alle sonde.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3764823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Peter 4:10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As each one has received a gift, minister it to one another as good stewards of the manifold grace of God…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9202564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13. PROVOKE ONE ANOTHER TO GOOD WORKS.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6905497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Hebrews 10:24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let us consider how we may spur one another on towards love and good deeds.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6841146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Hebrews 10:25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Let us not give up meeting together as some are in the habit of doing, but let us encourage one another, and all the more as you see the Day approaching.</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2920072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14. BE DEVOTED TO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47605592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Thessalonians 4:9-10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But regarding brotherly love, you do not need that I write to you, for you yourselves are taught by God to love one another. And indeed you do it toward all the brothers who are in all Macedonia. But we beseech you, brothers, that you abound more and more…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9347744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15. SUBMIT TO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16995795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Ephesians 5:21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…submitting to one another in the fear of God…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089029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16. LIVE IN HARMONY WITH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13109301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Romans 12:16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Be of the same mind toward one another.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7394970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	LOVE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46863470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17. CARRY THE BURDENS OF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04026821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Galatians 6:2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Bear one another's burdens, and so you will </a:t>
            </a:r>
            <a:r>
              <a:rPr lang="en-GB" sz="3600" i="1" dirty="0" err="1">
                <a:solidFill>
                  <a:schemeClr val="dk1"/>
                </a:solidFill>
                <a:latin typeface="Century Gothic"/>
                <a:ea typeface="Century Gothic"/>
                <a:cs typeface="Century Gothic"/>
                <a:sym typeface="Century Gothic"/>
              </a:rPr>
              <a:t>fulfill</a:t>
            </a:r>
            <a:r>
              <a:rPr lang="en-GB" sz="3600" i="1" dirty="0">
                <a:solidFill>
                  <a:schemeClr val="dk1"/>
                </a:solidFill>
                <a:latin typeface="Century Gothic"/>
                <a:ea typeface="Century Gothic"/>
                <a:cs typeface="Century Gothic"/>
                <a:sym typeface="Century Gothic"/>
              </a:rPr>
              <a:t> the Law of Christ.</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152208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Galatians 6:5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For each one will bear his own load.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000138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18. TEACH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914693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Colossians 3:16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Let the Word of Christ dwell in you richly in all wisdom, teaching and admonishing one another in psalms and hymns and spiritual songs, singing with grace in your hearts to the Lord.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5750329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19. DO NOT ENVY AND PROVOKE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66384869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Galatians 5:26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Let us not become glory-seeking, provoking one another, envying one another.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5485992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James 3:16</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For where envy and self-seeking exist, confusion and every evil thing are there.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1367001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20. DO NOT COMPLAIN AGAINST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70648869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James 5:9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Do not grumble or complain against one another, brothers, lest you be condemned.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8644027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John 13:34-35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 give you a new commandment, that you love one another. As I have loved you, you should also love one another. By this all shall know that you are My disciples, if you have love toward one another.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1200194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21. DO NOT SPEAK EVIL AGAINST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7302793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James 4:11</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Do not speak evil of one another…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530452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741145" y="1407698"/>
            <a:ext cx="10972800" cy="4023360"/>
          </a:xfrm>
          <a:prstGeom prst="rect">
            <a:avLst/>
          </a:prstGeom>
        </p:spPr>
        <p:txBody>
          <a:bodyPr anchor="ctr" anchorCtr="0">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22.	DO NOT LIE TO ONE ANOTHER.</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25371431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Colossians 3:9-10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Do not lie to one another, since you have putt off the old man with his deeds, and have put on the new man who is renewed in knowledge…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9357905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Matthew 24:10</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At that time many will turn away from the faith and will betray and hate…one another</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4377421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Luke 24:32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they said to one another, did not our heart burn within us while He talked with us on the road and while He opened the Scriptures to us?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2195338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407698"/>
            <a:ext cx="6951800" cy="4023360"/>
          </a:xfrm>
          <a:prstGeom prst="rect">
            <a:avLst/>
          </a:prstGeom>
        </p:spPr>
        <p:txBody>
          <a:bodyPr>
            <a:noAutofit/>
          </a:bodyPr>
          <a:lstStyle/>
          <a:p>
            <a:pPr lvl="0">
              <a:lnSpc>
                <a:spcPct val="100000"/>
              </a:lnSpc>
              <a:spcBef>
                <a:spcPts val="0"/>
              </a:spcBef>
            </a:pPr>
            <a:r>
              <a:rPr lang="en-ZA"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THE ONE ANOTHER GOSPEL</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34355131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LOVE ONE ANOTHER</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‘Storgé’ - Ouerskaps Liefde, Beskermende Liefde. Dit wat heers tussen ouers &amp; kinders.</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‘Philéo’ - Broederskap of Vriendskaps Liefde. Dit wat bestaan tussen goeie vriende of tussen boeties &amp; sussies.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2844737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LOVE ONE ANOTHER</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‘Eros’ – Romantiese Liefde. Dit wat gebeur tussen ‘n man &amp; ‘n vrou.</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‘Agapé’ – God se Liefde. Dit wat net God kan skep en gee.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0489260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1 John 4:7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Beloved, let us love one another, for love is of God, and everyone who loves has been born of God, and knows God.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626039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2525</Words>
  <Application>Microsoft Macintosh PowerPoint</Application>
  <PresentationFormat>Widescreen</PresentationFormat>
  <Paragraphs>514</Paragraphs>
  <Slides>66</Slides>
  <Notes>66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66</vt:i4>
      </vt:variant>
    </vt:vector>
  </HeadingPairs>
  <TitlesOfParts>
    <vt:vector size="72" baseType="lpstr">
      <vt:lpstr>Arial</vt:lpstr>
      <vt:lpstr>Calibri</vt:lpstr>
      <vt:lpstr>Calibri Light</vt:lpstr>
      <vt:lpstr>Century Gothic</vt:lpstr>
      <vt:lpstr>Symbol</vt:lpstr>
      <vt:lpstr>Office Theme</vt:lpstr>
      <vt:lpstr>PowerPoint Presentation</vt:lpstr>
      <vt:lpstr>THE ONE ANOTHER GOSPEL</vt:lpstr>
      <vt:lpstr>PowerPoint Presentation</vt:lpstr>
      <vt:lpstr>PowerPoint Presentation</vt:lpstr>
      <vt:lpstr>1. LOVE ONE ANOTHER</vt:lpstr>
      <vt:lpstr>PowerPoint Presentation</vt:lpstr>
      <vt:lpstr>PowerPoint Presentation</vt:lpstr>
      <vt:lpstr>PowerPoint Presentation</vt:lpstr>
      <vt:lpstr>PowerPoint Presentation</vt:lpstr>
      <vt:lpstr>PowerPoint Presentation</vt:lpstr>
      <vt:lpstr>PowerPoint Presentation</vt:lpstr>
      <vt:lpstr>2. FELLOWSHIP WITH ONE ANOTHER.</vt:lpstr>
      <vt:lpstr>PowerPoint Presentation</vt:lpstr>
      <vt:lpstr>3. PRAY FOR ONE ANOTHER.</vt:lpstr>
      <vt:lpstr>PowerPoint Presentation</vt:lpstr>
      <vt:lpstr>4. COMFORT &amp; ENCOURAGE ONE ANOTHER.</vt:lpstr>
      <vt:lpstr>PowerPoint Presentation</vt:lpstr>
      <vt:lpstr>5. CARE FOR ONE ANOTHER.</vt:lpstr>
      <vt:lpstr>PowerPoint Presentation</vt:lpstr>
      <vt:lpstr>PowerPoint Presentation</vt:lpstr>
      <vt:lpstr>6. BE KIND &amp; COMPASSIONATE TO ONE ANOTHER.</vt:lpstr>
      <vt:lpstr>PowerPoint Presentation</vt:lpstr>
      <vt:lpstr>PowerPoint Presentation</vt:lpstr>
      <vt:lpstr>7. SERVE ONE ANOTHER.</vt:lpstr>
      <vt:lpstr>PowerPoint Presentation</vt:lpstr>
      <vt:lpstr>PowerPoint Presentation</vt:lpstr>
      <vt:lpstr>8. HONOUR ONE ANOTHER.</vt:lpstr>
      <vt:lpstr>PowerPoint Presentation</vt:lpstr>
      <vt:lpstr>PowerPoint Presentation</vt:lpstr>
      <vt:lpstr>9. WARN ONE ANOTHER.</vt:lpstr>
      <vt:lpstr>PowerPoint Presentation</vt:lpstr>
      <vt:lpstr>PowerPoint Presentation</vt:lpstr>
      <vt:lpstr>PowerPoint Presentation</vt:lpstr>
      <vt:lpstr>10.BEAR WITH ONE ANOTHER.</vt:lpstr>
      <vt:lpstr>PowerPoint Presentation</vt:lpstr>
      <vt:lpstr>11.FORGIVE ONE ANOTHER.</vt:lpstr>
      <vt:lpstr>PowerPoint Presentation</vt:lpstr>
      <vt:lpstr>12. PRACTICE HOSPITALITY TO ONE ANOTHER.</vt:lpstr>
      <vt:lpstr>PowerPoint Presentation</vt:lpstr>
      <vt:lpstr>PowerPoint Presentation</vt:lpstr>
      <vt:lpstr>13. PROVOKE ONE ANOTHER TO GOOD WORKS.</vt:lpstr>
      <vt:lpstr>PowerPoint Presentation</vt:lpstr>
      <vt:lpstr>PowerPoint Presentation</vt:lpstr>
      <vt:lpstr>14. BE DEVOTED TO ONE ANOTHER.</vt:lpstr>
      <vt:lpstr>PowerPoint Presentation</vt:lpstr>
      <vt:lpstr>15. SUBMIT TO ONE ANOTHER.</vt:lpstr>
      <vt:lpstr>PowerPoint Presentation</vt:lpstr>
      <vt:lpstr>16. LIVE IN HARMONY WITH ONE ANOTHER.</vt:lpstr>
      <vt:lpstr>PowerPoint Presentation</vt:lpstr>
      <vt:lpstr>17. CARRY THE BURDENS OF ONE ANOTHER.</vt:lpstr>
      <vt:lpstr>PowerPoint Presentation</vt:lpstr>
      <vt:lpstr>PowerPoint Presentation</vt:lpstr>
      <vt:lpstr>18. TEACH ONE ANOTHER.</vt:lpstr>
      <vt:lpstr>PowerPoint Presentation</vt:lpstr>
      <vt:lpstr>19. DO NOT ENVY AND PROVOKE ONE ANOTHER.</vt:lpstr>
      <vt:lpstr>PowerPoint Presentation</vt:lpstr>
      <vt:lpstr>PowerPoint Presentation</vt:lpstr>
      <vt:lpstr>20. DO NOT COMPLAIN AGAINST ONE ANOTHER.</vt:lpstr>
      <vt:lpstr>PowerPoint Presentation</vt:lpstr>
      <vt:lpstr>21. DO NOT SPEAK EVIL AGAINST ONE ANOTHER.</vt:lpstr>
      <vt:lpstr>PowerPoint Presentation</vt:lpstr>
      <vt:lpstr>22. DO NOT LIE TO ONE ANOTHER.</vt:lpstr>
      <vt:lpstr>PowerPoint Presentation</vt:lpstr>
      <vt:lpstr>PowerPoint Presentation</vt:lpstr>
      <vt:lpstr>PowerPoint Presentation</vt:lpstr>
      <vt:lpstr>THE ONE ANOTHER GOSPEL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16</cp:revision>
  <dcterms:created xsi:type="dcterms:W3CDTF">2020-05-26T13:44:35Z</dcterms:created>
  <dcterms:modified xsi:type="dcterms:W3CDTF">2020-06-14T10:58:43Z</dcterms:modified>
</cp:coreProperties>
</file>