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314" r:id="rId3"/>
    <p:sldId id="329" r:id="rId4"/>
    <p:sldId id="330" r:id="rId5"/>
    <p:sldId id="328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49" r:id="rId25"/>
    <p:sldId id="350" r:id="rId26"/>
    <p:sldId id="351" r:id="rId27"/>
    <p:sldId id="352" r:id="rId28"/>
    <p:sldId id="353" r:id="rId29"/>
    <p:sldId id="354" r:id="rId30"/>
    <p:sldId id="355" r:id="rId31"/>
    <p:sldId id="356" r:id="rId32"/>
    <p:sldId id="371" r:id="rId33"/>
    <p:sldId id="357" r:id="rId34"/>
    <p:sldId id="358" r:id="rId35"/>
    <p:sldId id="359" r:id="rId36"/>
    <p:sldId id="360" r:id="rId37"/>
    <p:sldId id="361" r:id="rId38"/>
    <p:sldId id="362" r:id="rId39"/>
    <p:sldId id="363" r:id="rId40"/>
    <p:sldId id="364" r:id="rId41"/>
    <p:sldId id="365" r:id="rId42"/>
    <p:sldId id="366" r:id="rId43"/>
    <p:sldId id="367" r:id="rId44"/>
    <p:sldId id="368" r:id="rId45"/>
    <p:sldId id="369" r:id="rId46"/>
    <p:sldId id="370" r:id="rId47"/>
    <p:sldId id="325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HTQE98NyGYreP4eMhiBefw==" hashData="62FORij1Kk56JefR901VrydFqM74WXm/TfSTFoUmdyHyiWgaUMxMnLssIuK2QaxhxSGFpk9FVRVPG5j5RRNdb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00" autoAdjust="0"/>
    <p:restoredTop sz="87333"/>
  </p:normalViewPr>
  <p:slideViewPr>
    <p:cSldViewPr snapToGrid="0" snapToObjects="1">
      <p:cViewPr varScale="1">
        <p:scale>
          <a:sx n="198" d="100"/>
          <a:sy n="198" d="100"/>
        </p:scale>
        <p:origin x="198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7/5/20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41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652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3720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6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552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297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27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05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3707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66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647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669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3290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2407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2849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697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853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594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887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453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724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09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85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671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782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147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759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982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095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255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959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84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56731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1147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0499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80751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824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296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8668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844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96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45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40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52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83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761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7/5/20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SPIRITUAL GIFTS II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Númeri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11:11-30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Gees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agtergebly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die naam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Eldad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naam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Gees het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gerus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opgeskrywe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hoewel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tent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5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Númeri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11:11-30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hardloop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Moses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Eldad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Josua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Nun,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Moses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Moses,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31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Númeri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11:11-30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‘Maar Moses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my? Ag, as 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gee!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Moses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teruggetrek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oudstes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8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12:4-11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verskeidenheid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verskeidenheid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bedieninge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Here;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verskeidenheid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8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12:4-11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 ‘Maar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nuttig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Gees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wysheid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vanweë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Gees,..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7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12:4-11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‘..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gesondmaking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onderskeiding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tale,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uitleg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tale. Maar 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dieselfde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afsonderlik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1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PROFESIE, TALE &amp; UITLEG VAN TALE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b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INSPIRASIE 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iets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1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 VAN KENNIS, WOORD VAN WYSHEID &amp; ONDERSKEIDING VAN GEESTE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OPENBARINGS 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iets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5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GAWES VAN GESONDMAKING, WERKINGE VAN KRAGTE &amp; GELOOF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OPERASIONELE GAWES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iets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71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PROFESIE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PROFESIE is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BOODSKAP of PROKLAMASIE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PERSOON,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geinspireer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HEILIGE GEES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primêre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DOEL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TROOS,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STIG &amp;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BEMOEDIG. PROFESIE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BO-NATUURLIKE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‘n VERSTAANBARE TAAL.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7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3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BEDIENINGS GAWES van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Efésiërs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4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gelowiges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…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3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PROFESIE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PROFESIE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aanvanklike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&amp;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algemeenste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vorm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VOOR-TELLING as VOOR-SPELLING.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6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PROFESIE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14:3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stigting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bemoediging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9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PROFESIE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15:32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Judas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Silas wat self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broeders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bemoedig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2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TALE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TALE as ‘n GAWE is ‘n GEBEDSTAAL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STIGTING &amp; OPBOUING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persoon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self.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1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TALE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19:6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Paulus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opgelê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het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met tale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1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TALE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Judas 1:20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geliefdes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julleself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opbou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allerheiligste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bid.’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UITLEG VAN TALE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UITLEG van TALE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bo-natuurlike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in ‘n ONVERSTAANBARE TAAL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‘n VERSTAANBARE TAAL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spesifieke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hoorder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/s.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6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UITLEG VAN TALE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14:4-5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‘Hy wat in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homself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gemeente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wens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tale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in tale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uitlê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gemeente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stigting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4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WOORD VAN KENNIS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 van KENNIS is ‘n BEKENDMAKING van INFORMASIE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persoon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individu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persone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situasie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NATUURLIKE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4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WOORD VAN KENNIS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KENNIS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verwerf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STUDIE of ONDERRIG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WOORD van KENNIS is ‘n fragment van INLIGTING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GEES OPENBAAR,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gewoonlik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HEDE- of VERLEDE TYD.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9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3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MANIFESTERINGS GAWES van 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 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wat 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gelowiges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…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6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WOORD VAN KENNIS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Samuel 10:1-9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Samuel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kruik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olie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hoof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uitgegiet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Het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gesalf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erfdeel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7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WOORD VAN KENNIS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Samuel 10:1-9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vandag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Ragel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Benjamin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Selsag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aantref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besorg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WOORD VAN KENNIS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Samuel 10:1-9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vandaar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terpentynboom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Tabor,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Bet-el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bokkies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broodjies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welstand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hand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aanneem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5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WOORD VAN KENNIS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274320" y="1719072"/>
            <a:ext cx="11676888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Samuel 10:1-9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105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Gíbea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wagposte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Filistyne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harpe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tamboeryne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fluite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siters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self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Gees van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vaardig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84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WOORD VAN KENNIS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228600" y="1719072"/>
            <a:ext cx="11722608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Samuel 10:1-9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105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tekens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uitkom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wat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hand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vind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God is met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Gilgal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afgaan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afkom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brandoffers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offer, om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dankoffers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slag;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sewe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dae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lank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wag,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totdat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bekend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net toe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skouer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draai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van Samuel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God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hart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verander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tekens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op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3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uitgekom</a:t>
            </a:r>
            <a:r>
              <a:rPr lang="en-US" sz="33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WOORD VAN WYSHEID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 van WYSHEID is ‘n MANIFESTASIE van WYSHEID wat NATUURLIKE INSIG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oortref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gewoonlik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ingewing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oomblik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persoon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instaat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TOEPASLIKE of REGTE ding is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KRISIS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0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 ONDERSKEIDING VAN GEESTE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ONDERSKEIDING van GEESTE is die GAWE wat GELOWIGES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watter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GEESTELIKE KRAG of INVLOED sit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GEBEUR in GEGEWE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situasies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9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 ONDERSKEIDING VAN GEESTE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ONDERSKEIDING van GEESTE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WORTEL van dinge, die OORSAAK of die OORSPRONG van die VRUG.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 ONDERSKEIDING VAN GEESTE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7:15 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‘Pas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valse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skaapsklere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roofsugtige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wolwe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 ONDERSKEIDING VAN GEESTE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20:29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ná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vertrek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wrede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wolwe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kudde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5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3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MOTIVERINGS GAWES van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12 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wat 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gelowiges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…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4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7. GAWES VAN GESONDMAKING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GAWES van GESONDMAKING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verskillende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METODES &amp; MANIERE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op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bo-natuurlike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GENESING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bewerkstellig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14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8. WERKINGE VAN KRAGTE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WERKINGE van KRAGTE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demonstrasie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ingreep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KRAG van God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natuurlike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WETTE &amp;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fisiese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BEPERKINGS OORSKRY of ONDERMYN.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53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8. WERKINGE VAN KRAGTE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die SAAK of KONINKRYK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bevorder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hetsy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bo-natuurlike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VOORSIENING (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vermeerdering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KOS), om LEWE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opwekking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DOOIES) of om GEVAAR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stilmaak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STORMS).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8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8. WERKINGE VAN KRAGTE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6:8</a:t>
            </a: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Stefanus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vol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wonders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tekens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2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8. WERKINGE VAN KRAGTE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8:6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36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eendragtig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Filippus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tekens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75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9. GAWE VAN GELOOF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GAWE van GELOOF is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spesiale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GELOOF wat op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oomblik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SPESIFIEKE SITUASIE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opgewek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 Nadat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resultaat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verkry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besonderse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TIPE GELOOF op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4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9. GAWE VAN GELOOF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MANIFESTERING van GAWE van GELOOF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bietjie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‘WEGGESTEEK’ in die SKRIF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gewoonlik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GAWES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9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SPIRITUAL GIFTS II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44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Númeri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11:11-30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94031" y="1435608"/>
            <a:ext cx="11420856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Moses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HERE: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Waarom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U u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kneg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kwaad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aangedoen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waarom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u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oë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gevind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 die las van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hele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my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lê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Het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ék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hele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Of het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ék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gebaar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Dra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bors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oppasser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suigling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land wat U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vaders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‘n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eed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beloof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het?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Waarvandaan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vleis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kry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gee? Want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ween by my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Gee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vleis,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eet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Númeri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11:11-30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14 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U so met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dan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ongeluk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1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Númeri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11:11-30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84048" y="1719072"/>
            <a:ext cx="11539728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Moses: Bring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sewentig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oudstes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bymekaar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oudstes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opsigters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bring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die tent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samekoms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neerdaal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Gees wat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afsonder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help om die las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7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Númeri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11:11-30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Heilig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môre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vleis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ore van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Wie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vleis gee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Egipte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vleis gee,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…’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Númeri</a:t>
            </a:r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11:11-30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24 ‘Toe het Moses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sewentig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oudstes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bymekaar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rondom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tent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neergedaal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het van die Gees wat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afgesonder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sewentig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oudstes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54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2220</Words>
  <Application>Microsoft Macintosh PowerPoint</Application>
  <PresentationFormat>Widescreen</PresentationFormat>
  <Paragraphs>190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Arial</vt:lpstr>
      <vt:lpstr>Calibri</vt:lpstr>
      <vt:lpstr>Calibri Light</vt:lpstr>
      <vt:lpstr>Century Gothic</vt:lpstr>
      <vt:lpstr>Symbol</vt:lpstr>
      <vt:lpstr>Office Theme</vt:lpstr>
      <vt:lpstr>SPIRITUAL GIFTS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SPIRITUAL GIFTS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Herman Lourens</cp:lastModifiedBy>
  <cp:revision>96</cp:revision>
  <dcterms:created xsi:type="dcterms:W3CDTF">2019-11-08T20:02:32Z</dcterms:created>
  <dcterms:modified xsi:type="dcterms:W3CDTF">2020-07-05T12:52:31Z</dcterms:modified>
</cp:coreProperties>
</file>