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56" r:id="rId2"/>
    <p:sldId id="333" r:id="rId3"/>
    <p:sldId id="370" r:id="rId4"/>
    <p:sldId id="389" r:id="rId5"/>
    <p:sldId id="391" r:id="rId6"/>
    <p:sldId id="392" r:id="rId7"/>
    <p:sldId id="393" r:id="rId8"/>
    <p:sldId id="394" r:id="rId9"/>
    <p:sldId id="395" r:id="rId10"/>
    <p:sldId id="396" r:id="rId11"/>
    <p:sldId id="397" r:id="rId12"/>
    <p:sldId id="398" r:id="rId13"/>
    <p:sldId id="399" r:id="rId14"/>
    <p:sldId id="400" r:id="rId15"/>
    <p:sldId id="401" r:id="rId16"/>
    <p:sldId id="402" r:id="rId17"/>
    <p:sldId id="403" r:id="rId18"/>
    <p:sldId id="404" r:id="rId19"/>
    <p:sldId id="405" r:id="rId20"/>
    <p:sldId id="406" r:id="rId21"/>
    <p:sldId id="39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GbKksLrtkHapb1tPCqQ9HA==" hashData="vNqAq/Ml8jxxvRc/O8bvGASSUfRJpy9kzarhj3zvNTuNquB+F9Y1DuFPaJElbfxxPJG1+6WtWDzIU6TddDdnNA=="/>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99" autoAdjust="0"/>
    <p:restoredTop sz="87347"/>
  </p:normalViewPr>
  <p:slideViewPr>
    <p:cSldViewPr snapToGrid="0" snapToObjects="1">
      <p:cViewPr varScale="1">
        <p:scale>
          <a:sx n="111" d="100"/>
          <a:sy n="111" d="100"/>
        </p:scale>
        <p:origin x="1296" y="200"/>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9/13/20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1279317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11493276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22578799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21751718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37725772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41802931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10278468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23168360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32754958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41751770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1418436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21175388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34688823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1666037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11884086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1181127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36213054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27855360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26945776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12562664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31499739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9/13/20</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9/13/20</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9/13/20</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9/13/20</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9/13/20</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9/13/20</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9/13/20</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9/13/20</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9/13/20</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9/13/20</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9/13/20</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9/13/20</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2620100" y="791678"/>
            <a:ext cx="6951800" cy="4023360"/>
          </a:xfrm>
          <a:prstGeom prst="rect">
            <a:avLst/>
          </a:prstGeom>
        </p:spPr>
        <p:txBody>
          <a:bodyPr>
            <a:noAutofit/>
          </a:bodyPr>
          <a:lstStyle/>
          <a:p>
            <a:pPr lvl="0">
              <a:lnSpc>
                <a:spcPct val="100000"/>
              </a:lnSpc>
              <a:spcBef>
                <a:spcPts val="0"/>
              </a:spcBef>
            </a:pPr>
            <a:r>
              <a:rPr lang="en-ZA"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PROVISION PLAN I</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211715667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err="1">
                <a:solidFill>
                  <a:schemeClr val="dk1"/>
                </a:solidFill>
                <a:latin typeface="Century Gothic"/>
                <a:ea typeface="Century Gothic"/>
                <a:cs typeface="Century Gothic"/>
                <a:sym typeface="Century Gothic"/>
              </a:rPr>
              <a:t>Filippense</a:t>
            </a:r>
            <a:r>
              <a:rPr lang="en-US" sz="4000" b="1" i="1" dirty="0">
                <a:solidFill>
                  <a:schemeClr val="dk1"/>
                </a:solidFill>
                <a:latin typeface="Century Gothic"/>
                <a:ea typeface="Century Gothic"/>
                <a:cs typeface="Century Gothic"/>
                <a:sym typeface="Century Gothic"/>
              </a:rPr>
              <a:t> 4:19</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600200"/>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my God sal elke behoefte van julle vervul na sy rykdom in heerlikheid deur Christus Jesus.</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70225119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Philippians 4:19</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600200"/>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You can be sure that God will take care of everything you need, his generosity exceeding even yours in the glory that pours from Jesu</a:t>
            </a:r>
            <a:r>
              <a:rPr lang="nl-NL" sz="3600" i="1" dirty="0">
                <a:solidFill>
                  <a:schemeClr val="dk1"/>
                </a:solidFill>
                <a:latin typeface="Century Gothic"/>
                <a:ea typeface="Century Gothic"/>
                <a:cs typeface="Century Gothic"/>
                <a:sym typeface="Century Gothic"/>
              </a:rPr>
              <a:t>s.</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72458761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PROVISION PLAN I</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600200"/>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Die HERE is my herder; (Dis VERHOUDING) niks sal my ontbreek nie. (Dis VOORSIENING) Hy laat my neerlê in groen weivelde; (Dis VOEDING) na waters waar rus is, lei Hy my heen. (Dis VERFRISSING)</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6868226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PROVISION PLAN I</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600200"/>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Hy verkwik my siel; (Dis GENESING) Hy lei my in die spore van geregtigheid, (Dis LEIDING) om sy Naam ontwil. (Dis ‘n PLAN) Al gaan ek ook in ‘n dal van doodskaduwee, (Dis ‘n TOETS)</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8260390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PROVISION PLAN I</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600200"/>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ek sal geen onheil vrees nie; (Dis BESKERMING) want U is met my: (Dis GETROUHEID) u stok en u staf dié vertroos my. (Dis DISSIPLIENE) U berei die tafel voor my aangesig teenoor my teëstanders; (Dis HOOP) </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06084641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PROVISION PLAN I</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600200"/>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U maak my hoof vet met olie; (Dis KRAG) my beker loop oor. (Dis OORVLOED) Net goedheid en guns sal my volg al die dae van my lewe; (Dis SEëNING) en ek sal in die huis van die HERE bly (Dis SEKURITEIT) in lengte van dae. (Dis VIR EWIG)</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7987469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PROVISION PLAN I</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600200"/>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Ek het oorvloed genade ontvang. / God is my Bron en Beskermer. / Ek het die gawe van geregtigheid ontvang / en sal as ‘n koning in hierdie lewe heers / deur Een Jesus Christus.</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6631515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PROVISION PLAN I</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600200"/>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Ek is soos ‘n boom wat geplant is by waterstrome, / wat sy vrugte gee op sy tyd / en waarvan die blare nie verwelk nie. / Alles wat ek doen voer ek voorspoedig uit.</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4936963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PROVISION PLAN I</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600200"/>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Ek is geseend met alle geestelike seeninge / in die hemele in Christus. / Daarom kan ek oorvloed hê. / In alle opsigte volop hê / om oorvloedig te kan gee tot elke goeie werk. My God sal in elke behoefte van my voorsien / na sy rykdom in heerlikheid / deur Christus Jesus.</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4178672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PROVISION PLAN I</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600200"/>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Die HERE is my herder; niks sal my ontbreek nie. / Hy laat my neerlê in groen weivelde; / na waters waar rus is, lei Hy my heen. / Hy verkwik my siel; / Hy lei my in die spore van geregtigheid, om sy Naam ontwil. Al gaan ek ook in ‘n dal van doodskaduwee, / ek sal geen onheil vrees nie; / want U is met my: / u stok en u staf dié vertroos my.</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4958369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lgn="ctr">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r>
              <a:rPr lang="nl-NL" sz="4400" i="1" dirty="0">
                <a:solidFill>
                  <a:schemeClr val="dk1"/>
                </a:solidFill>
                <a:latin typeface="Century Gothic"/>
                <a:ea typeface="Century Gothic"/>
                <a:cs typeface="Century Gothic"/>
                <a:sym typeface="Century Gothic"/>
              </a:rPr>
              <a:t>Sentrale &amp; Fundamentele waarheid: </a:t>
            </a:r>
            <a:r>
              <a:rPr lang="nl-NL" sz="4400" b="1" i="1" dirty="0">
                <a:solidFill>
                  <a:schemeClr val="dk1"/>
                </a:solidFill>
                <a:latin typeface="Century Gothic"/>
                <a:ea typeface="Century Gothic"/>
                <a:cs typeface="Century Gothic"/>
                <a:sym typeface="Century Gothic"/>
              </a:rPr>
              <a:t>GOD IS ONS BRON.</a:t>
            </a:r>
            <a:endParaRPr lang="en-US" sz="4400" b="1"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7746965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PROVISION PLAN I</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600200"/>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U berei die tafel voor my aangesig teenoor my teëstanders; / U maak my hoof vet met olie; / my beker loop oor. Net goedheid en guns sal my volg / al die dae van my lewe; / en ek sal in die huis van die HERE bly tot in lengte van dae.</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1100663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2620100" y="791678"/>
            <a:ext cx="6951800" cy="4023360"/>
          </a:xfrm>
          <a:prstGeom prst="rect">
            <a:avLst/>
          </a:prstGeom>
        </p:spPr>
        <p:txBody>
          <a:bodyPr>
            <a:noAutofit/>
          </a:bodyPr>
          <a:lstStyle/>
          <a:p>
            <a:pPr lvl="0">
              <a:lnSpc>
                <a:spcPct val="100000"/>
              </a:lnSpc>
              <a:spcBef>
                <a:spcPts val="0"/>
              </a:spcBef>
            </a:pPr>
            <a:r>
              <a:rPr lang="en-ZA"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PROVISION PLAN I</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88211678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Psalms 23:1-6</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4000" i="1" dirty="0">
                <a:solidFill>
                  <a:schemeClr val="dk1"/>
                </a:solidFill>
                <a:latin typeface="Century Gothic"/>
                <a:ea typeface="Century Gothic"/>
                <a:cs typeface="Century Gothic"/>
                <a:sym typeface="Century Gothic"/>
              </a:rPr>
              <a:t>‘n Psalm van Dawid. Die HERE is my herder; niks sal my ontbreek nie.</a:t>
            </a:r>
            <a:endParaRPr lang="en-US" sz="40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9583433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Psalms 23:1-6</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Hy laat my neerlê in groen weivelde; na waters waar rus is, lei Hy my heen. Hy verkwik my siel; Hy lei my in die spore van geregtigheid, om sy Naam ontwil. Al gaan ek ook in ‘n dal van doodskaduwee, ek sal geen onheil vrees nie; want U is met my: u stok en u staf dié vertroos my.</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93158051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Psalms 23:1-6</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U berei die tafel voor my aangesig teenoor my teëstanders; U maak my hoof vet met olie; my beker loop oor. Net goedheid en guns sal my volg al die dae van my lewe; en ek sal in die huis van die HERE bly in lengte van dae.</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2157489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2 Samuel 16:1-2</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43560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200" i="1" dirty="0">
                <a:solidFill>
                  <a:schemeClr val="dk1"/>
                </a:solidFill>
                <a:latin typeface="Century Gothic"/>
                <a:ea typeface="Century Gothic"/>
                <a:cs typeface="Century Gothic"/>
                <a:sym typeface="Century Gothic"/>
              </a:rPr>
              <a:t>Nadat Dawid van die top af ‘n entjie verder getrek het, kom Siba, die dienaar van Mefibóset, meteens hom tegemoet met ‘n paar opgesaalde esels en op hulle twee honderd brode en honderd rosynekoeke en honderd somervrugte en ‘n sak wyn. En die koning het Siba gevra: Wat wil jy hiermee maak? En Siba sê: Die esels is vir die huis van die koning om op te ry, en die brood en die somervrugte vir die dienaars om te eet, en die wyn vir die vermoeides in die woestyn om te drink.</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709828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2 Samuel 17:27-29</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43560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Net toe Dawid in Mahanáim aankom, bring Sobi die seun van Nahas, uit Rabba van die kinders van Ammon, en Magir, die seun van Ammiël, uit Lódebar, en Barsíllai, die Gileadiet, uit Rógelim, beddegoed en skottels en erdegoed en koring en gars en meel en gebraaide koring en bone en lensies, ook gebraai,...</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1192720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2 Samuel 17:27-29</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43560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heuning en dikmelk en kleinvee en kaas van beesmelk na Dawid om te eet, en na die mense wat by hom was, want hulle het gesê: Die mense het honger en is moeg en het dors geword in die woestyn.</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9945860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2 </a:t>
            </a:r>
            <a:r>
              <a:rPr lang="en-US" sz="4000" b="1" i="1" dirty="0" err="1">
                <a:solidFill>
                  <a:schemeClr val="dk1"/>
                </a:solidFill>
                <a:latin typeface="Century Gothic"/>
                <a:ea typeface="Century Gothic"/>
                <a:cs typeface="Century Gothic"/>
                <a:sym typeface="Century Gothic"/>
              </a:rPr>
              <a:t>Korinthiërs</a:t>
            </a:r>
            <a:r>
              <a:rPr lang="en-US" sz="4000" b="1" i="1" dirty="0">
                <a:solidFill>
                  <a:schemeClr val="dk1"/>
                </a:solidFill>
                <a:latin typeface="Century Gothic"/>
                <a:ea typeface="Century Gothic"/>
                <a:cs typeface="Century Gothic"/>
                <a:sym typeface="Century Gothic"/>
              </a:rPr>
              <a:t> 9:8</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43560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God het mag om alle genade oorvloedig oor julle te laat wees, sodat julle altyd in alle opsigte volop kan hê en oorvloedig kan wees tot elke goeie werk.</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3097494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TotalTime>
  <Words>1087</Words>
  <Application>Microsoft Macintosh PowerPoint</Application>
  <PresentationFormat>Widescreen</PresentationFormat>
  <Paragraphs>90</Paragraphs>
  <Slides>21</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Calibri Light</vt:lpstr>
      <vt:lpstr>Century Gothic</vt:lpstr>
      <vt:lpstr>Symbol</vt:lpstr>
      <vt:lpstr>Office Theme</vt:lpstr>
      <vt:lpstr>PROVISION PLAN 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PROVISION PLAN 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Herman Lourens</cp:lastModifiedBy>
  <cp:revision>11</cp:revision>
  <dcterms:created xsi:type="dcterms:W3CDTF">2020-05-26T13:44:35Z</dcterms:created>
  <dcterms:modified xsi:type="dcterms:W3CDTF">2020-09-13T11:24:12Z</dcterms:modified>
</cp:coreProperties>
</file>