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370" r:id="rId3"/>
    <p:sldId id="389" r:id="rId4"/>
    <p:sldId id="391" r:id="rId5"/>
    <p:sldId id="392" r:id="rId6"/>
    <p:sldId id="393"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409" r:id="rId23"/>
    <p:sldId id="410" r:id="rId24"/>
    <p:sldId id="411" r:id="rId25"/>
    <p:sldId id="412" r:id="rId26"/>
    <p:sldId id="413" r:id="rId27"/>
    <p:sldId id="414" r:id="rId28"/>
    <p:sldId id="415" r:id="rId29"/>
    <p:sldId id="416" r:id="rId30"/>
    <p:sldId id="417" r:id="rId31"/>
    <p:sldId id="418" r:id="rId32"/>
    <p:sldId id="419" r:id="rId33"/>
    <p:sldId id="420" r:id="rId34"/>
    <p:sldId id="421" r:id="rId35"/>
    <p:sldId id="422" r:id="rId36"/>
    <p:sldId id="423" r:id="rId37"/>
    <p:sldId id="424" r:id="rId38"/>
    <p:sldId id="425" r:id="rId39"/>
    <p:sldId id="426" r:id="rId40"/>
    <p:sldId id="390"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saCHDBza/xDpKdzEWRgeRg==" hashData="eB3ohzZCXns37OtkuUaU4uJdcrM41PFlpDCyXUjFAfdG0bIVv6PayUvgW5DqNiYk/1Cs4WCv0ag4dTAVCu8IB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27931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10</a:t>
            </a:fld>
            <a:endParaRPr lang="en-US"/>
          </a:p>
        </p:txBody>
      </p:sp>
    </p:spTree>
    <p:extLst>
      <p:ext uri="{BB962C8B-B14F-4D97-AF65-F5344CB8AC3E}">
        <p14:creationId xmlns:p14="http://schemas.microsoft.com/office/powerpoint/2010/main" val="29648734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11</a:t>
            </a:fld>
            <a:endParaRPr lang="en-US"/>
          </a:p>
        </p:txBody>
      </p:sp>
    </p:spTree>
    <p:extLst>
      <p:ext uri="{BB962C8B-B14F-4D97-AF65-F5344CB8AC3E}">
        <p14:creationId xmlns:p14="http://schemas.microsoft.com/office/powerpoint/2010/main" val="3890488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12</a:t>
            </a:fld>
            <a:endParaRPr lang="en-US"/>
          </a:p>
        </p:txBody>
      </p:sp>
    </p:spTree>
    <p:extLst>
      <p:ext uri="{BB962C8B-B14F-4D97-AF65-F5344CB8AC3E}">
        <p14:creationId xmlns:p14="http://schemas.microsoft.com/office/powerpoint/2010/main" val="1628277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13</a:t>
            </a:fld>
            <a:endParaRPr lang="en-US"/>
          </a:p>
        </p:txBody>
      </p:sp>
    </p:spTree>
    <p:extLst>
      <p:ext uri="{BB962C8B-B14F-4D97-AF65-F5344CB8AC3E}">
        <p14:creationId xmlns:p14="http://schemas.microsoft.com/office/powerpoint/2010/main" val="972328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14</a:t>
            </a:fld>
            <a:endParaRPr lang="en-US"/>
          </a:p>
        </p:txBody>
      </p:sp>
    </p:spTree>
    <p:extLst>
      <p:ext uri="{BB962C8B-B14F-4D97-AF65-F5344CB8AC3E}">
        <p14:creationId xmlns:p14="http://schemas.microsoft.com/office/powerpoint/2010/main" val="32868047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15</a:t>
            </a:fld>
            <a:endParaRPr lang="en-US"/>
          </a:p>
        </p:txBody>
      </p:sp>
    </p:spTree>
    <p:extLst>
      <p:ext uri="{BB962C8B-B14F-4D97-AF65-F5344CB8AC3E}">
        <p14:creationId xmlns:p14="http://schemas.microsoft.com/office/powerpoint/2010/main" val="16469107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16</a:t>
            </a:fld>
            <a:endParaRPr lang="en-US"/>
          </a:p>
        </p:txBody>
      </p:sp>
    </p:spTree>
    <p:extLst>
      <p:ext uri="{BB962C8B-B14F-4D97-AF65-F5344CB8AC3E}">
        <p14:creationId xmlns:p14="http://schemas.microsoft.com/office/powerpoint/2010/main" val="2656730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17</a:t>
            </a:fld>
            <a:endParaRPr lang="en-US"/>
          </a:p>
        </p:txBody>
      </p:sp>
    </p:spTree>
    <p:extLst>
      <p:ext uri="{BB962C8B-B14F-4D97-AF65-F5344CB8AC3E}">
        <p14:creationId xmlns:p14="http://schemas.microsoft.com/office/powerpoint/2010/main" val="1197583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18</a:t>
            </a:fld>
            <a:endParaRPr lang="en-US"/>
          </a:p>
        </p:txBody>
      </p:sp>
    </p:spTree>
    <p:extLst>
      <p:ext uri="{BB962C8B-B14F-4D97-AF65-F5344CB8AC3E}">
        <p14:creationId xmlns:p14="http://schemas.microsoft.com/office/powerpoint/2010/main" val="213640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19</a:t>
            </a:fld>
            <a:endParaRPr lang="en-US"/>
          </a:p>
        </p:txBody>
      </p:sp>
    </p:spTree>
    <p:extLst>
      <p:ext uri="{BB962C8B-B14F-4D97-AF65-F5344CB8AC3E}">
        <p14:creationId xmlns:p14="http://schemas.microsoft.com/office/powerpoint/2010/main" val="8676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20</a:t>
            </a:fld>
            <a:endParaRPr lang="en-US"/>
          </a:p>
        </p:txBody>
      </p:sp>
    </p:spTree>
    <p:extLst>
      <p:ext uri="{BB962C8B-B14F-4D97-AF65-F5344CB8AC3E}">
        <p14:creationId xmlns:p14="http://schemas.microsoft.com/office/powerpoint/2010/main" val="12326121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21</a:t>
            </a:fld>
            <a:endParaRPr lang="en-US"/>
          </a:p>
        </p:txBody>
      </p:sp>
    </p:spTree>
    <p:extLst>
      <p:ext uri="{BB962C8B-B14F-4D97-AF65-F5344CB8AC3E}">
        <p14:creationId xmlns:p14="http://schemas.microsoft.com/office/powerpoint/2010/main" val="4235912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22</a:t>
            </a:fld>
            <a:endParaRPr lang="en-US"/>
          </a:p>
        </p:txBody>
      </p:sp>
    </p:spTree>
    <p:extLst>
      <p:ext uri="{BB962C8B-B14F-4D97-AF65-F5344CB8AC3E}">
        <p14:creationId xmlns:p14="http://schemas.microsoft.com/office/powerpoint/2010/main" val="13323356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23</a:t>
            </a:fld>
            <a:endParaRPr lang="en-US"/>
          </a:p>
        </p:txBody>
      </p:sp>
    </p:spTree>
    <p:extLst>
      <p:ext uri="{BB962C8B-B14F-4D97-AF65-F5344CB8AC3E}">
        <p14:creationId xmlns:p14="http://schemas.microsoft.com/office/powerpoint/2010/main" val="4149075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24</a:t>
            </a:fld>
            <a:endParaRPr lang="en-US"/>
          </a:p>
        </p:txBody>
      </p:sp>
    </p:spTree>
    <p:extLst>
      <p:ext uri="{BB962C8B-B14F-4D97-AF65-F5344CB8AC3E}">
        <p14:creationId xmlns:p14="http://schemas.microsoft.com/office/powerpoint/2010/main" val="3711415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25</a:t>
            </a:fld>
            <a:endParaRPr lang="en-US"/>
          </a:p>
        </p:txBody>
      </p:sp>
    </p:spTree>
    <p:extLst>
      <p:ext uri="{BB962C8B-B14F-4D97-AF65-F5344CB8AC3E}">
        <p14:creationId xmlns:p14="http://schemas.microsoft.com/office/powerpoint/2010/main" val="3014954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26</a:t>
            </a:fld>
            <a:endParaRPr lang="en-US"/>
          </a:p>
        </p:txBody>
      </p:sp>
    </p:spTree>
    <p:extLst>
      <p:ext uri="{BB962C8B-B14F-4D97-AF65-F5344CB8AC3E}">
        <p14:creationId xmlns:p14="http://schemas.microsoft.com/office/powerpoint/2010/main" val="31875360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27</a:t>
            </a:fld>
            <a:endParaRPr lang="en-US"/>
          </a:p>
        </p:txBody>
      </p:sp>
    </p:spTree>
    <p:extLst>
      <p:ext uri="{BB962C8B-B14F-4D97-AF65-F5344CB8AC3E}">
        <p14:creationId xmlns:p14="http://schemas.microsoft.com/office/powerpoint/2010/main" val="10741780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28</a:t>
            </a:fld>
            <a:endParaRPr lang="en-US"/>
          </a:p>
        </p:txBody>
      </p:sp>
    </p:spTree>
    <p:extLst>
      <p:ext uri="{BB962C8B-B14F-4D97-AF65-F5344CB8AC3E}">
        <p14:creationId xmlns:p14="http://schemas.microsoft.com/office/powerpoint/2010/main" val="1104483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29</a:t>
            </a:fld>
            <a:endParaRPr lang="en-US"/>
          </a:p>
        </p:txBody>
      </p:sp>
    </p:spTree>
    <p:extLst>
      <p:ext uri="{BB962C8B-B14F-4D97-AF65-F5344CB8AC3E}">
        <p14:creationId xmlns:p14="http://schemas.microsoft.com/office/powerpoint/2010/main" val="2930741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181127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30</a:t>
            </a:fld>
            <a:endParaRPr lang="en-US"/>
          </a:p>
        </p:txBody>
      </p:sp>
    </p:spTree>
    <p:extLst>
      <p:ext uri="{BB962C8B-B14F-4D97-AF65-F5344CB8AC3E}">
        <p14:creationId xmlns:p14="http://schemas.microsoft.com/office/powerpoint/2010/main" val="14682217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31</a:t>
            </a:fld>
            <a:endParaRPr lang="en-US"/>
          </a:p>
        </p:txBody>
      </p:sp>
    </p:spTree>
    <p:extLst>
      <p:ext uri="{BB962C8B-B14F-4D97-AF65-F5344CB8AC3E}">
        <p14:creationId xmlns:p14="http://schemas.microsoft.com/office/powerpoint/2010/main" val="6415580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32</a:t>
            </a:fld>
            <a:endParaRPr lang="en-US"/>
          </a:p>
        </p:txBody>
      </p:sp>
    </p:spTree>
    <p:extLst>
      <p:ext uri="{BB962C8B-B14F-4D97-AF65-F5344CB8AC3E}">
        <p14:creationId xmlns:p14="http://schemas.microsoft.com/office/powerpoint/2010/main" val="35179829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33</a:t>
            </a:fld>
            <a:endParaRPr lang="en-US"/>
          </a:p>
        </p:txBody>
      </p:sp>
    </p:spTree>
    <p:extLst>
      <p:ext uri="{BB962C8B-B14F-4D97-AF65-F5344CB8AC3E}">
        <p14:creationId xmlns:p14="http://schemas.microsoft.com/office/powerpoint/2010/main" val="12866204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34</a:t>
            </a:fld>
            <a:endParaRPr lang="en-US"/>
          </a:p>
        </p:txBody>
      </p:sp>
    </p:spTree>
    <p:extLst>
      <p:ext uri="{BB962C8B-B14F-4D97-AF65-F5344CB8AC3E}">
        <p14:creationId xmlns:p14="http://schemas.microsoft.com/office/powerpoint/2010/main" val="312401765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35</a:t>
            </a:fld>
            <a:endParaRPr lang="en-US"/>
          </a:p>
        </p:txBody>
      </p:sp>
    </p:spTree>
    <p:extLst>
      <p:ext uri="{BB962C8B-B14F-4D97-AF65-F5344CB8AC3E}">
        <p14:creationId xmlns:p14="http://schemas.microsoft.com/office/powerpoint/2010/main" val="40172043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36</a:t>
            </a:fld>
            <a:endParaRPr lang="en-US"/>
          </a:p>
        </p:txBody>
      </p:sp>
    </p:spTree>
    <p:extLst>
      <p:ext uri="{BB962C8B-B14F-4D97-AF65-F5344CB8AC3E}">
        <p14:creationId xmlns:p14="http://schemas.microsoft.com/office/powerpoint/2010/main" val="598305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37</a:t>
            </a:fld>
            <a:endParaRPr lang="en-US"/>
          </a:p>
        </p:txBody>
      </p:sp>
    </p:spTree>
    <p:extLst>
      <p:ext uri="{BB962C8B-B14F-4D97-AF65-F5344CB8AC3E}">
        <p14:creationId xmlns:p14="http://schemas.microsoft.com/office/powerpoint/2010/main" val="31254668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38</a:t>
            </a:fld>
            <a:endParaRPr lang="en-US"/>
          </a:p>
        </p:txBody>
      </p:sp>
    </p:spTree>
    <p:extLst>
      <p:ext uri="{BB962C8B-B14F-4D97-AF65-F5344CB8AC3E}">
        <p14:creationId xmlns:p14="http://schemas.microsoft.com/office/powerpoint/2010/main" val="40967839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39</a:t>
            </a:fld>
            <a:endParaRPr lang="en-US"/>
          </a:p>
        </p:txBody>
      </p:sp>
    </p:spTree>
    <p:extLst>
      <p:ext uri="{BB962C8B-B14F-4D97-AF65-F5344CB8AC3E}">
        <p14:creationId xmlns:p14="http://schemas.microsoft.com/office/powerpoint/2010/main" val="1570165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25248299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40</a:t>
            </a:fld>
            <a:endParaRPr lang="en-US"/>
          </a:p>
        </p:txBody>
      </p:sp>
    </p:spTree>
    <p:extLst>
      <p:ext uri="{BB962C8B-B14F-4D97-AF65-F5344CB8AC3E}">
        <p14:creationId xmlns:p14="http://schemas.microsoft.com/office/powerpoint/2010/main" val="1666037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11577827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873917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283038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12577622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2680951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9/20/20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9/20/20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791678"/>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PROVISION PLAN II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1:3-13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gesê: Laat daar ‘n uitspansel wees tussen die waters, en laat dit skeiding maak tussen waters en waters. God het toe die uitspansel gemaak en die waters wat onder die uitspansel is, geskei van die waters wat bo die uitspansel is. En dit was so. En God het die uitspansel hemel genoem.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8417529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1:3-13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dit was aand en dit was môre, die tweede dag. En God het gesê: Laat die waters onder die hemel hulle op een plek versamel, sodat die droë grond sigbaar word. En dit was so. En God het die droë grond aarde genoem, en die versameling van die waters het Hy see genoem.</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8963816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1:3-13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sien God dat dit goed was. En God het gesê: Laat die aarde voortbring grasspruitjies, plante wat saad gee en bome wat, volgens hulle soorte, vrugte dra, waarin hulle saad is, op die aarde.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5365318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1:3-13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dit was so. Die aarde het voortgebring grasspruitjies, plante wat saad gee volgens hulle soorte en bome wat vrugte dra, waarin hulle saad is, volgens hulle soorte.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7692876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1:3-13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sien God dat dit goed was. En dit was aand en dit was môre, die derde dag.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76183929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1:14-19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gesê: Laat daar ligte wees aan die uitspansel van die hemel, om skeiding te maak tussen die dag en die nag; en laat hulle dien as tekens sowel vir vaste tye, asook vir dae sowel as jare. Laat hulle ook dien as ligte aan die uitspansel van die hemel om lig te gee op die aarde.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6828954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1:14-19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dit was so. God het toe die twee groot ligte gemaak: die groot lig om te heers oor die dag en die klein lig om te heers oor die nag; ook die sterre. En God het hulle aan die uitspansel van die hemel gestel om lig te gee op die aarde en om te heers oor die dag en oor die nag en om skeiding te maak tussen die lig en die duisternis.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6867792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1:14-19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Toe sien God dat dit goed was. En dit was aand en dit was môre, die vierde dag.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0158118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Isaiah 9:7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Of the increase of His government and peace (order), there will be no end. Upon the throne of David and over His kingdom, to order it and establish it with judgment and justice.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7202451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1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14:40</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Laat alles welvoeglik en ordelik toegaan.</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9715139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PROVISION PLAN II</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‘Two men, a farmer and his friend, stood looking over the farmer’s fields one bright afternoon. It was a beautiful sight to behold. It was nearly harvest time and the ripe wheat was swaying gently in the wind. Captured by this idyllic sight the friend said: Wow, look at God’s provision! The farmer thought for a moment and then replied: ‘</a:t>
            </a:r>
            <a:r>
              <a:rPr lang="en-GB" sz="3400" i="1" dirty="0" err="1">
                <a:solidFill>
                  <a:schemeClr val="dk1"/>
                </a:solidFill>
                <a:latin typeface="Century Gothic"/>
                <a:ea typeface="Century Gothic"/>
                <a:cs typeface="Century Gothic"/>
                <a:sym typeface="Century Gothic"/>
              </a:rPr>
              <a:t>Boet</a:t>
            </a:r>
            <a:r>
              <a:rPr lang="en-GB" sz="3400" i="1" dirty="0">
                <a:solidFill>
                  <a:schemeClr val="dk1"/>
                </a:solidFill>
                <a:latin typeface="Century Gothic"/>
                <a:ea typeface="Century Gothic"/>
                <a:cs typeface="Century Gothic"/>
                <a:sym typeface="Century Gothic"/>
              </a:rPr>
              <a:t>, you should have seen it when God had it all by Himself!’</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3 John 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Beloved, I pray that you may prosper in all things and be in health just as your soul prospers.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82271503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1:26</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gesê: Laat Ons mense maak na ons beeld, na ons gelykenis, en laat hulle heers oor die visse van die see en die voëls van die hemel en die vee en oor die hele aarde en oor al die diere wat op die aarde kruip.</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5778137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1:27-28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die mens geskape na sy beeld; na die beeld van God het Hy hom geskape; man en vrou het Hy hulle geskape. En God het hulle geseën, en God het vir hulle gesê:</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46015784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1:27-28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Wees vrugbaar en vermeerder en vul die aarde, onderwerp dit en heers oor die visse van die see en die voëls van die hemel en oor al die diere wat op die aarde kruip.</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528291640"/>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1:29</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Verder het God gesê: Ek gee nou aan julle al die plante wat saad gee, wat op die hele aarde is, en al die bome waar boomvrugte aan is, wat saad dra. Dit sal julle voedsel wees.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522738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Galatians 6:7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Don’t be misled. No one makes a fool of God. You can’t ignore God and get away with it...A man will always reap just the kind of crop he </a:t>
            </a:r>
            <a:r>
              <a:rPr lang="en-GB" sz="3600" i="1" dirty="0" err="1">
                <a:solidFill>
                  <a:schemeClr val="dk1"/>
                </a:solidFill>
                <a:latin typeface="Century Gothic"/>
                <a:ea typeface="Century Gothic"/>
                <a:cs typeface="Century Gothic"/>
                <a:sym typeface="Century Gothic"/>
              </a:rPr>
              <a:t>sows.</a:t>
            </a:r>
            <a:r>
              <a:rPr lang="en-GB" sz="3600" i="1" dirty="0">
                <a:solidFill>
                  <a:schemeClr val="dk1"/>
                </a:solidFill>
                <a:latin typeface="Century Gothic"/>
                <a:ea typeface="Century Gothic"/>
                <a:cs typeface="Century Gothic"/>
                <a:sym typeface="Century Gothic"/>
              </a:rPr>
              <a:t> What a person plants, he will harvest.</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69540339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9:5-13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Ek het dit dus noodsaaklik geag om die broeders te versoek om vooruit te gaan na julle toe en julle vroeër aangekondigde dankoffer vooraf in orde te bring, sodat dit gereed kan wees as ‘n dankoffer en nie as iets wat afgepers is nie.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5206102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9:6-7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Maar dink daaraan: Wie spaarsaamlik saai, sal ook spaarsaamlik maai; en wie volop saai, sal ook volop maai.</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7365423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9:6-7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Laat elkeen gee soos hy hom in sy hart voorneem, nie met droefheid of uit dwang nie, want God het ‘n blymoedige gewer lief.</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5118075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9:8</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mag om alle genade oorvloedig oor julle te laat wees, sodat julle altyd in alle opsigte volop kan hê en oorvloedig kan wees tot elke goeie werk.</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978889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8:22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Van nou af sal al die dae van die aarde, saaityd en oestyd, koue en hitte, somer en winter, dag en nag, nie ophou nie.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93158051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Proverbs 11:24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There is one who scatters, yet increases more; and there is one who withholds more than is right, but it leads to poverty.</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413232834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Proverbs 11:24</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‘The world of the generous gets larger and larger; the world of the stingy gets smaller and smaller.’</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2299134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4400" i="1" dirty="0">
                <a:solidFill>
                  <a:schemeClr val="dk1"/>
                </a:solidFill>
                <a:latin typeface="Century Gothic"/>
                <a:ea typeface="Century Gothic"/>
                <a:cs typeface="Century Gothic"/>
                <a:sym typeface="Century Gothic"/>
              </a:rPr>
              <a:t>‘In your NEED sow a SEED and the God of all PROVISION will PROVIDE!’</a:t>
            </a:r>
            <a:endParaRPr lang="en-US"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32106156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9:9-11</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Soos geskrywe is: Hy het uitgestrooi, hy het aan die armes gegee, sy geregtigheid bly tot in ewigheid. En mag Hy wat saad verskaf aan die saaier, ook brood verskaf om te eet en julle saad vermeerder en die vrug van julle geregtigheid laat toeneem, sodat julle in alles ryk kan word tot alle milddadigheid, wat danksegging aan God deur ons bewerk.</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17105182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a:t>
            </a:r>
            <a:r>
              <a:rPr lang="en-US" sz="4000" b="1" i="1" dirty="0" err="1">
                <a:solidFill>
                  <a:schemeClr val="dk1"/>
                </a:solidFill>
                <a:latin typeface="Century Gothic"/>
                <a:ea typeface="Century Gothic"/>
                <a:cs typeface="Century Gothic"/>
                <a:sym typeface="Century Gothic"/>
              </a:rPr>
              <a:t>Korinthiërs</a:t>
            </a:r>
            <a:r>
              <a:rPr lang="en-US" sz="4000" b="1" i="1" dirty="0">
                <a:solidFill>
                  <a:schemeClr val="dk1"/>
                </a:solidFill>
                <a:latin typeface="Century Gothic"/>
                <a:ea typeface="Century Gothic"/>
                <a:cs typeface="Century Gothic"/>
                <a:sym typeface="Century Gothic"/>
              </a:rPr>
              <a:t> 9:12-13</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Want die bediening van hierdie hulpbetoning voorsien nie alleen in die behoeftes van die heiliges nie, maar is ook oorvloedig deur baie danksegginge aan God, omdat hulle deur die bewys van hierdie diens God verheerlik oor die onderwerping van julle belydenis aan die evangelie van Christus en oor die milddadigheid van die bydrae aan hulle en aan almal...</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4649526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2 Corinthians 9:13</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‘Those you help will be glad not only because of your generous gifts to themselves and to others, but they will praise God for this proof that your deeds are as good as your doctrine.’</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2667662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Romeine 14:17</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Want die koninkryk van God is nie spys en drank nie, maar geregtigheid en vrede en blydskap in die Heilige Gees.</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54817119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26:12-14</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Then Isaac sowed in that land, and reaped in the same year a hundredfold; and the Lord blessed him. The man began to prosper, and continued prospering until he became very prosperous; for he had possessions of flocks and possessions of herds and a great number of servants. So the Philistines envied him.</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443929544"/>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Psalms 126:5-6</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Those who sow in tears shall reap in joy. He who continually goes to and forth weeping, bearing a bag of seed for sowing, shall doubtless come again with rejoicing, bringing his sheaves with him.</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85282861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Psalms 126:1</a:t>
            </a: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400" i="1" dirty="0">
                <a:solidFill>
                  <a:schemeClr val="dk1"/>
                </a:solidFill>
                <a:latin typeface="Century Gothic"/>
                <a:ea typeface="Century Gothic"/>
                <a:cs typeface="Century Gothic"/>
                <a:sym typeface="Century Gothic"/>
              </a:rPr>
              <a:t>When the Lord brought back the captives of Zion, it was like a dream...</a:t>
            </a:r>
            <a:endParaRPr lang="en-US" sz="3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3694097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8:22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While the earth remains, seedtime and harvest, cold and heat, winter and summer, and day and night shall not cease.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026078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620100" y="791678"/>
            <a:ext cx="6951800" cy="4023360"/>
          </a:xfrm>
          <a:prstGeom prst="rect">
            <a:avLst/>
          </a:prstGeom>
        </p:spPr>
        <p:txBody>
          <a:bodyPr>
            <a:noAutofit/>
          </a:bodyPr>
          <a:lstStyle/>
          <a:p>
            <a:pPr lvl="0">
              <a:lnSpc>
                <a:spcPct val="100000"/>
              </a:lnSpc>
              <a:spcBef>
                <a:spcPts val="0"/>
              </a:spcBef>
            </a:pPr>
            <a:r>
              <a:rPr lang="en-ZA"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PROVISION PLAN II</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88211678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Galatians 6:7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en-GB" sz="3600" i="1" dirty="0">
                <a:solidFill>
                  <a:schemeClr val="dk1"/>
                </a:solidFill>
                <a:latin typeface="Century Gothic"/>
                <a:ea typeface="Century Gothic"/>
                <a:cs typeface="Century Gothic"/>
                <a:sym typeface="Century Gothic"/>
              </a:rPr>
              <a:t>Do not be deceived and deluded and misled; God will not allow Himself to be sneered at (scorned, disdained, or mocked by mere pretensions or professions, or by His precepts being set aside). [He inevitably deludes himself who attempts to delude God.] For whatever a man sows, that and that only is what he will reap.</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68634279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lgn="ctr">
              <a:spcBef>
                <a:spcPts val="0"/>
              </a:spcBef>
              <a:buClr>
                <a:srgbClr val="31B6FD"/>
              </a:buClr>
              <a:buSzPts val="3000"/>
              <a:buNone/>
            </a:pPr>
            <a:endParaRPr lang="en-GB" sz="3600" i="1" dirty="0">
              <a:solidFill>
                <a:schemeClr val="dk1"/>
              </a:solidFill>
              <a:latin typeface="Century Gothic"/>
              <a:ea typeface="Century Gothic"/>
              <a:cs typeface="Century Gothic"/>
              <a:sym typeface="Century Gothic"/>
            </a:endParaRPr>
          </a:p>
          <a:p>
            <a:pPr marL="0" lvl="0" indent="0" algn="ctr">
              <a:spcBef>
                <a:spcPts val="0"/>
              </a:spcBef>
              <a:buClr>
                <a:srgbClr val="31B6FD"/>
              </a:buClr>
              <a:buSzPts val="3000"/>
              <a:buNone/>
            </a:pPr>
            <a:r>
              <a:rPr lang="en-GB" sz="4400" i="1" dirty="0">
                <a:solidFill>
                  <a:schemeClr val="dk1"/>
                </a:solidFill>
                <a:latin typeface="Century Gothic"/>
                <a:ea typeface="Century Gothic"/>
                <a:cs typeface="Century Gothic"/>
                <a:sym typeface="Century Gothic"/>
              </a:rPr>
              <a:t>‘a man’s harvest in life is determined by what he sows'</a:t>
            </a:r>
            <a:endParaRPr lang="en-US" sz="44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96139138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In die begin het God die hemel en die aarde geskape.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317878575"/>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1:1-2</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:2 ‘En die aarde was woes en leeg, en duisternis was op die wêreldvloed, en die Gees van God het gesweef op die waters.’</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89788071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Genesis 1:3-13</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God het gesê: Laat daar lig wees! En daar was lig. Toe sien God dat die lig goed was. En God het skeiding gemaak tussen die lig en die duisternis; en God het die lig dag genoem, en die duisternis het Hy nag genoem. En dit was aand en dit was môre, die eerste dag.</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34438653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TotalTime>
  <Words>1700</Words>
  <Application>Microsoft Macintosh PowerPoint</Application>
  <PresentationFormat>Widescreen</PresentationFormat>
  <Paragraphs>147</Paragraphs>
  <Slides>40</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Arial</vt:lpstr>
      <vt:lpstr>Calibri</vt:lpstr>
      <vt:lpstr>Calibri Light</vt:lpstr>
      <vt:lpstr>Century Gothic</vt:lpstr>
      <vt:lpstr>Symbol</vt:lpstr>
      <vt:lpstr>Office Theme</vt:lpstr>
      <vt:lpstr>PROVISION PLAN 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PROVISION PLAN 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16</cp:revision>
  <dcterms:created xsi:type="dcterms:W3CDTF">2020-05-26T13:44:35Z</dcterms:created>
  <dcterms:modified xsi:type="dcterms:W3CDTF">2020-09-20T10:32:50Z</dcterms:modified>
</cp:coreProperties>
</file>