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1"/>
  </p:notesMasterIdLst>
  <p:sldIdLst>
    <p:sldId id="256" r:id="rId2"/>
    <p:sldId id="370" r:id="rId3"/>
    <p:sldId id="391" r:id="rId4"/>
    <p:sldId id="392" r:id="rId5"/>
    <p:sldId id="393" r:id="rId6"/>
    <p:sldId id="394" r:id="rId7"/>
    <p:sldId id="395" r:id="rId8"/>
    <p:sldId id="396" r:id="rId9"/>
    <p:sldId id="397" r:id="rId10"/>
    <p:sldId id="398" r:id="rId11"/>
    <p:sldId id="399" r:id="rId12"/>
    <p:sldId id="400" r:id="rId13"/>
    <p:sldId id="401" r:id="rId14"/>
    <p:sldId id="402" r:id="rId15"/>
    <p:sldId id="403" r:id="rId16"/>
    <p:sldId id="404" r:id="rId17"/>
    <p:sldId id="405" r:id="rId18"/>
    <p:sldId id="406" r:id="rId19"/>
    <p:sldId id="390" r:id="rId2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modifyVerifier cryptProviderType="rsaAES" cryptAlgorithmClass="hash" cryptAlgorithmType="typeAny" cryptAlgorithmSid="14" spinCount="100000" saltData="ocxqJZidsfDmxPBYqE0WrQ==" hashData="3wbugDscXyrfqSXKivFgLxS23nqSZ2MvqyItgGiNr63yq8JPUsuVvMReFHtDpPD8x7581eaZEJ3Zh4ccGxp5Nw=="/>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 uri="{1BD7E111-0CB8-44D6-8891-C1BB2F81B7CC}">
      <p1710:readonlyRecommended xmlns:p1710="http://schemas.microsoft.com/office/powerpoint/2017/10/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3045" autoAdjust="0"/>
    <p:restoredTop sz="87345"/>
  </p:normalViewPr>
  <p:slideViewPr>
    <p:cSldViewPr snapToGrid="0" snapToObjects="1">
      <p:cViewPr varScale="1">
        <p:scale>
          <a:sx n="135" d="100"/>
          <a:sy n="135" d="100"/>
        </p:scale>
        <p:origin x="656" y="176"/>
      </p:cViewPr>
      <p:guideLst>
        <p:guide orient="horz" pos="2160"/>
        <p:guide pos="3840"/>
      </p:guideLst>
    </p:cSldViewPr>
  </p:slideViewPr>
  <p:notesTextViewPr>
    <p:cViewPr>
      <p:scale>
        <a:sx n="1" d="1"/>
        <a:sy n="1" d="1"/>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6285994-54C3-6341-A23C-CB5D47131F8A}" type="datetimeFigureOut">
              <a:rPr lang="en-US" smtClean="0"/>
              <a:t>9/27/20</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69C90CB-7686-744B-96D9-422CFC7D4FA6}" type="slidenum">
              <a:rPr lang="en-US" smtClean="0"/>
              <a:t>‹#›</a:t>
            </a:fld>
            <a:endParaRPr lang="en-US"/>
          </a:p>
        </p:txBody>
      </p:sp>
    </p:spTree>
    <p:extLst>
      <p:ext uri="{BB962C8B-B14F-4D97-AF65-F5344CB8AC3E}">
        <p14:creationId xmlns:p14="http://schemas.microsoft.com/office/powerpoint/2010/main" val="2251659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Font: Century Gothic</a:t>
            </a:r>
          </a:p>
          <a:p>
            <a:r>
              <a:rPr lang="en-US" dirty="0"/>
              <a:t>Main Title Slide: Font Size 80</a:t>
            </a:r>
          </a:p>
          <a:p>
            <a:r>
              <a:rPr lang="en-US" dirty="0"/>
              <a:t>Main Headings: 40-44</a:t>
            </a:r>
          </a:p>
          <a:p>
            <a:r>
              <a:rPr lang="en-US" dirty="0"/>
              <a:t>Main Body: 33</a:t>
            </a:r>
          </a:p>
          <a:p>
            <a:r>
              <a:rPr lang="en-US" dirty="0"/>
              <a:t>Bold and Italic as required</a:t>
            </a:r>
          </a:p>
          <a:p>
            <a:r>
              <a:rPr lang="en-US" dirty="0"/>
              <a:t>Spacing: 15</a:t>
            </a:r>
          </a:p>
          <a:p>
            <a:r>
              <a:rPr lang="en-US" dirty="0"/>
              <a:t>Verse numbers: 20</a:t>
            </a:r>
          </a:p>
          <a:p>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r>
              <a:rPr lang="en-US" dirty="0"/>
              <a:t>Hebreërs</a:t>
            </a:r>
          </a:p>
          <a:p>
            <a:pPr marL="0" marR="0" indent="0" algn="l" defTabSz="914400" rtl="0" eaLnBrk="1" fontAlgn="auto" latinLnBrk="0" hangingPunct="1">
              <a:lnSpc>
                <a:spcPct val="100000"/>
              </a:lnSpc>
              <a:spcBef>
                <a:spcPts val="0"/>
              </a:spcBef>
              <a:spcAft>
                <a:spcPts val="0"/>
              </a:spcAft>
              <a:buClrTx/>
              <a:buSzTx/>
              <a:buFontTx/>
              <a:buNone/>
              <a:tabLst/>
              <a:defRPr/>
            </a:pPr>
            <a:r>
              <a:rPr lang="en-US" dirty="0" err="1"/>
              <a:t>Matthéüs</a:t>
            </a:r>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r>
              <a:rPr lang="en-US" dirty="0" err="1"/>
              <a:t>Timótheüs</a:t>
            </a:r>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r>
              <a:rPr lang="en-US" dirty="0" err="1"/>
              <a:t>Korinthiërs</a:t>
            </a:r>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r>
              <a:rPr lang="en-US" dirty="0"/>
              <a:t>Efésiërs</a:t>
            </a:r>
          </a:p>
          <a:p>
            <a:pPr marL="0" marR="0" indent="0" algn="l" defTabSz="914400" rtl="0" eaLnBrk="1" fontAlgn="auto" latinLnBrk="0" hangingPunct="1">
              <a:lnSpc>
                <a:spcPct val="100000"/>
              </a:lnSpc>
              <a:spcBef>
                <a:spcPts val="0"/>
              </a:spcBef>
              <a:spcAft>
                <a:spcPts val="0"/>
              </a:spcAft>
              <a:buClrTx/>
              <a:buSzTx/>
              <a:buFontTx/>
              <a:buNone/>
              <a:tabLst/>
              <a:defRPr/>
            </a:pPr>
            <a:r>
              <a:rPr lang="en-US" dirty="0" err="1"/>
              <a:t>Númeri</a:t>
            </a:r>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1</a:t>
            </a:fld>
            <a:endParaRPr lang="en-US"/>
          </a:p>
        </p:txBody>
      </p:sp>
    </p:spTree>
    <p:extLst>
      <p:ext uri="{BB962C8B-B14F-4D97-AF65-F5344CB8AC3E}">
        <p14:creationId xmlns:p14="http://schemas.microsoft.com/office/powerpoint/2010/main" val="127931746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10</a:t>
            </a:fld>
            <a:endParaRPr lang="en-US"/>
          </a:p>
        </p:txBody>
      </p:sp>
    </p:spTree>
    <p:extLst>
      <p:ext uri="{BB962C8B-B14F-4D97-AF65-F5344CB8AC3E}">
        <p14:creationId xmlns:p14="http://schemas.microsoft.com/office/powerpoint/2010/main" val="403325058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11</a:t>
            </a:fld>
            <a:endParaRPr lang="en-US"/>
          </a:p>
        </p:txBody>
      </p:sp>
    </p:spTree>
    <p:extLst>
      <p:ext uri="{BB962C8B-B14F-4D97-AF65-F5344CB8AC3E}">
        <p14:creationId xmlns:p14="http://schemas.microsoft.com/office/powerpoint/2010/main" val="336915155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12</a:t>
            </a:fld>
            <a:endParaRPr lang="en-US"/>
          </a:p>
        </p:txBody>
      </p:sp>
    </p:spTree>
    <p:extLst>
      <p:ext uri="{BB962C8B-B14F-4D97-AF65-F5344CB8AC3E}">
        <p14:creationId xmlns:p14="http://schemas.microsoft.com/office/powerpoint/2010/main" val="402358444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13</a:t>
            </a:fld>
            <a:endParaRPr lang="en-US"/>
          </a:p>
        </p:txBody>
      </p:sp>
    </p:spTree>
    <p:extLst>
      <p:ext uri="{BB962C8B-B14F-4D97-AF65-F5344CB8AC3E}">
        <p14:creationId xmlns:p14="http://schemas.microsoft.com/office/powerpoint/2010/main" val="400116079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14</a:t>
            </a:fld>
            <a:endParaRPr lang="en-US"/>
          </a:p>
        </p:txBody>
      </p:sp>
    </p:spTree>
    <p:extLst>
      <p:ext uri="{BB962C8B-B14F-4D97-AF65-F5344CB8AC3E}">
        <p14:creationId xmlns:p14="http://schemas.microsoft.com/office/powerpoint/2010/main" val="226311716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15</a:t>
            </a:fld>
            <a:endParaRPr lang="en-US"/>
          </a:p>
        </p:txBody>
      </p:sp>
    </p:spTree>
    <p:extLst>
      <p:ext uri="{BB962C8B-B14F-4D97-AF65-F5344CB8AC3E}">
        <p14:creationId xmlns:p14="http://schemas.microsoft.com/office/powerpoint/2010/main" val="402416305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16</a:t>
            </a:fld>
            <a:endParaRPr lang="en-US"/>
          </a:p>
        </p:txBody>
      </p:sp>
    </p:spTree>
    <p:extLst>
      <p:ext uri="{BB962C8B-B14F-4D97-AF65-F5344CB8AC3E}">
        <p14:creationId xmlns:p14="http://schemas.microsoft.com/office/powerpoint/2010/main" val="36469861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17</a:t>
            </a:fld>
            <a:endParaRPr lang="en-US"/>
          </a:p>
        </p:txBody>
      </p:sp>
    </p:spTree>
    <p:extLst>
      <p:ext uri="{BB962C8B-B14F-4D97-AF65-F5344CB8AC3E}">
        <p14:creationId xmlns:p14="http://schemas.microsoft.com/office/powerpoint/2010/main" val="188629792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18</a:t>
            </a:fld>
            <a:endParaRPr lang="en-US"/>
          </a:p>
        </p:txBody>
      </p:sp>
    </p:spTree>
    <p:extLst>
      <p:ext uri="{BB962C8B-B14F-4D97-AF65-F5344CB8AC3E}">
        <p14:creationId xmlns:p14="http://schemas.microsoft.com/office/powerpoint/2010/main" val="290030995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Font: Century Gothic</a:t>
            </a:r>
          </a:p>
          <a:p>
            <a:r>
              <a:rPr lang="en-US" dirty="0"/>
              <a:t>Main Title Slide: Font Size 80</a:t>
            </a:r>
          </a:p>
          <a:p>
            <a:r>
              <a:rPr lang="en-US" dirty="0"/>
              <a:t>Main Headings: 40-44</a:t>
            </a:r>
          </a:p>
          <a:p>
            <a:r>
              <a:rPr lang="en-US" dirty="0"/>
              <a:t>Main Body: 33</a:t>
            </a:r>
          </a:p>
          <a:p>
            <a:r>
              <a:rPr lang="en-US" dirty="0"/>
              <a:t>Bold and Italic as required</a:t>
            </a:r>
          </a:p>
          <a:p>
            <a:r>
              <a:rPr lang="en-US" dirty="0"/>
              <a:t>Spacing: 15</a:t>
            </a:r>
          </a:p>
          <a:p>
            <a:r>
              <a:rPr lang="en-US" dirty="0"/>
              <a:t>Verse numbers: 20</a:t>
            </a:r>
          </a:p>
          <a:p>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r>
              <a:rPr lang="en-US" dirty="0"/>
              <a:t>Hebreërs</a:t>
            </a:r>
          </a:p>
          <a:p>
            <a:pPr marL="0" marR="0" indent="0" algn="l" defTabSz="914400" rtl="0" eaLnBrk="1" fontAlgn="auto" latinLnBrk="0" hangingPunct="1">
              <a:lnSpc>
                <a:spcPct val="100000"/>
              </a:lnSpc>
              <a:spcBef>
                <a:spcPts val="0"/>
              </a:spcBef>
              <a:spcAft>
                <a:spcPts val="0"/>
              </a:spcAft>
              <a:buClrTx/>
              <a:buSzTx/>
              <a:buFontTx/>
              <a:buNone/>
              <a:tabLst/>
              <a:defRPr/>
            </a:pPr>
            <a:r>
              <a:rPr lang="en-US" dirty="0" err="1"/>
              <a:t>Matthéüs</a:t>
            </a:r>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r>
              <a:rPr lang="en-US" dirty="0" err="1"/>
              <a:t>Timótheüs</a:t>
            </a:r>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r>
              <a:rPr lang="en-US" dirty="0" err="1"/>
              <a:t>Korinthiërs</a:t>
            </a:r>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r>
              <a:rPr lang="en-US" dirty="0"/>
              <a:t>Efésiërs</a:t>
            </a:r>
          </a:p>
          <a:p>
            <a:pPr marL="0" marR="0" indent="0" algn="l" defTabSz="914400" rtl="0" eaLnBrk="1" fontAlgn="auto" latinLnBrk="0" hangingPunct="1">
              <a:lnSpc>
                <a:spcPct val="100000"/>
              </a:lnSpc>
              <a:spcBef>
                <a:spcPts val="0"/>
              </a:spcBef>
              <a:spcAft>
                <a:spcPts val="0"/>
              </a:spcAft>
              <a:buClrTx/>
              <a:buSzTx/>
              <a:buFontTx/>
              <a:buNone/>
              <a:tabLst/>
              <a:defRPr/>
            </a:pPr>
            <a:r>
              <a:rPr lang="en-US" dirty="0" err="1"/>
              <a:t>Númeri</a:t>
            </a:r>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19</a:t>
            </a:fld>
            <a:endParaRPr lang="en-US"/>
          </a:p>
        </p:txBody>
      </p:sp>
    </p:spTree>
    <p:extLst>
      <p:ext uri="{BB962C8B-B14F-4D97-AF65-F5344CB8AC3E}">
        <p14:creationId xmlns:p14="http://schemas.microsoft.com/office/powerpoint/2010/main" val="166603719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2</a:t>
            </a:fld>
            <a:endParaRPr lang="en-US"/>
          </a:p>
        </p:txBody>
      </p:sp>
    </p:spTree>
    <p:extLst>
      <p:ext uri="{BB962C8B-B14F-4D97-AF65-F5344CB8AC3E}">
        <p14:creationId xmlns:p14="http://schemas.microsoft.com/office/powerpoint/2010/main" val="118840869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3</a:t>
            </a:fld>
            <a:endParaRPr lang="en-US"/>
          </a:p>
        </p:txBody>
      </p:sp>
    </p:spTree>
    <p:extLst>
      <p:ext uri="{BB962C8B-B14F-4D97-AF65-F5344CB8AC3E}">
        <p14:creationId xmlns:p14="http://schemas.microsoft.com/office/powerpoint/2010/main" val="363387295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4</a:t>
            </a:fld>
            <a:endParaRPr lang="en-US"/>
          </a:p>
        </p:txBody>
      </p:sp>
    </p:spTree>
    <p:extLst>
      <p:ext uri="{BB962C8B-B14F-4D97-AF65-F5344CB8AC3E}">
        <p14:creationId xmlns:p14="http://schemas.microsoft.com/office/powerpoint/2010/main" val="111650911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5</a:t>
            </a:fld>
            <a:endParaRPr lang="en-US"/>
          </a:p>
        </p:txBody>
      </p:sp>
    </p:spTree>
    <p:extLst>
      <p:ext uri="{BB962C8B-B14F-4D97-AF65-F5344CB8AC3E}">
        <p14:creationId xmlns:p14="http://schemas.microsoft.com/office/powerpoint/2010/main" val="382697010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6</a:t>
            </a:fld>
            <a:endParaRPr lang="en-US"/>
          </a:p>
        </p:txBody>
      </p:sp>
    </p:spTree>
    <p:extLst>
      <p:ext uri="{BB962C8B-B14F-4D97-AF65-F5344CB8AC3E}">
        <p14:creationId xmlns:p14="http://schemas.microsoft.com/office/powerpoint/2010/main" val="369522389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7</a:t>
            </a:fld>
            <a:endParaRPr lang="en-US"/>
          </a:p>
        </p:txBody>
      </p:sp>
    </p:spTree>
    <p:extLst>
      <p:ext uri="{BB962C8B-B14F-4D97-AF65-F5344CB8AC3E}">
        <p14:creationId xmlns:p14="http://schemas.microsoft.com/office/powerpoint/2010/main" val="104601030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8</a:t>
            </a:fld>
            <a:endParaRPr lang="en-US"/>
          </a:p>
        </p:txBody>
      </p:sp>
    </p:spTree>
    <p:extLst>
      <p:ext uri="{BB962C8B-B14F-4D97-AF65-F5344CB8AC3E}">
        <p14:creationId xmlns:p14="http://schemas.microsoft.com/office/powerpoint/2010/main" val="94499443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9</a:t>
            </a:fld>
            <a:endParaRPr lang="en-US"/>
          </a:p>
        </p:txBody>
      </p:sp>
    </p:spTree>
    <p:extLst>
      <p:ext uri="{BB962C8B-B14F-4D97-AF65-F5344CB8AC3E}">
        <p14:creationId xmlns:p14="http://schemas.microsoft.com/office/powerpoint/2010/main" val="296586051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38F16D-558C-7447-9B17-E10F0814440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E73BDF91-8AB4-2943-AE28-20D3CD7690E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59412AA0-0985-BE4B-9BCE-C3586233F5B4}"/>
              </a:ext>
            </a:extLst>
          </p:cNvPr>
          <p:cNvSpPr>
            <a:spLocks noGrp="1"/>
          </p:cNvSpPr>
          <p:nvPr>
            <p:ph type="dt" sz="half" idx="10"/>
          </p:nvPr>
        </p:nvSpPr>
        <p:spPr/>
        <p:txBody>
          <a:bodyPr/>
          <a:lstStyle/>
          <a:p>
            <a:fld id="{0A3781E1-7499-2143-B948-C54C8C2DEDD3}" type="datetimeFigureOut">
              <a:rPr lang="en-US" smtClean="0"/>
              <a:t>9/27/20</a:t>
            </a:fld>
            <a:endParaRPr lang="en-US"/>
          </a:p>
        </p:txBody>
      </p:sp>
      <p:sp>
        <p:nvSpPr>
          <p:cNvPr id="5" name="Footer Placeholder 4">
            <a:extLst>
              <a:ext uri="{FF2B5EF4-FFF2-40B4-BE49-F238E27FC236}">
                <a16:creationId xmlns:a16="http://schemas.microsoft.com/office/drawing/2014/main" id="{ADD1646D-80D1-D941-A552-37BF9C02257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B0B43AE-4FC6-6D45-A518-2364381B2B3D}"/>
              </a:ext>
            </a:extLst>
          </p:cNvPr>
          <p:cNvSpPr>
            <a:spLocks noGrp="1"/>
          </p:cNvSpPr>
          <p:nvPr>
            <p:ph type="sldNum" sz="quarter" idx="12"/>
          </p:nvPr>
        </p:nvSpPr>
        <p:spPr/>
        <p:txBody>
          <a:bodyPr/>
          <a:lstStyle/>
          <a:p>
            <a:fld id="{B1333385-CA48-B74E-B468-C79BBCA3ABC4}" type="slidenum">
              <a:rPr lang="en-US" smtClean="0"/>
              <a:t>‹#›</a:t>
            </a:fld>
            <a:endParaRPr lang="en-US"/>
          </a:p>
        </p:txBody>
      </p:sp>
    </p:spTree>
    <p:extLst>
      <p:ext uri="{BB962C8B-B14F-4D97-AF65-F5344CB8AC3E}">
        <p14:creationId xmlns:p14="http://schemas.microsoft.com/office/powerpoint/2010/main" val="390265366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490FA6-D9C9-A54A-8EDC-A055E0860CCA}"/>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1480D2B3-CB43-6948-B4F5-A66BD73F0BFC}"/>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4A6C830-CFE8-A148-9A4D-00597AC4EC3C}"/>
              </a:ext>
            </a:extLst>
          </p:cNvPr>
          <p:cNvSpPr>
            <a:spLocks noGrp="1"/>
          </p:cNvSpPr>
          <p:nvPr>
            <p:ph type="dt" sz="half" idx="10"/>
          </p:nvPr>
        </p:nvSpPr>
        <p:spPr/>
        <p:txBody>
          <a:bodyPr/>
          <a:lstStyle/>
          <a:p>
            <a:fld id="{0A3781E1-7499-2143-B948-C54C8C2DEDD3}" type="datetimeFigureOut">
              <a:rPr lang="en-US" smtClean="0"/>
              <a:t>9/27/20</a:t>
            </a:fld>
            <a:endParaRPr lang="en-US"/>
          </a:p>
        </p:txBody>
      </p:sp>
      <p:sp>
        <p:nvSpPr>
          <p:cNvPr id="5" name="Footer Placeholder 4">
            <a:extLst>
              <a:ext uri="{FF2B5EF4-FFF2-40B4-BE49-F238E27FC236}">
                <a16:creationId xmlns:a16="http://schemas.microsoft.com/office/drawing/2014/main" id="{B3933A38-EE88-F745-8F8C-8516C928245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192D6F2-3675-4740-9DFD-96B0FBBA2095}"/>
              </a:ext>
            </a:extLst>
          </p:cNvPr>
          <p:cNvSpPr>
            <a:spLocks noGrp="1"/>
          </p:cNvSpPr>
          <p:nvPr>
            <p:ph type="sldNum" sz="quarter" idx="12"/>
          </p:nvPr>
        </p:nvSpPr>
        <p:spPr/>
        <p:txBody>
          <a:bodyPr/>
          <a:lstStyle/>
          <a:p>
            <a:fld id="{B1333385-CA48-B74E-B468-C79BBCA3ABC4}" type="slidenum">
              <a:rPr lang="en-US" smtClean="0"/>
              <a:t>‹#›</a:t>
            </a:fld>
            <a:endParaRPr lang="en-US"/>
          </a:p>
        </p:txBody>
      </p:sp>
    </p:spTree>
    <p:extLst>
      <p:ext uri="{BB962C8B-B14F-4D97-AF65-F5344CB8AC3E}">
        <p14:creationId xmlns:p14="http://schemas.microsoft.com/office/powerpoint/2010/main" val="35471279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4C0FC08-3B82-1F43-82D0-91ADD4875A9C}"/>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5A04C463-B854-CE4E-8174-E3DCA03B115D}"/>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191FA1B-6EE7-1D4E-B406-9D8638E831B2}"/>
              </a:ext>
            </a:extLst>
          </p:cNvPr>
          <p:cNvSpPr>
            <a:spLocks noGrp="1"/>
          </p:cNvSpPr>
          <p:nvPr>
            <p:ph type="dt" sz="half" idx="10"/>
          </p:nvPr>
        </p:nvSpPr>
        <p:spPr/>
        <p:txBody>
          <a:bodyPr/>
          <a:lstStyle/>
          <a:p>
            <a:fld id="{0A3781E1-7499-2143-B948-C54C8C2DEDD3}" type="datetimeFigureOut">
              <a:rPr lang="en-US" smtClean="0"/>
              <a:t>9/27/20</a:t>
            </a:fld>
            <a:endParaRPr lang="en-US"/>
          </a:p>
        </p:txBody>
      </p:sp>
      <p:sp>
        <p:nvSpPr>
          <p:cNvPr id="5" name="Footer Placeholder 4">
            <a:extLst>
              <a:ext uri="{FF2B5EF4-FFF2-40B4-BE49-F238E27FC236}">
                <a16:creationId xmlns:a16="http://schemas.microsoft.com/office/drawing/2014/main" id="{CD1BAAFD-328B-9647-87CD-BE605B1186B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1622024-F68A-D240-9F96-454C181FD960}"/>
              </a:ext>
            </a:extLst>
          </p:cNvPr>
          <p:cNvSpPr>
            <a:spLocks noGrp="1"/>
          </p:cNvSpPr>
          <p:nvPr>
            <p:ph type="sldNum" sz="quarter" idx="12"/>
          </p:nvPr>
        </p:nvSpPr>
        <p:spPr/>
        <p:txBody>
          <a:bodyPr/>
          <a:lstStyle/>
          <a:p>
            <a:fld id="{B1333385-CA48-B74E-B468-C79BBCA3ABC4}" type="slidenum">
              <a:rPr lang="en-US" smtClean="0"/>
              <a:t>‹#›</a:t>
            </a:fld>
            <a:endParaRPr lang="en-US"/>
          </a:p>
        </p:txBody>
      </p:sp>
    </p:spTree>
    <p:extLst>
      <p:ext uri="{BB962C8B-B14F-4D97-AF65-F5344CB8AC3E}">
        <p14:creationId xmlns:p14="http://schemas.microsoft.com/office/powerpoint/2010/main" val="23639866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94273E-7B9C-7B4E-9942-E95B491C51C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40E7F87-0CC1-4742-9CD0-EFC230D1824B}"/>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6336C8D-6AC9-FC41-91C2-875506B18556}"/>
              </a:ext>
            </a:extLst>
          </p:cNvPr>
          <p:cNvSpPr>
            <a:spLocks noGrp="1"/>
          </p:cNvSpPr>
          <p:nvPr>
            <p:ph type="dt" sz="half" idx="10"/>
          </p:nvPr>
        </p:nvSpPr>
        <p:spPr/>
        <p:txBody>
          <a:bodyPr/>
          <a:lstStyle/>
          <a:p>
            <a:fld id="{0A3781E1-7499-2143-B948-C54C8C2DEDD3}" type="datetimeFigureOut">
              <a:rPr lang="en-US" smtClean="0"/>
              <a:t>9/27/20</a:t>
            </a:fld>
            <a:endParaRPr lang="en-US"/>
          </a:p>
        </p:txBody>
      </p:sp>
      <p:sp>
        <p:nvSpPr>
          <p:cNvPr id="5" name="Footer Placeholder 4">
            <a:extLst>
              <a:ext uri="{FF2B5EF4-FFF2-40B4-BE49-F238E27FC236}">
                <a16:creationId xmlns:a16="http://schemas.microsoft.com/office/drawing/2014/main" id="{0DCE6696-4038-3549-9D42-ED0E4DAB0CB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BBEA4E7-C682-D049-A5FA-333F7A1CD6CF}"/>
              </a:ext>
            </a:extLst>
          </p:cNvPr>
          <p:cNvSpPr>
            <a:spLocks noGrp="1"/>
          </p:cNvSpPr>
          <p:nvPr>
            <p:ph type="sldNum" sz="quarter" idx="12"/>
          </p:nvPr>
        </p:nvSpPr>
        <p:spPr/>
        <p:txBody>
          <a:bodyPr/>
          <a:lstStyle/>
          <a:p>
            <a:fld id="{B1333385-CA48-B74E-B468-C79BBCA3ABC4}" type="slidenum">
              <a:rPr lang="en-US" smtClean="0"/>
              <a:t>‹#›</a:t>
            </a:fld>
            <a:endParaRPr lang="en-US"/>
          </a:p>
        </p:txBody>
      </p:sp>
    </p:spTree>
    <p:extLst>
      <p:ext uri="{BB962C8B-B14F-4D97-AF65-F5344CB8AC3E}">
        <p14:creationId xmlns:p14="http://schemas.microsoft.com/office/powerpoint/2010/main" val="182147442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4EE03C-6DFE-EC43-ABAF-DD9B896B1DC6}"/>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8F6AA1EC-D4D0-5745-A4A1-DF63F6C2FB4D}"/>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F4DA29E2-2E8B-8047-B24A-67333AE593BC}"/>
              </a:ext>
            </a:extLst>
          </p:cNvPr>
          <p:cNvSpPr>
            <a:spLocks noGrp="1"/>
          </p:cNvSpPr>
          <p:nvPr>
            <p:ph type="dt" sz="half" idx="10"/>
          </p:nvPr>
        </p:nvSpPr>
        <p:spPr/>
        <p:txBody>
          <a:bodyPr/>
          <a:lstStyle/>
          <a:p>
            <a:fld id="{0A3781E1-7499-2143-B948-C54C8C2DEDD3}" type="datetimeFigureOut">
              <a:rPr lang="en-US" smtClean="0"/>
              <a:t>9/27/20</a:t>
            </a:fld>
            <a:endParaRPr lang="en-US"/>
          </a:p>
        </p:txBody>
      </p:sp>
      <p:sp>
        <p:nvSpPr>
          <p:cNvPr id="5" name="Footer Placeholder 4">
            <a:extLst>
              <a:ext uri="{FF2B5EF4-FFF2-40B4-BE49-F238E27FC236}">
                <a16:creationId xmlns:a16="http://schemas.microsoft.com/office/drawing/2014/main" id="{45D549C4-ED7E-F147-ADD7-92A3B812335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97907C8-3241-124D-A35C-190D10E143BA}"/>
              </a:ext>
            </a:extLst>
          </p:cNvPr>
          <p:cNvSpPr>
            <a:spLocks noGrp="1"/>
          </p:cNvSpPr>
          <p:nvPr>
            <p:ph type="sldNum" sz="quarter" idx="12"/>
          </p:nvPr>
        </p:nvSpPr>
        <p:spPr/>
        <p:txBody>
          <a:bodyPr/>
          <a:lstStyle/>
          <a:p>
            <a:fld id="{B1333385-CA48-B74E-B468-C79BBCA3ABC4}" type="slidenum">
              <a:rPr lang="en-US" smtClean="0"/>
              <a:t>‹#›</a:t>
            </a:fld>
            <a:endParaRPr lang="en-US"/>
          </a:p>
        </p:txBody>
      </p:sp>
    </p:spTree>
    <p:extLst>
      <p:ext uri="{BB962C8B-B14F-4D97-AF65-F5344CB8AC3E}">
        <p14:creationId xmlns:p14="http://schemas.microsoft.com/office/powerpoint/2010/main" val="1377882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9E498B-74EC-D94C-A4AA-EB1C140F826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AC75A7D-59FC-CB42-ADDF-57D86ED0B7E7}"/>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1D78ACC1-EE82-4441-BF9A-730FD2BE3CDF}"/>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9E3DD5DE-2C29-CD48-9B03-BFE2BD6CD809}"/>
              </a:ext>
            </a:extLst>
          </p:cNvPr>
          <p:cNvSpPr>
            <a:spLocks noGrp="1"/>
          </p:cNvSpPr>
          <p:nvPr>
            <p:ph type="dt" sz="half" idx="10"/>
          </p:nvPr>
        </p:nvSpPr>
        <p:spPr/>
        <p:txBody>
          <a:bodyPr/>
          <a:lstStyle/>
          <a:p>
            <a:fld id="{0A3781E1-7499-2143-B948-C54C8C2DEDD3}" type="datetimeFigureOut">
              <a:rPr lang="en-US" smtClean="0"/>
              <a:t>9/27/20</a:t>
            </a:fld>
            <a:endParaRPr lang="en-US"/>
          </a:p>
        </p:txBody>
      </p:sp>
      <p:sp>
        <p:nvSpPr>
          <p:cNvPr id="6" name="Footer Placeholder 5">
            <a:extLst>
              <a:ext uri="{FF2B5EF4-FFF2-40B4-BE49-F238E27FC236}">
                <a16:creationId xmlns:a16="http://schemas.microsoft.com/office/drawing/2014/main" id="{227151E5-A4AD-4B4D-9621-89C1A71AEB5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7A74831-B79A-9048-8D80-CF175F976DE1}"/>
              </a:ext>
            </a:extLst>
          </p:cNvPr>
          <p:cNvSpPr>
            <a:spLocks noGrp="1"/>
          </p:cNvSpPr>
          <p:nvPr>
            <p:ph type="sldNum" sz="quarter" idx="12"/>
          </p:nvPr>
        </p:nvSpPr>
        <p:spPr/>
        <p:txBody>
          <a:bodyPr/>
          <a:lstStyle/>
          <a:p>
            <a:fld id="{B1333385-CA48-B74E-B468-C79BBCA3ABC4}" type="slidenum">
              <a:rPr lang="en-US" smtClean="0"/>
              <a:t>‹#›</a:t>
            </a:fld>
            <a:endParaRPr lang="en-US"/>
          </a:p>
        </p:txBody>
      </p:sp>
    </p:spTree>
    <p:extLst>
      <p:ext uri="{BB962C8B-B14F-4D97-AF65-F5344CB8AC3E}">
        <p14:creationId xmlns:p14="http://schemas.microsoft.com/office/powerpoint/2010/main" val="39844553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6A08CA-7A0D-0A46-AE0A-0ED26427B279}"/>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B4FFF76C-9676-C845-9671-0FABA361952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B10FDF38-41D2-4547-B435-80413EE9D681}"/>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65FA9AFC-22C4-5247-9AF8-EC8F0BE6077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D6FF7C2A-491B-E64B-B3AB-9D9E04374DC8}"/>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E23B865C-0582-8143-B3BE-CC4768F93A2E}"/>
              </a:ext>
            </a:extLst>
          </p:cNvPr>
          <p:cNvSpPr>
            <a:spLocks noGrp="1"/>
          </p:cNvSpPr>
          <p:nvPr>
            <p:ph type="dt" sz="half" idx="10"/>
          </p:nvPr>
        </p:nvSpPr>
        <p:spPr/>
        <p:txBody>
          <a:bodyPr/>
          <a:lstStyle/>
          <a:p>
            <a:fld id="{0A3781E1-7499-2143-B948-C54C8C2DEDD3}" type="datetimeFigureOut">
              <a:rPr lang="en-US" smtClean="0"/>
              <a:t>9/27/20</a:t>
            </a:fld>
            <a:endParaRPr lang="en-US"/>
          </a:p>
        </p:txBody>
      </p:sp>
      <p:sp>
        <p:nvSpPr>
          <p:cNvPr id="8" name="Footer Placeholder 7">
            <a:extLst>
              <a:ext uri="{FF2B5EF4-FFF2-40B4-BE49-F238E27FC236}">
                <a16:creationId xmlns:a16="http://schemas.microsoft.com/office/drawing/2014/main" id="{066640B0-B1EA-884D-81EB-E4B76210BAD7}"/>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89C61FF2-818C-434A-BCA6-25FC43A383BF}"/>
              </a:ext>
            </a:extLst>
          </p:cNvPr>
          <p:cNvSpPr>
            <a:spLocks noGrp="1"/>
          </p:cNvSpPr>
          <p:nvPr>
            <p:ph type="sldNum" sz="quarter" idx="12"/>
          </p:nvPr>
        </p:nvSpPr>
        <p:spPr/>
        <p:txBody>
          <a:bodyPr/>
          <a:lstStyle/>
          <a:p>
            <a:fld id="{B1333385-CA48-B74E-B468-C79BBCA3ABC4}" type="slidenum">
              <a:rPr lang="en-US" smtClean="0"/>
              <a:t>‹#›</a:t>
            </a:fld>
            <a:endParaRPr lang="en-US"/>
          </a:p>
        </p:txBody>
      </p:sp>
    </p:spTree>
    <p:extLst>
      <p:ext uri="{BB962C8B-B14F-4D97-AF65-F5344CB8AC3E}">
        <p14:creationId xmlns:p14="http://schemas.microsoft.com/office/powerpoint/2010/main" val="142755113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E9C9D3-55A2-374B-991F-8172F6406978}"/>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146A121A-80AB-964B-9A12-D952B3C081F4}"/>
              </a:ext>
            </a:extLst>
          </p:cNvPr>
          <p:cNvSpPr>
            <a:spLocks noGrp="1"/>
          </p:cNvSpPr>
          <p:nvPr>
            <p:ph type="dt" sz="half" idx="10"/>
          </p:nvPr>
        </p:nvSpPr>
        <p:spPr/>
        <p:txBody>
          <a:bodyPr/>
          <a:lstStyle/>
          <a:p>
            <a:fld id="{0A3781E1-7499-2143-B948-C54C8C2DEDD3}" type="datetimeFigureOut">
              <a:rPr lang="en-US" smtClean="0"/>
              <a:t>9/27/20</a:t>
            </a:fld>
            <a:endParaRPr lang="en-US"/>
          </a:p>
        </p:txBody>
      </p:sp>
      <p:sp>
        <p:nvSpPr>
          <p:cNvPr id="4" name="Footer Placeholder 3">
            <a:extLst>
              <a:ext uri="{FF2B5EF4-FFF2-40B4-BE49-F238E27FC236}">
                <a16:creationId xmlns:a16="http://schemas.microsoft.com/office/drawing/2014/main" id="{7CF63F1C-ABE0-6742-AAFE-6E88735706C5}"/>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39DFB907-B78B-C24C-87A4-5355B5969113}"/>
              </a:ext>
            </a:extLst>
          </p:cNvPr>
          <p:cNvSpPr>
            <a:spLocks noGrp="1"/>
          </p:cNvSpPr>
          <p:nvPr>
            <p:ph type="sldNum" sz="quarter" idx="12"/>
          </p:nvPr>
        </p:nvSpPr>
        <p:spPr/>
        <p:txBody>
          <a:bodyPr/>
          <a:lstStyle/>
          <a:p>
            <a:fld id="{B1333385-CA48-B74E-B468-C79BBCA3ABC4}" type="slidenum">
              <a:rPr lang="en-US" smtClean="0"/>
              <a:t>‹#›</a:t>
            </a:fld>
            <a:endParaRPr lang="en-US"/>
          </a:p>
        </p:txBody>
      </p:sp>
    </p:spTree>
    <p:extLst>
      <p:ext uri="{BB962C8B-B14F-4D97-AF65-F5344CB8AC3E}">
        <p14:creationId xmlns:p14="http://schemas.microsoft.com/office/powerpoint/2010/main" val="192125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2DD156C-C1F9-6542-BFCB-2047D9EB6A89}"/>
              </a:ext>
            </a:extLst>
          </p:cNvPr>
          <p:cNvSpPr>
            <a:spLocks noGrp="1"/>
          </p:cNvSpPr>
          <p:nvPr>
            <p:ph type="dt" sz="half" idx="10"/>
          </p:nvPr>
        </p:nvSpPr>
        <p:spPr/>
        <p:txBody>
          <a:bodyPr/>
          <a:lstStyle/>
          <a:p>
            <a:fld id="{0A3781E1-7499-2143-B948-C54C8C2DEDD3}" type="datetimeFigureOut">
              <a:rPr lang="en-US" smtClean="0"/>
              <a:t>9/27/20</a:t>
            </a:fld>
            <a:endParaRPr lang="en-US"/>
          </a:p>
        </p:txBody>
      </p:sp>
      <p:sp>
        <p:nvSpPr>
          <p:cNvPr id="3" name="Footer Placeholder 2">
            <a:extLst>
              <a:ext uri="{FF2B5EF4-FFF2-40B4-BE49-F238E27FC236}">
                <a16:creationId xmlns:a16="http://schemas.microsoft.com/office/drawing/2014/main" id="{5539C80E-016B-6A49-A5CA-DB0DBB241CEA}"/>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DBD49721-9EB2-0241-9104-04B6B4EC1EE7}"/>
              </a:ext>
            </a:extLst>
          </p:cNvPr>
          <p:cNvSpPr>
            <a:spLocks noGrp="1"/>
          </p:cNvSpPr>
          <p:nvPr>
            <p:ph type="sldNum" sz="quarter" idx="12"/>
          </p:nvPr>
        </p:nvSpPr>
        <p:spPr/>
        <p:txBody>
          <a:bodyPr/>
          <a:lstStyle/>
          <a:p>
            <a:fld id="{B1333385-CA48-B74E-B468-C79BBCA3ABC4}" type="slidenum">
              <a:rPr lang="en-US" smtClean="0"/>
              <a:t>‹#›</a:t>
            </a:fld>
            <a:endParaRPr lang="en-US"/>
          </a:p>
        </p:txBody>
      </p:sp>
    </p:spTree>
    <p:extLst>
      <p:ext uri="{BB962C8B-B14F-4D97-AF65-F5344CB8AC3E}">
        <p14:creationId xmlns:p14="http://schemas.microsoft.com/office/powerpoint/2010/main" val="78074979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25003B-C63B-1F47-ADF7-97A82AD460B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77C84442-C571-4049-81E4-927224FC604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0155F481-E863-6B40-8DE0-E99C1EC7FBA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2A82CF7-822C-FA45-9A5E-3434847D2E77}"/>
              </a:ext>
            </a:extLst>
          </p:cNvPr>
          <p:cNvSpPr>
            <a:spLocks noGrp="1"/>
          </p:cNvSpPr>
          <p:nvPr>
            <p:ph type="dt" sz="half" idx="10"/>
          </p:nvPr>
        </p:nvSpPr>
        <p:spPr/>
        <p:txBody>
          <a:bodyPr/>
          <a:lstStyle/>
          <a:p>
            <a:fld id="{0A3781E1-7499-2143-B948-C54C8C2DEDD3}" type="datetimeFigureOut">
              <a:rPr lang="en-US" smtClean="0"/>
              <a:t>9/27/20</a:t>
            </a:fld>
            <a:endParaRPr lang="en-US"/>
          </a:p>
        </p:txBody>
      </p:sp>
      <p:sp>
        <p:nvSpPr>
          <p:cNvPr id="6" name="Footer Placeholder 5">
            <a:extLst>
              <a:ext uri="{FF2B5EF4-FFF2-40B4-BE49-F238E27FC236}">
                <a16:creationId xmlns:a16="http://schemas.microsoft.com/office/drawing/2014/main" id="{C9EE30F8-EF70-C745-B18D-DADD479F4B7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1CC772D-2166-E14B-9213-8070A1F3EC9F}"/>
              </a:ext>
            </a:extLst>
          </p:cNvPr>
          <p:cNvSpPr>
            <a:spLocks noGrp="1"/>
          </p:cNvSpPr>
          <p:nvPr>
            <p:ph type="sldNum" sz="quarter" idx="12"/>
          </p:nvPr>
        </p:nvSpPr>
        <p:spPr/>
        <p:txBody>
          <a:bodyPr/>
          <a:lstStyle/>
          <a:p>
            <a:fld id="{B1333385-CA48-B74E-B468-C79BBCA3ABC4}" type="slidenum">
              <a:rPr lang="en-US" smtClean="0"/>
              <a:t>‹#›</a:t>
            </a:fld>
            <a:endParaRPr lang="en-US"/>
          </a:p>
        </p:txBody>
      </p:sp>
    </p:spTree>
    <p:extLst>
      <p:ext uri="{BB962C8B-B14F-4D97-AF65-F5344CB8AC3E}">
        <p14:creationId xmlns:p14="http://schemas.microsoft.com/office/powerpoint/2010/main" val="10271224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D83B12-6D69-2E45-81E7-5BCD7A47CEC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40448410-E28A-7C43-8087-E95B48D8D77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F117B8E6-2FBF-2542-9D78-9195EBCF33D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9F07638-8D21-E543-BC86-1970E8350FA8}"/>
              </a:ext>
            </a:extLst>
          </p:cNvPr>
          <p:cNvSpPr>
            <a:spLocks noGrp="1"/>
          </p:cNvSpPr>
          <p:nvPr>
            <p:ph type="dt" sz="half" idx="10"/>
          </p:nvPr>
        </p:nvSpPr>
        <p:spPr/>
        <p:txBody>
          <a:bodyPr/>
          <a:lstStyle/>
          <a:p>
            <a:fld id="{0A3781E1-7499-2143-B948-C54C8C2DEDD3}" type="datetimeFigureOut">
              <a:rPr lang="en-US" smtClean="0"/>
              <a:t>9/27/20</a:t>
            </a:fld>
            <a:endParaRPr lang="en-US"/>
          </a:p>
        </p:txBody>
      </p:sp>
      <p:sp>
        <p:nvSpPr>
          <p:cNvPr id="6" name="Footer Placeholder 5">
            <a:extLst>
              <a:ext uri="{FF2B5EF4-FFF2-40B4-BE49-F238E27FC236}">
                <a16:creationId xmlns:a16="http://schemas.microsoft.com/office/drawing/2014/main" id="{7166DA19-F60C-574A-9E2F-42C03B88BD8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8EE5EAB-F177-FA46-9471-801CB0C1EEA6}"/>
              </a:ext>
            </a:extLst>
          </p:cNvPr>
          <p:cNvSpPr>
            <a:spLocks noGrp="1"/>
          </p:cNvSpPr>
          <p:nvPr>
            <p:ph type="sldNum" sz="quarter" idx="12"/>
          </p:nvPr>
        </p:nvSpPr>
        <p:spPr/>
        <p:txBody>
          <a:bodyPr/>
          <a:lstStyle/>
          <a:p>
            <a:fld id="{B1333385-CA48-B74E-B468-C79BBCA3ABC4}" type="slidenum">
              <a:rPr lang="en-US" smtClean="0"/>
              <a:t>‹#›</a:t>
            </a:fld>
            <a:endParaRPr lang="en-US"/>
          </a:p>
        </p:txBody>
      </p:sp>
    </p:spTree>
    <p:extLst>
      <p:ext uri="{BB962C8B-B14F-4D97-AF65-F5344CB8AC3E}">
        <p14:creationId xmlns:p14="http://schemas.microsoft.com/office/powerpoint/2010/main" val="401335241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6645308-B7A5-6C45-883F-3009F5569B4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7EACB264-EC4D-FA43-AAE6-5760DF5020A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54F9245-40BC-DF46-B105-9411A4F60AD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A3781E1-7499-2143-B948-C54C8C2DEDD3}" type="datetimeFigureOut">
              <a:rPr lang="en-US" smtClean="0"/>
              <a:t>9/27/20</a:t>
            </a:fld>
            <a:endParaRPr lang="en-US"/>
          </a:p>
        </p:txBody>
      </p:sp>
      <p:sp>
        <p:nvSpPr>
          <p:cNvPr id="5" name="Footer Placeholder 4">
            <a:extLst>
              <a:ext uri="{FF2B5EF4-FFF2-40B4-BE49-F238E27FC236}">
                <a16:creationId xmlns:a16="http://schemas.microsoft.com/office/drawing/2014/main" id="{AFF05EF5-8381-3040-B202-BB9798B68E4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F0652E2D-40F1-414D-BEB6-265B8547537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1333385-CA48-B74E-B468-C79BBCA3ABC4}" type="slidenum">
              <a:rPr lang="en-US" smtClean="0"/>
              <a:t>‹#›</a:t>
            </a:fld>
            <a:endParaRPr lang="en-US"/>
          </a:p>
        </p:txBody>
      </p:sp>
    </p:spTree>
    <p:extLst>
      <p:ext uri="{BB962C8B-B14F-4D97-AF65-F5344CB8AC3E}">
        <p14:creationId xmlns:p14="http://schemas.microsoft.com/office/powerpoint/2010/main" val="296341450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0.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2.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3.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3.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4.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4.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5.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5.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6.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6.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7.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7.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8.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8.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9.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5.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5.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6.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6.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7.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7.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8.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8.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9.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9.xml"/><Relationship Id="rId1" Type="http://schemas.openxmlformats.org/officeDocument/2006/relationships/slideLayout" Target="../slideLayouts/slideLayout1.xml"/><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5" name="Title 1"/>
          <p:cNvSpPr>
            <a:spLocks noGrp="1"/>
          </p:cNvSpPr>
          <p:nvPr>
            <p:ph type="ctrTitle"/>
          </p:nvPr>
        </p:nvSpPr>
        <p:spPr>
          <a:xfrm>
            <a:off x="2620100" y="791678"/>
            <a:ext cx="6951800" cy="4023360"/>
          </a:xfrm>
          <a:prstGeom prst="rect">
            <a:avLst/>
          </a:prstGeom>
        </p:spPr>
        <p:txBody>
          <a:bodyPr>
            <a:noAutofit/>
          </a:bodyPr>
          <a:lstStyle/>
          <a:p>
            <a:pPr lvl="0">
              <a:lnSpc>
                <a:spcPct val="100000"/>
              </a:lnSpc>
              <a:spcBef>
                <a:spcPts val="0"/>
              </a:spcBef>
            </a:pPr>
            <a:r>
              <a:rPr lang="en-ZA" sz="7800" b="1" i="1" kern="0" dirty="0">
                <a:solidFill>
                  <a:sysClr val="windowText" lastClr="000000"/>
                </a:solidFill>
                <a:effectLst>
                  <a:outerShdw blurRad="38100" dist="38100" dir="2700000" algn="tl">
                    <a:srgbClr val="000000">
                      <a:alpha val="43137"/>
                    </a:srgbClr>
                  </a:outerShdw>
                </a:effectLst>
                <a:latin typeface="Century Gothic" panose="020B0502020202020204" pitchFamily="34" charset="0"/>
              </a:rPr>
              <a:t>PROVISION PLAN III</a:t>
            </a:r>
            <a:endParaRPr kumimoji="0" lang="en-ZA" sz="8000" b="1" i="1" u="none" strike="noStrike" kern="0" cap="none" spc="0" normalizeH="0" baseline="0" noProof="0" dirty="0">
              <a:ln>
                <a:noFill/>
              </a:ln>
              <a:solidFill>
                <a:sysClr val="windowText" lastClr="000000"/>
              </a:solidFill>
              <a:effectLst>
                <a:outerShdw blurRad="38100" dist="38100" dir="2700000" algn="tl">
                  <a:srgbClr val="000000">
                    <a:alpha val="43137"/>
                  </a:srgbClr>
                </a:outerShdw>
              </a:effectLst>
              <a:uLnTx/>
              <a:uFillTx/>
              <a:latin typeface="Century Gothic" panose="020B0502020202020204" pitchFamily="34" charset="0"/>
            </a:endParaRPr>
          </a:p>
        </p:txBody>
      </p:sp>
    </p:spTree>
    <p:extLst>
      <p:ext uri="{BB962C8B-B14F-4D97-AF65-F5344CB8AC3E}">
        <p14:creationId xmlns:p14="http://schemas.microsoft.com/office/powerpoint/2010/main" val="2117156673"/>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3" name="Title 2"/>
          <p:cNvSpPr txBox="1">
            <a:spLocks/>
          </p:cNvSpPr>
          <p:nvPr/>
        </p:nvSpPr>
        <p:spPr>
          <a:xfrm>
            <a:off x="1981200" y="347472"/>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4000" b="1" i="1" dirty="0">
                <a:solidFill>
                  <a:schemeClr val="dk1"/>
                </a:solidFill>
                <a:latin typeface="Century Gothic"/>
                <a:ea typeface="Century Gothic"/>
                <a:cs typeface="Century Gothic"/>
                <a:sym typeface="Century Gothic"/>
              </a:rPr>
              <a:t>Lukas 16:1-15</a:t>
            </a:r>
            <a:endParaRPr lang="en-US" sz="2400" dirty="0">
              <a:solidFill>
                <a:schemeClr val="dk1"/>
              </a:solidFill>
              <a:latin typeface="Century Gothic"/>
              <a:ea typeface="Century Gothic"/>
              <a:cs typeface="Century Gothic"/>
              <a:sym typeface="Century Gothic"/>
            </a:endParaRPr>
          </a:p>
        </p:txBody>
      </p:sp>
      <p:sp>
        <p:nvSpPr>
          <p:cNvPr id="6" name="Content Placeholder 1"/>
          <p:cNvSpPr txBox="1">
            <a:spLocks/>
          </p:cNvSpPr>
          <p:nvPr/>
        </p:nvSpPr>
        <p:spPr>
          <a:xfrm>
            <a:off x="712922" y="1719072"/>
            <a:ext cx="10848814" cy="4573240"/>
          </a:xfrm>
          <a:prstGeom prst="rect">
            <a:avLst/>
          </a:prstGeom>
        </p:spPr>
        <p:txBody>
          <a:bodyPr vert="horz" lIns="91440" tIns="45720" rIns="91440" bIns="45720" rtlCol="0">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lvl="0" indent="0">
              <a:spcBef>
                <a:spcPts val="0"/>
              </a:spcBef>
              <a:buClr>
                <a:srgbClr val="31B6FD"/>
              </a:buClr>
              <a:buSzPts val="3000"/>
              <a:buNone/>
            </a:pPr>
            <a:r>
              <a:rPr lang="nl-NL" sz="3600" i="1" dirty="0">
                <a:solidFill>
                  <a:schemeClr val="dk1"/>
                </a:solidFill>
                <a:latin typeface="Century Gothic"/>
                <a:ea typeface="Century Gothic"/>
                <a:cs typeface="Century Gothic"/>
                <a:sym typeface="Century Gothic"/>
              </a:rPr>
              <a:t>Daarna sê hy vir ‘n ander een: En jy, hoeveel skuld jy? En hy antwoord: honderd mud koring. Toe sê hy vir hom: Neem jou skuldbewys en skryf tagtig. En die heer het die onregverdige bestuurder geprys, omdat hy verstandig gehandel het; want die kinders van hierdie wêreld is verstandiger teenoor hulle geslag as die kinders van die lig. </a:t>
            </a:r>
            <a:endParaRPr lang="en-US" sz="3600" i="1" dirty="0">
              <a:solidFill>
                <a:schemeClr val="dk1"/>
              </a:solidFill>
              <a:latin typeface="Century Gothic"/>
              <a:ea typeface="Century Gothic"/>
              <a:cs typeface="Century Gothic"/>
              <a:sym typeface="Century Gothic"/>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2400"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2907520047"/>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3" name="Title 2"/>
          <p:cNvSpPr txBox="1">
            <a:spLocks/>
          </p:cNvSpPr>
          <p:nvPr/>
        </p:nvSpPr>
        <p:spPr>
          <a:xfrm>
            <a:off x="1981200" y="347472"/>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4000" b="1" i="1" dirty="0">
                <a:solidFill>
                  <a:schemeClr val="dk1"/>
                </a:solidFill>
                <a:latin typeface="Century Gothic"/>
                <a:ea typeface="Century Gothic"/>
                <a:cs typeface="Century Gothic"/>
                <a:sym typeface="Century Gothic"/>
              </a:rPr>
              <a:t>Lukas 16:1-15</a:t>
            </a:r>
            <a:endParaRPr lang="en-US" sz="2400" dirty="0">
              <a:solidFill>
                <a:schemeClr val="dk1"/>
              </a:solidFill>
              <a:latin typeface="Century Gothic"/>
              <a:ea typeface="Century Gothic"/>
              <a:cs typeface="Century Gothic"/>
              <a:sym typeface="Century Gothic"/>
            </a:endParaRPr>
          </a:p>
        </p:txBody>
      </p:sp>
      <p:sp>
        <p:nvSpPr>
          <p:cNvPr id="6" name="Content Placeholder 1"/>
          <p:cNvSpPr txBox="1">
            <a:spLocks/>
          </p:cNvSpPr>
          <p:nvPr/>
        </p:nvSpPr>
        <p:spPr>
          <a:xfrm>
            <a:off x="712922" y="1719072"/>
            <a:ext cx="10848814" cy="4573240"/>
          </a:xfrm>
          <a:prstGeom prst="rect">
            <a:avLst/>
          </a:prstGeom>
        </p:spPr>
        <p:txBody>
          <a:bodyPr vert="horz" lIns="91440" tIns="45720" rIns="91440" bIns="45720" rtlCol="0">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lvl="0" indent="0">
              <a:spcBef>
                <a:spcPts val="0"/>
              </a:spcBef>
              <a:buClr>
                <a:srgbClr val="31B6FD"/>
              </a:buClr>
              <a:buSzPts val="3000"/>
              <a:buNone/>
            </a:pPr>
            <a:r>
              <a:rPr lang="nl-NL" sz="3600" i="1" dirty="0">
                <a:solidFill>
                  <a:schemeClr val="dk1"/>
                </a:solidFill>
                <a:latin typeface="Century Gothic"/>
                <a:ea typeface="Century Gothic"/>
                <a:cs typeface="Century Gothic"/>
                <a:sym typeface="Century Gothic"/>
              </a:rPr>
              <a:t>En Ek sê vir julle: Maak vir julle vriende deur die onregverdige Mammon, sodat wanneer julle die lewe verlaat, hulle jul in die ewige tente kan ontvang.</a:t>
            </a:r>
            <a:endParaRPr lang="en-US" sz="3600" i="1" dirty="0">
              <a:solidFill>
                <a:schemeClr val="dk1"/>
              </a:solidFill>
              <a:latin typeface="Century Gothic"/>
              <a:ea typeface="Century Gothic"/>
              <a:cs typeface="Century Gothic"/>
              <a:sym typeface="Century Gothic"/>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2400"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2438821733"/>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3" name="Title 2"/>
          <p:cNvSpPr txBox="1">
            <a:spLocks/>
          </p:cNvSpPr>
          <p:nvPr/>
        </p:nvSpPr>
        <p:spPr>
          <a:xfrm>
            <a:off x="1981200" y="347472"/>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4000" b="1" i="1" dirty="0">
                <a:solidFill>
                  <a:schemeClr val="dk1"/>
                </a:solidFill>
                <a:latin typeface="Century Gothic"/>
                <a:ea typeface="Century Gothic"/>
                <a:cs typeface="Century Gothic"/>
                <a:sym typeface="Century Gothic"/>
              </a:rPr>
              <a:t>Lukas 16:1-15</a:t>
            </a:r>
            <a:endParaRPr lang="en-US" sz="2400" dirty="0">
              <a:solidFill>
                <a:schemeClr val="dk1"/>
              </a:solidFill>
              <a:latin typeface="Century Gothic"/>
              <a:ea typeface="Century Gothic"/>
              <a:cs typeface="Century Gothic"/>
              <a:sym typeface="Century Gothic"/>
            </a:endParaRPr>
          </a:p>
        </p:txBody>
      </p:sp>
      <p:sp>
        <p:nvSpPr>
          <p:cNvPr id="6" name="Content Placeholder 1"/>
          <p:cNvSpPr txBox="1">
            <a:spLocks/>
          </p:cNvSpPr>
          <p:nvPr/>
        </p:nvSpPr>
        <p:spPr>
          <a:xfrm>
            <a:off x="712922" y="1719072"/>
            <a:ext cx="10848814" cy="4573240"/>
          </a:xfrm>
          <a:prstGeom prst="rect">
            <a:avLst/>
          </a:prstGeom>
        </p:spPr>
        <p:txBody>
          <a:bodyPr vert="horz" lIns="91440" tIns="45720" rIns="91440" bIns="45720" rtlCol="0">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lvl="0" indent="0">
              <a:spcBef>
                <a:spcPts val="0"/>
              </a:spcBef>
              <a:buClr>
                <a:srgbClr val="31B6FD"/>
              </a:buClr>
              <a:buSzPts val="3000"/>
              <a:buNone/>
            </a:pPr>
            <a:r>
              <a:rPr lang="nl-NL" sz="3600" i="1" dirty="0">
                <a:solidFill>
                  <a:schemeClr val="dk1"/>
                </a:solidFill>
                <a:latin typeface="Century Gothic"/>
                <a:ea typeface="Century Gothic"/>
                <a:cs typeface="Century Gothic"/>
                <a:sym typeface="Century Gothic"/>
              </a:rPr>
              <a:t>Hy wat getrou is in die minste, is ook in die grote getrou; en hy wat onregverdig is in die minste, is ook in die grote onregverdig. As julle dan nie getrou was in die onregverdige Mammon nie, wie sal julle die ware goed toevertrou? En as julle nie getrou was in ‘n ander se goed nie, wie sal aan julle jul eie gee?</a:t>
            </a:r>
            <a:endParaRPr lang="en-US" sz="3600" i="1" dirty="0">
              <a:solidFill>
                <a:schemeClr val="dk1"/>
              </a:solidFill>
              <a:latin typeface="Century Gothic"/>
              <a:ea typeface="Century Gothic"/>
              <a:cs typeface="Century Gothic"/>
              <a:sym typeface="Century Gothic"/>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2400"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2595918485"/>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3" name="Title 2"/>
          <p:cNvSpPr txBox="1">
            <a:spLocks/>
          </p:cNvSpPr>
          <p:nvPr/>
        </p:nvSpPr>
        <p:spPr>
          <a:xfrm>
            <a:off x="1981200" y="347472"/>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4000" b="1" i="1" dirty="0">
                <a:solidFill>
                  <a:schemeClr val="dk1"/>
                </a:solidFill>
                <a:latin typeface="Century Gothic"/>
                <a:ea typeface="Century Gothic"/>
                <a:cs typeface="Century Gothic"/>
                <a:sym typeface="Century Gothic"/>
              </a:rPr>
              <a:t>Lukas 16:1-15</a:t>
            </a:r>
            <a:endParaRPr lang="en-US" sz="2400" dirty="0">
              <a:solidFill>
                <a:schemeClr val="dk1"/>
              </a:solidFill>
              <a:latin typeface="Century Gothic"/>
              <a:ea typeface="Century Gothic"/>
              <a:cs typeface="Century Gothic"/>
              <a:sym typeface="Century Gothic"/>
            </a:endParaRPr>
          </a:p>
        </p:txBody>
      </p:sp>
      <p:sp>
        <p:nvSpPr>
          <p:cNvPr id="6" name="Content Placeholder 1"/>
          <p:cNvSpPr txBox="1">
            <a:spLocks/>
          </p:cNvSpPr>
          <p:nvPr/>
        </p:nvSpPr>
        <p:spPr>
          <a:xfrm>
            <a:off x="712922" y="1719072"/>
            <a:ext cx="10848814" cy="4573240"/>
          </a:xfrm>
          <a:prstGeom prst="rect">
            <a:avLst/>
          </a:prstGeom>
        </p:spPr>
        <p:txBody>
          <a:bodyPr vert="horz" lIns="91440" tIns="45720" rIns="91440" bIns="45720" rtlCol="0">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lvl="0" indent="0">
              <a:spcBef>
                <a:spcPts val="0"/>
              </a:spcBef>
              <a:buClr>
                <a:srgbClr val="31B6FD"/>
              </a:buClr>
              <a:buSzPts val="3000"/>
              <a:buNone/>
            </a:pPr>
            <a:r>
              <a:rPr lang="nl-NL" sz="3600" i="1" dirty="0">
                <a:solidFill>
                  <a:schemeClr val="dk1"/>
                </a:solidFill>
                <a:latin typeface="Century Gothic"/>
                <a:ea typeface="Century Gothic"/>
                <a:cs typeface="Century Gothic"/>
                <a:sym typeface="Century Gothic"/>
              </a:rPr>
              <a:t>Geen huiskneg kan twee here dien nie; want hy sal òf die een haat en die ander een liefhê, òf die een aanhang en die ander een verag. Julle kan nie God én Mammon dien nie. En die Fariseërs, wat geldgierig was, het ook al hierdie dinge gehoor en Hom beskimp.</a:t>
            </a:r>
            <a:endParaRPr lang="en-US" sz="3600" i="1" dirty="0">
              <a:solidFill>
                <a:schemeClr val="dk1"/>
              </a:solidFill>
              <a:latin typeface="Century Gothic"/>
              <a:ea typeface="Century Gothic"/>
              <a:cs typeface="Century Gothic"/>
              <a:sym typeface="Century Gothic"/>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2400"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3384381738"/>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3" name="Title 2"/>
          <p:cNvSpPr txBox="1">
            <a:spLocks/>
          </p:cNvSpPr>
          <p:nvPr/>
        </p:nvSpPr>
        <p:spPr>
          <a:xfrm>
            <a:off x="1981200" y="347472"/>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4000" b="1" i="1" dirty="0">
                <a:solidFill>
                  <a:schemeClr val="dk1"/>
                </a:solidFill>
                <a:latin typeface="Century Gothic"/>
                <a:ea typeface="Century Gothic"/>
                <a:cs typeface="Century Gothic"/>
                <a:sym typeface="Century Gothic"/>
              </a:rPr>
              <a:t>Lukas 16:1-15</a:t>
            </a:r>
            <a:endParaRPr lang="en-US" sz="2400" dirty="0">
              <a:solidFill>
                <a:schemeClr val="dk1"/>
              </a:solidFill>
              <a:latin typeface="Century Gothic"/>
              <a:ea typeface="Century Gothic"/>
              <a:cs typeface="Century Gothic"/>
              <a:sym typeface="Century Gothic"/>
            </a:endParaRPr>
          </a:p>
        </p:txBody>
      </p:sp>
      <p:sp>
        <p:nvSpPr>
          <p:cNvPr id="6" name="Content Placeholder 1"/>
          <p:cNvSpPr txBox="1">
            <a:spLocks/>
          </p:cNvSpPr>
          <p:nvPr/>
        </p:nvSpPr>
        <p:spPr>
          <a:xfrm>
            <a:off x="712922" y="1719072"/>
            <a:ext cx="10848814" cy="4573240"/>
          </a:xfrm>
          <a:prstGeom prst="rect">
            <a:avLst/>
          </a:prstGeom>
        </p:spPr>
        <p:txBody>
          <a:bodyPr vert="horz" lIns="91440" tIns="45720" rIns="91440" bIns="45720" rtlCol="0">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lvl="0" indent="0">
              <a:spcBef>
                <a:spcPts val="0"/>
              </a:spcBef>
              <a:buClr>
                <a:srgbClr val="31B6FD"/>
              </a:buClr>
              <a:buSzPts val="3000"/>
              <a:buNone/>
            </a:pPr>
            <a:r>
              <a:rPr lang="nl-NL" sz="3600" i="1" dirty="0">
                <a:solidFill>
                  <a:schemeClr val="dk1"/>
                </a:solidFill>
                <a:latin typeface="Century Gothic"/>
                <a:ea typeface="Century Gothic"/>
                <a:cs typeface="Century Gothic"/>
                <a:sym typeface="Century Gothic"/>
              </a:rPr>
              <a:t>En Hy het vir hulle gesê: Dit is julle wat julself regverdig voor die mense, maar God ken julle harte; want wat by die mens hoog geag word, is ‘n gruwel voor God.</a:t>
            </a:r>
            <a:endParaRPr lang="en-US" sz="3600" i="1" dirty="0">
              <a:solidFill>
                <a:schemeClr val="dk1"/>
              </a:solidFill>
              <a:latin typeface="Century Gothic"/>
              <a:ea typeface="Century Gothic"/>
              <a:cs typeface="Century Gothic"/>
              <a:sym typeface="Century Gothic"/>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2400"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827682727"/>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3" name="Title 2"/>
          <p:cNvSpPr txBox="1">
            <a:spLocks/>
          </p:cNvSpPr>
          <p:nvPr/>
        </p:nvSpPr>
        <p:spPr>
          <a:xfrm>
            <a:off x="1981200" y="347472"/>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4000" b="1" i="1" dirty="0">
                <a:solidFill>
                  <a:schemeClr val="dk1"/>
                </a:solidFill>
                <a:latin typeface="Century Gothic"/>
                <a:ea typeface="Century Gothic"/>
                <a:cs typeface="Century Gothic"/>
                <a:sym typeface="Century Gothic"/>
              </a:rPr>
              <a:t>Mattheus 6:24</a:t>
            </a:r>
            <a:endParaRPr lang="en-US" sz="2400" dirty="0">
              <a:solidFill>
                <a:schemeClr val="dk1"/>
              </a:solidFill>
              <a:latin typeface="Century Gothic"/>
              <a:ea typeface="Century Gothic"/>
              <a:cs typeface="Century Gothic"/>
              <a:sym typeface="Century Gothic"/>
            </a:endParaRPr>
          </a:p>
        </p:txBody>
      </p:sp>
      <p:sp>
        <p:nvSpPr>
          <p:cNvPr id="6" name="Content Placeholder 1"/>
          <p:cNvSpPr txBox="1">
            <a:spLocks/>
          </p:cNvSpPr>
          <p:nvPr/>
        </p:nvSpPr>
        <p:spPr>
          <a:xfrm>
            <a:off x="712922" y="1719072"/>
            <a:ext cx="10848814" cy="4573240"/>
          </a:xfrm>
          <a:prstGeom prst="rect">
            <a:avLst/>
          </a:prstGeom>
        </p:spPr>
        <p:txBody>
          <a:bodyPr vert="horz" lIns="91440" tIns="45720" rIns="91440" bIns="45720" rtlCol="0">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lvl="0" indent="0">
              <a:spcBef>
                <a:spcPts val="0"/>
              </a:spcBef>
              <a:buClr>
                <a:srgbClr val="31B6FD"/>
              </a:buClr>
              <a:buSzPts val="3000"/>
              <a:buNone/>
            </a:pPr>
            <a:r>
              <a:rPr lang="nl-NL" sz="3600" i="1" dirty="0">
                <a:solidFill>
                  <a:schemeClr val="dk1"/>
                </a:solidFill>
                <a:latin typeface="Century Gothic"/>
                <a:ea typeface="Century Gothic"/>
                <a:cs typeface="Century Gothic"/>
                <a:sym typeface="Century Gothic"/>
              </a:rPr>
              <a:t>Niemand kan twee here dien nie; want òf hy sal die een haat en die ander liefhê, òf hy sal die een aanhang en die ander verag. Julle kan nie God én Mammon dien nie!</a:t>
            </a:r>
            <a:endParaRPr lang="en-US" sz="3600" i="1" dirty="0">
              <a:solidFill>
                <a:schemeClr val="dk1"/>
              </a:solidFill>
              <a:latin typeface="Century Gothic"/>
              <a:ea typeface="Century Gothic"/>
              <a:cs typeface="Century Gothic"/>
              <a:sym typeface="Century Gothic"/>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2400"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1722976073"/>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3" name="Title 2"/>
          <p:cNvSpPr txBox="1">
            <a:spLocks/>
          </p:cNvSpPr>
          <p:nvPr/>
        </p:nvSpPr>
        <p:spPr>
          <a:xfrm>
            <a:off x="1981200" y="347472"/>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4000" b="1" i="1" dirty="0">
                <a:solidFill>
                  <a:schemeClr val="dk1"/>
                </a:solidFill>
                <a:latin typeface="Century Gothic"/>
                <a:ea typeface="Century Gothic"/>
                <a:cs typeface="Century Gothic"/>
                <a:sym typeface="Century Gothic"/>
              </a:rPr>
              <a:t>Mattheus 6:24</a:t>
            </a:r>
            <a:endParaRPr lang="en-US" sz="2400" dirty="0">
              <a:solidFill>
                <a:schemeClr val="dk1"/>
              </a:solidFill>
              <a:latin typeface="Century Gothic"/>
              <a:ea typeface="Century Gothic"/>
              <a:cs typeface="Century Gothic"/>
              <a:sym typeface="Century Gothic"/>
            </a:endParaRPr>
          </a:p>
        </p:txBody>
      </p:sp>
      <p:sp>
        <p:nvSpPr>
          <p:cNvPr id="6" name="Content Placeholder 1"/>
          <p:cNvSpPr txBox="1">
            <a:spLocks/>
          </p:cNvSpPr>
          <p:nvPr/>
        </p:nvSpPr>
        <p:spPr>
          <a:xfrm>
            <a:off x="712922" y="1719072"/>
            <a:ext cx="10848814" cy="4573240"/>
          </a:xfrm>
          <a:prstGeom prst="rect">
            <a:avLst/>
          </a:prstGeom>
        </p:spPr>
        <p:txBody>
          <a:bodyPr vert="horz" lIns="91440" tIns="45720" rIns="91440" bIns="45720" rtlCol="0">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lvl="0" indent="0">
              <a:spcBef>
                <a:spcPts val="0"/>
              </a:spcBef>
              <a:buClr>
                <a:srgbClr val="31B6FD"/>
              </a:buClr>
              <a:buSzPts val="3000"/>
              <a:buNone/>
            </a:pPr>
            <a:r>
              <a:rPr lang="nl-NL" sz="3600" i="1" dirty="0">
                <a:solidFill>
                  <a:schemeClr val="dk1"/>
                </a:solidFill>
                <a:latin typeface="Century Gothic"/>
                <a:ea typeface="Century Gothic"/>
                <a:cs typeface="Century Gothic"/>
                <a:sym typeface="Century Gothic"/>
              </a:rPr>
              <a:t>En Ek sê vir julle: Maak vir julle vriende deur die onregverdige Mammon, sodat wanneer julle die lewe verlaat, hulle jul in die ewige tente kan ontvang.</a:t>
            </a:r>
            <a:endParaRPr lang="en-US" sz="3600" i="1" dirty="0">
              <a:solidFill>
                <a:schemeClr val="dk1"/>
              </a:solidFill>
              <a:latin typeface="Century Gothic"/>
              <a:ea typeface="Century Gothic"/>
              <a:cs typeface="Century Gothic"/>
              <a:sym typeface="Century Gothic"/>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2400"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516774573"/>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3" name="Title 2"/>
          <p:cNvSpPr txBox="1">
            <a:spLocks/>
          </p:cNvSpPr>
          <p:nvPr/>
        </p:nvSpPr>
        <p:spPr>
          <a:xfrm>
            <a:off x="1981200" y="347472"/>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4000" b="1" i="1" dirty="0">
                <a:solidFill>
                  <a:schemeClr val="dk1"/>
                </a:solidFill>
                <a:latin typeface="Century Gothic"/>
                <a:ea typeface="Century Gothic"/>
                <a:cs typeface="Century Gothic"/>
                <a:sym typeface="Century Gothic"/>
              </a:rPr>
              <a:t>Mattheus 6:19-21</a:t>
            </a:r>
            <a:endParaRPr lang="en-US" sz="2400" dirty="0">
              <a:solidFill>
                <a:schemeClr val="dk1"/>
              </a:solidFill>
              <a:latin typeface="Century Gothic"/>
              <a:ea typeface="Century Gothic"/>
              <a:cs typeface="Century Gothic"/>
              <a:sym typeface="Century Gothic"/>
            </a:endParaRPr>
          </a:p>
        </p:txBody>
      </p:sp>
      <p:sp>
        <p:nvSpPr>
          <p:cNvPr id="6" name="Content Placeholder 1"/>
          <p:cNvSpPr txBox="1">
            <a:spLocks/>
          </p:cNvSpPr>
          <p:nvPr/>
        </p:nvSpPr>
        <p:spPr>
          <a:xfrm>
            <a:off x="712922" y="1719072"/>
            <a:ext cx="10848814" cy="4573240"/>
          </a:xfrm>
          <a:prstGeom prst="rect">
            <a:avLst/>
          </a:prstGeom>
        </p:spPr>
        <p:txBody>
          <a:bodyPr vert="horz" lIns="91440" tIns="45720" rIns="91440" bIns="45720" rtlCol="0">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lvl="0" indent="0">
              <a:spcBef>
                <a:spcPts val="0"/>
              </a:spcBef>
              <a:buClr>
                <a:srgbClr val="31B6FD"/>
              </a:buClr>
              <a:buSzPts val="3000"/>
              <a:buNone/>
            </a:pPr>
            <a:r>
              <a:rPr lang="nl-NL" sz="3600" i="1" dirty="0">
                <a:solidFill>
                  <a:schemeClr val="dk1"/>
                </a:solidFill>
                <a:latin typeface="Century Gothic"/>
                <a:ea typeface="Century Gothic"/>
                <a:cs typeface="Century Gothic"/>
                <a:sym typeface="Century Gothic"/>
              </a:rPr>
              <a:t>Moenie vir julle skatte bymekaarmaak op die aarde, waar mot en roes verniel en waar diewe inbreek en steel nie; maar maak vir julle skatte bymekaar in die hemel, waar geen mot of roes verniel nie en waar diewe nie inbreek en steel nie; want waar julle skat is, daar sal julle hart ook wees.</a:t>
            </a:r>
            <a:endParaRPr lang="en-US" sz="3600" i="1" dirty="0">
              <a:solidFill>
                <a:schemeClr val="dk1"/>
              </a:solidFill>
              <a:latin typeface="Century Gothic"/>
              <a:ea typeface="Century Gothic"/>
              <a:cs typeface="Century Gothic"/>
              <a:sym typeface="Century Gothic"/>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2400"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2572389902"/>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3" name="Title 2"/>
          <p:cNvSpPr txBox="1">
            <a:spLocks/>
          </p:cNvSpPr>
          <p:nvPr/>
        </p:nvSpPr>
        <p:spPr>
          <a:xfrm>
            <a:off x="1981200" y="347472"/>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4000" b="1" i="1" dirty="0">
                <a:solidFill>
                  <a:schemeClr val="dk1"/>
                </a:solidFill>
                <a:latin typeface="Century Gothic"/>
                <a:ea typeface="Century Gothic"/>
                <a:cs typeface="Century Gothic"/>
                <a:sym typeface="Century Gothic"/>
              </a:rPr>
              <a:t>Markus 4:18-19</a:t>
            </a:r>
            <a:endParaRPr lang="en-US" sz="2400" dirty="0">
              <a:solidFill>
                <a:schemeClr val="dk1"/>
              </a:solidFill>
              <a:latin typeface="Century Gothic"/>
              <a:ea typeface="Century Gothic"/>
              <a:cs typeface="Century Gothic"/>
              <a:sym typeface="Century Gothic"/>
            </a:endParaRPr>
          </a:p>
        </p:txBody>
      </p:sp>
      <p:sp>
        <p:nvSpPr>
          <p:cNvPr id="6" name="Content Placeholder 1"/>
          <p:cNvSpPr txBox="1">
            <a:spLocks/>
          </p:cNvSpPr>
          <p:nvPr/>
        </p:nvSpPr>
        <p:spPr>
          <a:xfrm>
            <a:off x="712922" y="1719072"/>
            <a:ext cx="10848814" cy="4573240"/>
          </a:xfrm>
          <a:prstGeom prst="rect">
            <a:avLst/>
          </a:prstGeom>
        </p:spPr>
        <p:txBody>
          <a:bodyPr vert="horz" lIns="91440" tIns="45720" rIns="91440" bIns="45720" rtlCol="0">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lvl="0" indent="0">
              <a:spcBef>
                <a:spcPts val="0"/>
              </a:spcBef>
              <a:buClr>
                <a:srgbClr val="31B6FD"/>
              </a:buClr>
              <a:buSzPts val="3000"/>
              <a:buNone/>
            </a:pPr>
            <a:r>
              <a:rPr lang="nl-NL" sz="3600" i="1" dirty="0">
                <a:solidFill>
                  <a:schemeClr val="dk1"/>
                </a:solidFill>
                <a:latin typeface="Century Gothic"/>
                <a:ea typeface="Century Gothic"/>
                <a:cs typeface="Century Gothic"/>
                <a:sym typeface="Century Gothic"/>
              </a:rPr>
              <a:t>En hulle by wie in die dorings gesaai word - dit is hulle wat die woord hoor, en die sorge van hierdie wêreld en die verleiding van die rykdom en die begeerlikhede in verband met die ander dinge kom in en verstik die woord, en dit word onvrugbaar.</a:t>
            </a:r>
            <a:endParaRPr lang="en-US" sz="3600" i="1" dirty="0">
              <a:solidFill>
                <a:schemeClr val="dk1"/>
              </a:solidFill>
              <a:latin typeface="Century Gothic"/>
              <a:ea typeface="Century Gothic"/>
              <a:cs typeface="Century Gothic"/>
              <a:sym typeface="Century Gothic"/>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2400"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1923223547"/>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5" name="Title 1"/>
          <p:cNvSpPr>
            <a:spLocks noGrp="1"/>
          </p:cNvSpPr>
          <p:nvPr>
            <p:ph type="ctrTitle"/>
          </p:nvPr>
        </p:nvSpPr>
        <p:spPr>
          <a:xfrm>
            <a:off x="2620100" y="791678"/>
            <a:ext cx="6951800" cy="4023360"/>
          </a:xfrm>
          <a:prstGeom prst="rect">
            <a:avLst/>
          </a:prstGeom>
        </p:spPr>
        <p:txBody>
          <a:bodyPr>
            <a:noAutofit/>
          </a:bodyPr>
          <a:lstStyle/>
          <a:p>
            <a:pPr lvl="0">
              <a:lnSpc>
                <a:spcPct val="100000"/>
              </a:lnSpc>
              <a:spcBef>
                <a:spcPts val="0"/>
              </a:spcBef>
            </a:pPr>
            <a:r>
              <a:rPr lang="en-ZA" sz="7800" b="1" i="1" kern="0" dirty="0">
                <a:solidFill>
                  <a:sysClr val="windowText" lastClr="000000"/>
                </a:solidFill>
                <a:effectLst>
                  <a:outerShdw blurRad="38100" dist="38100" dir="2700000" algn="tl">
                    <a:srgbClr val="000000">
                      <a:alpha val="43137"/>
                    </a:srgbClr>
                  </a:outerShdw>
                </a:effectLst>
                <a:latin typeface="Century Gothic" panose="020B0502020202020204" pitchFamily="34" charset="0"/>
              </a:rPr>
              <a:t>PROVISION PLAN III</a:t>
            </a:r>
            <a:endParaRPr kumimoji="0" lang="en-ZA" sz="8000" b="1" i="1" u="none" strike="noStrike" kern="0" cap="none" spc="0" normalizeH="0" baseline="0" noProof="0" dirty="0">
              <a:ln>
                <a:noFill/>
              </a:ln>
              <a:solidFill>
                <a:sysClr val="windowText" lastClr="000000"/>
              </a:solidFill>
              <a:effectLst>
                <a:outerShdw blurRad="38100" dist="38100" dir="2700000" algn="tl">
                  <a:srgbClr val="000000">
                    <a:alpha val="43137"/>
                  </a:srgbClr>
                </a:outerShdw>
              </a:effectLst>
              <a:uLnTx/>
              <a:uFillTx/>
              <a:latin typeface="Century Gothic" panose="020B0502020202020204" pitchFamily="34" charset="0"/>
            </a:endParaRPr>
          </a:p>
        </p:txBody>
      </p:sp>
    </p:spTree>
    <p:extLst>
      <p:ext uri="{BB962C8B-B14F-4D97-AF65-F5344CB8AC3E}">
        <p14:creationId xmlns:p14="http://schemas.microsoft.com/office/powerpoint/2010/main" val="882116786"/>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3" name="Title 2"/>
          <p:cNvSpPr txBox="1">
            <a:spLocks/>
          </p:cNvSpPr>
          <p:nvPr/>
        </p:nvSpPr>
        <p:spPr>
          <a:xfrm>
            <a:off x="1981200" y="347472"/>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4000" b="1" i="1" dirty="0" err="1">
                <a:solidFill>
                  <a:schemeClr val="dk1"/>
                </a:solidFill>
                <a:latin typeface="Century Gothic"/>
                <a:ea typeface="Century Gothic"/>
                <a:cs typeface="Century Gothic"/>
                <a:sym typeface="Century Gothic"/>
              </a:rPr>
              <a:t>Hebreërs</a:t>
            </a:r>
            <a:r>
              <a:rPr lang="en-US" sz="4000" b="1" i="1" dirty="0">
                <a:solidFill>
                  <a:schemeClr val="dk1"/>
                </a:solidFill>
                <a:latin typeface="Century Gothic"/>
                <a:ea typeface="Century Gothic"/>
                <a:cs typeface="Century Gothic"/>
                <a:sym typeface="Century Gothic"/>
              </a:rPr>
              <a:t> 11:6</a:t>
            </a:r>
            <a:endParaRPr lang="en-US" sz="2400" dirty="0">
              <a:solidFill>
                <a:schemeClr val="dk1"/>
              </a:solidFill>
              <a:latin typeface="Century Gothic"/>
              <a:ea typeface="Century Gothic"/>
              <a:cs typeface="Century Gothic"/>
              <a:sym typeface="Century Gothic"/>
            </a:endParaRPr>
          </a:p>
        </p:txBody>
      </p:sp>
      <p:sp>
        <p:nvSpPr>
          <p:cNvPr id="6" name="Content Placeholder 1"/>
          <p:cNvSpPr txBox="1">
            <a:spLocks/>
          </p:cNvSpPr>
          <p:nvPr/>
        </p:nvSpPr>
        <p:spPr>
          <a:xfrm>
            <a:off x="712922" y="1719072"/>
            <a:ext cx="10848814" cy="4573240"/>
          </a:xfrm>
          <a:prstGeom prst="rect">
            <a:avLst/>
          </a:prstGeom>
        </p:spPr>
        <p:txBody>
          <a:bodyPr vert="horz" lIns="91440" tIns="45720" rIns="91440" bIns="45720" rtlCol="0">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lvl="0" indent="0">
              <a:spcBef>
                <a:spcPts val="0"/>
              </a:spcBef>
              <a:buClr>
                <a:srgbClr val="31B6FD"/>
              </a:buClr>
              <a:buSzPts val="3000"/>
              <a:buNone/>
            </a:pPr>
            <a:r>
              <a:rPr lang="nl-NL" sz="3600" i="1" dirty="0">
                <a:solidFill>
                  <a:schemeClr val="dk1"/>
                </a:solidFill>
                <a:latin typeface="Century Gothic"/>
                <a:ea typeface="Century Gothic"/>
                <a:cs typeface="Century Gothic"/>
                <a:sym typeface="Century Gothic"/>
              </a:rPr>
              <a:t>En sonder geloof is dit onmoontlik om God te behaag; want hy wat tot God gaan, moet glo dat Hy is en ‘n beloner is van die wat Hom soek.</a:t>
            </a:r>
            <a:endParaRPr lang="en-US" sz="3600" i="1" dirty="0">
              <a:solidFill>
                <a:schemeClr val="dk1"/>
              </a:solidFill>
              <a:latin typeface="Century Gothic"/>
              <a:ea typeface="Century Gothic"/>
              <a:cs typeface="Century Gothic"/>
              <a:sym typeface="Century Gothic"/>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2400"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2795834333"/>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3" name="Title 2"/>
          <p:cNvSpPr txBox="1">
            <a:spLocks/>
          </p:cNvSpPr>
          <p:nvPr/>
        </p:nvSpPr>
        <p:spPr>
          <a:xfrm>
            <a:off x="1981200" y="347472"/>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4000" b="1" i="1" dirty="0">
                <a:solidFill>
                  <a:schemeClr val="dk1"/>
                </a:solidFill>
                <a:latin typeface="Century Gothic"/>
                <a:ea typeface="Century Gothic"/>
                <a:cs typeface="Century Gothic"/>
                <a:sym typeface="Century Gothic"/>
              </a:rPr>
              <a:t>Hebrews 11:6</a:t>
            </a:r>
            <a:endParaRPr lang="en-US" sz="2400" dirty="0">
              <a:solidFill>
                <a:schemeClr val="dk1"/>
              </a:solidFill>
              <a:latin typeface="Century Gothic"/>
              <a:ea typeface="Century Gothic"/>
              <a:cs typeface="Century Gothic"/>
              <a:sym typeface="Century Gothic"/>
            </a:endParaRPr>
          </a:p>
        </p:txBody>
      </p:sp>
      <p:sp>
        <p:nvSpPr>
          <p:cNvPr id="6" name="Content Placeholder 1"/>
          <p:cNvSpPr txBox="1">
            <a:spLocks/>
          </p:cNvSpPr>
          <p:nvPr/>
        </p:nvSpPr>
        <p:spPr>
          <a:xfrm>
            <a:off x="712922" y="1719072"/>
            <a:ext cx="10848814" cy="4573240"/>
          </a:xfrm>
          <a:prstGeom prst="rect">
            <a:avLst/>
          </a:prstGeom>
        </p:spPr>
        <p:txBody>
          <a:bodyPr vert="horz" lIns="91440" tIns="45720" rIns="91440" bIns="45720" rtlCol="0">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lvl="0" indent="0">
              <a:spcBef>
                <a:spcPts val="0"/>
              </a:spcBef>
              <a:buClr>
                <a:srgbClr val="31B6FD"/>
              </a:buClr>
              <a:buSzPts val="3000"/>
              <a:buNone/>
            </a:pPr>
            <a:r>
              <a:rPr lang="en-GB" sz="3600" i="1" dirty="0">
                <a:solidFill>
                  <a:schemeClr val="dk1"/>
                </a:solidFill>
                <a:latin typeface="Century Gothic"/>
                <a:ea typeface="Century Gothic"/>
                <a:cs typeface="Century Gothic"/>
                <a:sym typeface="Century Gothic"/>
              </a:rPr>
              <a:t>But without faith it is impossible to please Him, for he who comes to God must believe that He is, and that He is a rewarder of those who diligently seek Him.</a:t>
            </a:r>
            <a:endParaRPr lang="en-US" sz="3600" i="1" dirty="0">
              <a:solidFill>
                <a:schemeClr val="dk1"/>
              </a:solidFill>
              <a:latin typeface="Century Gothic"/>
              <a:ea typeface="Century Gothic"/>
              <a:cs typeface="Century Gothic"/>
              <a:sym typeface="Century Gothic"/>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2400"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1681637298"/>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3" name="Title 2"/>
          <p:cNvSpPr txBox="1">
            <a:spLocks/>
          </p:cNvSpPr>
          <p:nvPr/>
        </p:nvSpPr>
        <p:spPr>
          <a:xfrm>
            <a:off x="1981200" y="347472"/>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4000" b="1" i="1" dirty="0">
                <a:solidFill>
                  <a:schemeClr val="dk1"/>
                </a:solidFill>
                <a:latin typeface="Century Gothic"/>
                <a:ea typeface="Century Gothic"/>
                <a:cs typeface="Century Gothic"/>
                <a:sym typeface="Century Gothic"/>
              </a:rPr>
              <a:t>Hebrews 11:6</a:t>
            </a:r>
            <a:endParaRPr lang="en-US" sz="2400" dirty="0">
              <a:solidFill>
                <a:schemeClr val="dk1"/>
              </a:solidFill>
              <a:latin typeface="Century Gothic"/>
              <a:ea typeface="Century Gothic"/>
              <a:cs typeface="Century Gothic"/>
              <a:sym typeface="Century Gothic"/>
            </a:endParaRPr>
          </a:p>
        </p:txBody>
      </p:sp>
      <p:sp>
        <p:nvSpPr>
          <p:cNvPr id="6" name="Content Placeholder 1"/>
          <p:cNvSpPr txBox="1">
            <a:spLocks/>
          </p:cNvSpPr>
          <p:nvPr/>
        </p:nvSpPr>
        <p:spPr>
          <a:xfrm>
            <a:off x="712922" y="1719072"/>
            <a:ext cx="10848814" cy="4573240"/>
          </a:xfrm>
          <a:prstGeom prst="rect">
            <a:avLst/>
          </a:prstGeom>
        </p:spPr>
        <p:txBody>
          <a:bodyPr vert="horz" lIns="91440" tIns="45720" rIns="91440" bIns="45720" rtlCol="0">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lvl="0" indent="0">
              <a:spcBef>
                <a:spcPts val="0"/>
              </a:spcBef>
              <a:buClr>
                <a:srgbClr val="31B6FD"/>
              </a:buClr>
              <a:buSzPts val="3000"/>
              <a:buNone/>
            </a:pPr>
            <a:r>
              <a:rPr lang="en-GB" sz="3600" i="1" dirty="0">
                <a:solidFill>
                  <a:schemeClr val="dk1"/>
                </a:solidFill>
                <a:latin typeface="Century Gothic"/>
                <a:ea typeface="Century Gothic"/>
                <a:cs typeface="Century Gothic"/>
                <a:sym typeface="Century Gothic"/>
              </a:rPr>
              <a:t>You can never please God without faith, without depending on Him. Anyone who wants to come to God must believe that there is a God and that He rewards those who worshipfully crave and investigate Him.</a:t>
            </a:r>
            <a:endParaRPr lang="en-US" sz="3600" i="1" dirty="0">
              <a:solidFill>
                <a:schemeClr val="dk1"/>
              </a:solidFill>
              <a:latin typeface="Century Gothic"/>
              <a:ea typeface="Century Gothic"/>
              <a:cs typeface="Century Gothic"/>
              <a:sym typeface="Century Gothic"/>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2400"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1163170595"/>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3" name="Title 2"/>
          <p:cNvSpPr txBox="1">
            <a:spLocks/>
          </p:cNvSpPr>
          <p:nvPr/>
        </p:nvSpPr>
        <p:spPr>
          <a:xfrm>
            <a:off x="1981200" y="347472"/>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4000" b="1" i="1" dirty="0">
                <a:solidFill>
                  <a:schemeClr val="dk1"/>
                </a:solidFill>
                <a:latin typeface="Century Gothic"/>
                <a:ea typeface="Century Gothic"/>
                <a:cs typeface="Century Gothic"/>
                <a:sym typeface="Century Gothic"/>
              </a:rPr>
              <a:t>PROVISION PLAN III</a:t>
            </a:r>
            <a:endParaRPr lang="en-US" sz="2400" dirty="0">
              <a:solidFill>
                <a:schemeClr val="dk1"/>
              </a:solidFill>
              <a:latin typeface="Century Gothic"/>
              <a:ea typeface="Century Gothic"/>
              <a:cs typeface="Century Gothic"/>
              <a:sym typeface="Century Gothic"/>
            </a:endParaRPr>
          </a:p>
        </p:txBody>
      </p:sp>
      <p:sp>
        <p:nvSpPr>
          <p:cNvPr id="6" name="Content Placeholder 1"/>
          <p:cNvSpPr txBox="1">
            <a:spLocks/>
          </p:cNvSpPr>
          <p:nvPr/>
        </p:nvSpPr>
        <p:spPr>
          <a:xfrm>
            <a:off x="712922" y="1719072"/>
            <a:ext cx="10848814" cy="4573240"/>
          </a:xfrm>
          <a:prstGeom prst="rect">
            <a:avLst/>
          </a:prstGeom>
        </p:spPr>
        <p:txBody>
          <a:bodyPr vert="horz" lIns="91440" tIns="45720" rIns="91440" bIns="45720" rtlCol="0">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lvl="0" indent="0">
              <a:spcBef>
                <a:spcPts val="0"/>
              </a:spcBef>
              <a:buClr>
                <a:srgbClr val="31B6FD"/>
              </a:buClr>
              <a:buSzPts val="3000"/>
              <a:buNone/>
            </a:pPr>
            <a:r>
              <a:rPr lang="en-GB" sz="3600" i="1" dirty="0">
                <a:solidFill>
                  <a:schemeClr val="dk1"/>
                </a:solidFill>
                <a:latin typeface="Century Gothic"/>
                <a:ea typeface="Century Gothic"/>
                <a:cs typeface="Century Gothic"/>
                <a:sym typeface="Century Gothic"/>
              </a:rPr>
              <a:t>‘On the 8th day of July in the year 1401, the Dean and Chapel of Seville assembled in the Court of Elms and solemnly challenge the people and resolved: Let us build a church so great that those who come after us may think we were mad to have attempted it. They did it and the church took 150 years to build.’</a:t>
            </a:r>
            <a:endParaRPr lang="en-US" sz="3600" i="1" dirty="0">
              <a:solidFill>
                <a:schemeClr val="dk1"/>
              </a:solidFill>
              <a:latin typeface="Century Gothic"/>
              <a:ea typeface="Century Gothic"/>
              <a:cs typeface="Century Gothic"/>
              <a:sym typeface="Century Gothic"/>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2400"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844400611"/>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3" name="Title 2"/>
          <p:cNvSpPr txBox="1">
            <a:spLocks/>
          </p:cNvSpPr>
          <p:nvPr/>
        </p:nvSpPr>
        <p:spPr>
          <a:xfrm>
            <a:off x="1981200" y="347472"/>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endParaRPr lang="en-US" sz="2400" dirty="0">
              <a:solidFill>
                <a:schemeClr val="dk1"/>
              </a:solidFill>
              <a:latin typeface="Century Gothic"/>
              <a:ea typeface="Century Gothic"/>
              <a:cs typeface="Century Gothic"/>
              <a:sym typeface="Century Gothic"/>
            </a:endParaRPr>
          </a:p>
        </p:txBody>
      </p:sp>
      <p:sp>
        <p:nvSpPr>
          <p:cNvPr id="6" name="Content Placeholder 1"/>
          <p:cNvSpPr txBox="1">
            <a:spLocks/>
          </p:cNvSpPr>
          <p:nvPr/>
        </p:nvSpPr>
        <p:spPr>
          <a:xfrm>
            <a:off x="712922" y="1719072"/>
            <a:ext cx="10848814" cy="4573240"/>
          </a:xfrm>
          <a:prstGeom prst="rect">
            <a:avLst/>
          </a:prstGeom>
        </p:spPr>
        <p:txBody>
          <a:bodyPr vert="horz" lIns="91440" tIns="45720" rIns="91440" bIns="45720" rtlCol="0">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lvl="0" indent="0" algn="ctr">
              <a:spcBef>
                <a:spcPts val="0"/>
              </a:spcBef>
              <a:buClr>
                <a:srgbClr val="31B6FD"/>
              </a:buClr>
              <a:buSzPts val="3000"/>
              <a:buNone/>
            </a:pPr>
            <a:endParaRPr lang="nl-NL" sz="3600" i="1" dirty="0">
              <a:solidFill>
                <a:schemeClr val="dk1"/>
              </a:solidFill>
              <a:latin typeface="Century Gothic"/>
              <a:ea typeface="Century Gothic"/>
              <a:cs typeface="Century Gothic"/>
              <a:sym typeface="Century Gothic"/>
            </a:endParaRPr>
          </a:p>
          <a:p>
            <a:pPr marL="0" lvl="0" indent="0" algn="ctr">
              <a:spcBef>
                <a:spcPts val="0"/>
              </a:spcBef>
              <a:buClr>
                <a:srgbClr val="31B6FD"/>
              </a:buClr>
              <a:buSzPts val="3000"/>
              <a:buNone/>
            </a:pPr>
            <a:endParaRPr lang="nl-NL" sz="3600" i="1" dirty="0">
              <a:solidFill>
                <a:schemeClr val="dk1"/>
              </a:solidFill>
              <a:latin typeface="Century Gothic"/>
              <a:ea typeface="Century Gothic"/>
              <a:cs typeface="Century Gothic"/>
              <a:sym typeface="Century Gothic"/>
            </a:endParaRPr>
          </a:p>
          <a:p>
            <a:pPr marL="0" lvl="0" indent="0" algn="ctr">
              <a:spcBef>
                <a:spcPts val="0"/>
              </a:spcBef>
              <a:buClr>
                <a:srgbClr val="31B6FD"/>
              </a:buClr>
              <a:buSzPts val="3000"/>
              <a:buNone/>
            </a:pPr>
            <a:r>
              <a:rPr lang="nl-NL" sz="4400" i="1" dirty="0">
                <a:solidFill>
                  <a:schemeClr val="dk1"/>
                </a:solidFill>
                <a:latin typeface="Century Gothic"/>
                <a:ea typeface="Century Gothic"/>
                <a:cs typeface="Century Gothic"/>
                <a:sym typeface="Century Gothic"/>
              </a:rPr>
              <a:t>Die GELYKENIS van die </a:t>
            </a:r>
            <a:r>
              <a:rPr lang="nl-NL" sz="4400" b="1" i="1" dirty="0">
                <a:solidFill>
                  <a:schemeClr val="dk1"/>
                </a:solidFill>
                <a:latin typeface="Century Gothic"/>
                <a:ea typeface="Century Gothic"/>
                <a:cs typeface="Century Gothic"/>
                <a:sym typeface="Century Gothic"/>
              </a:rPr>
              <a:t>ONREGVERDIGE BESTUURDER.</a:t>
            </a:r>
            <a:endParaRPr lang="en-US" sz="4400" b="1" i="1" dirty="0">
              <a:solidFill>
                <a:schemeClr val="dk1"/>
              </a:solidFill>
              <a:latin typeface="Century Gothic"/>
              <a:ea typeface="Century Gothic"/>
              <a:cs typeface="Century Gothic"/>
              <a:sym typeface="Century Gothic"/>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2400"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604985368"/>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3" name="Title 2"/>
          <p:cNvSpPr txBox="1">
            <a:spLocks/>
          </p:cNvSpPr>
          <p:nvPr/>
        </p:nvSpPr>
        <p:spPr>
          <a:xfrm>
            <a:off x="1981200" y="347472"/>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4000" b="1" i="1" dirty="0">
                <a:solidFill>
                  <a:schemeClr val="dk1"/>
                </a:solidFill>
                <a:latin typeface="Century Gothic"/>
                <a:ea typeface="Century Gothic"/>
                <a:cs typeface="Century Gothic"/>
                <a:sym typeface="Century Gothic"/>
              </a:rPr>
              <a:t>Lukas 16:1-15</a:t>
            </a:r>
            <a:endParaRPr lang="en-US" sz="2400" dirty="0">
              <a:solidFill>
                <a:schemeClr val="dk1"/>
              </a:solidFill>
              <a:latin typeface="Century Gothic"/>
              <a:ea typeface="Century Gothic"/>
              <a:cs typeface="Century Gothic"/>
              <a:sym typeface="Century Gothic"/>
            </a:endParaRPr>
          </a:p>
        </p:txBody>
      </p:sp>
      <p:sp>
        <p:nvSpPr>
          <p:cNvPr id="6" name="Content Placeholder 1"/>
          <p:cNvSpPr txBox="1">
            <a:spLocks/>
          </p:cNvSpPr>
          <p:nvPr/>
        </p:nvSpPr>
        <p:spPr>
          <a:xfrm>
            <a:off x="712922" y="1719072"/>
            <a:ext cx="10848814" cy="4573240"/>
          </a:xfrm>
          <a:prstGeom prst="rect">
            <a:avLst/>
          </a:prstGeom>
        </p:spPr>
        <p:txBody>
          <a:bodyPr vert="horz" lIns="91440" tIns="45720" rIns="91440" bIns="45720" rtlCol="0">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lvl="0" indent="0">
              <a:spcBef>
                <a:spcPts val="0"/>
              </a:spcBef>
              <a:buClr>
                <a:srgbClr val="31B6FD"/>
              </a:buClr>
              <a:buSzPts val="3000"/>
              <a:buNone/>
            </a:pPr>
            <a:r>
              <a:rPr lang="nl-NL" sz="3600" i="1" dirty="0">
                <a:solidFill>
                  <a:schemeClr val="dk1"/>
                </a:solidFill>
                <a:latin typeface="Century Gothic"/>
                <a:ea typeface="Century Gothic"/>
                <a:cs typeface="Century Gothic"/>
                <a:sym typeface="Century Gothic"/>
              </a:rPr>
              <a:t>En Hy het ook aan sy dissipels gesê: Daar was ‘n ryk man wat ‘n bestuurder gehad het; en hy is by hom aangeklaag as een wat sy besittings verkwis.</a:t>
            </a:r>
            <a:endParaRPr lang="en-US" sz="3600" i="1" dirty="0">
              <a:solidFill>
                <a:schemeClr val="dk1"/>
              </a:solidFill>
              <a:latin typeface="Century Gothic"/>
              <a:ea typeface="Century Gothic"/>
              <a:cs typeface="Century Gothic"/>
              <a:sym typeface="Century Gothic"/>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2400"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1190546832"/>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3" name="Title 2"/>
          <p:cNvSpPr txBox="1">
            <a:spLocks/>
          </p:cNvSpPr>
          <p:nvPr/>
        </p:nvSpPr>
        <p:spPr>
          <a:xfrm>
            <a:off x="1981200" y="347472"/>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4000" b="1" i="1" dirty="0">
                <a:solidFill>
                  <a:schemeClr val="dk1"/>
                </a:solidFill>
                <a:latin typeface="Century Gothic"/>
                <a:ea typeface="Century Gothic"/>
                <a:cs typeface="Century Gothic"/>
                <a:sym typeface="Century Gothic"/>
              </a:rPr>
              <a:t>Lukas 16:1-15</a:t>
            </a:r>
            <a:endParaRPr lang="en-US" sz="2400" dirty="0">
              <a:solidFill>
                <a:schemeClr val="dk1"/>
              </a:solidFill>
              <a:latin typeface="Century Gothic"/>
              <a:ea typeface="Century Gothic"/>
              <a:cs typeface="Century Gothic"/>
              <a:sym typeface="Century Gothic"/>
            </a:endParaRPr>
          </a:p>
        </p:txBody>
      </p:sp>
      <p:sp>
        <p:nvSpPr>
          <p:cNvPr id="6" name="Content Placeholder 1"/>
          <p:cNvSpPr txBox="1">
            <a:spLocks/>
          </p:cNvSpPr>
          <p:nvPr/>
        </p:nvSpPr>
        <p:spPr>
          <a:xfrm>
            <a:off x="712922" y="1719072"/>
            <a:ext cx="10848814" cy="4573240"/>
          </a:xfrm>
          <a:prstGeom prst="rect">
            <a:avLst/>
          </a:prstGeom>
        </p:spPr>
        <p:txBody>
          <a:bodyPr vert="horz" lIns="91440" tIns="45720" rIns="91440" bIns="45720" rtlCol="0">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lvl="0" indent="0">
              <a:spcBef>
                <a:spcPts val="0"/>
              </a:spcBef>
              <a:buClr>
                <a:srgbClr val="31B6FD"/>
              </a:buClr>
              <a:buSzPts val="3000"/>
              <a:buNone/>
            </a:pPr>
            <a:r>
              <a:rPr lang="nl-NL" sz="3600" i="1" dirty="0">
                <a:solidFill>
                  <a:schemeClr val="dk1"/>
                </a:solidFill>
                <a:latin typeface="Century Gothic"/>
                <a:ea typeface="Century Gothic"/>
                <a:cs typeface="Century Gothic"/>
                <a:sym typeface="Century Gothic"/>
              </a:rPr>
              <a:t>En hy het hom geroep en vir hom gesê: Wat is dit wat ek van jou hoor? Gee verslag van jou bestuur van sake; want jy sal nie meer bestuurder kan wees nie. Toe sê die bestuurder by homself: Wat sal ek doen? Want my heer neem die bestuurderskap van my weg.</a:t>
            </a:r>
            <a:endParaRPr lang="en-US" sz="3600" i="1" dirty="0">
              <a:solidFill>
                <a:schemeClr val="dk1"/>
              </a:solidFill>
              <a:latin typeface="Century Gothic"/>
              <a:ea typeface="Century Gothic"/>
              <a:cs typeface="Century Gothic"/>
              <a:sym typeface="Century Gothic"/>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2400"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4130677698"/>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3" name="Title 2"/>
          <p:cNvSpPr txBox="1">
            <a:spLocks/>
          </p:cNvSpPr>
          <p:nvPr/>
        </p:nvSpPr>
        <p:spPr>
          <a:xfrm>
            <a:off x="1981200" y="347472"/>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4000" b="1" i="1" dirty="0">
                <a:solidFill>
                  <a:schemeClr val="dk1"/>
                </a:solidFill>
                <a:latin typeface="Century Gothic"/>
                <a:ea typeface="Century Gothic"/>
                <a:cs typeface="Century Gothic"/>
                <a:sym typeface="Century Gothic"/>
              </a:rPr>
              <a:t>Lukas 16:1-15</a:t>
            </a:r>
            <a:endParaRPr lang="en-US" sz="2400" dirty="0">
              <a:solidFill>
                <a:schemeClr val="dk1"/>
              </a:solidFill>
              <a:latin typeface="Century Gothic"/>
              <a:ea typeface="Century Gothic"/>
              <a:cs typeface="Century Gothic"/>
              <a:sym typeface="Century Gothic"/>
            </a:endParaRPr>
          </a:p>
        </p:txBody>
      </p:sp>
      <p:sp>
        <p:nvSpPr>
          <p:cNvPr id="6" name="Content Placeholder 1"/>
          <p:cNvSpPr txBox="1">
            <a:spLocks/>
          </p:cNvSpPr>
          <p:nvPr/>
        </p:nvSpPr>
        <p:spPr>
          <a:xfrm>
            <a:off x="712922" y="1719072"/>
            <a:ext cx="10848814" cy="4573240"/>
          </a:xfrm>
          <a:prstGeom prst="rect">
            <a:avLst/>
          </a:prstGeom>
        </p:spPr>
        <p:txBody>
          <a:bodyPr vert="horz" lIns="91440" tIns="45720" rIns="91440" bIns="45720" rtlCol="0">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lvl="0" indent="0">
              <a:spcBef>
                <a:spcPts val="0"/>
              </a:spcBef>
              <a:buClr>
                <a:srgbClr val="31B6FD"/>
              </a:buClr>
              <a:buSzPts val="3000"/>
              <a:buNone/>
            </a:pPr>
            <a:r>
              <a:rPr lang="nl-NL" sz="3600" i="1" dirty="0">
                <a:solidFill>
                  <a:schemeClr val="dk1"/>
                </a:solidFill>
                <a:latin typeface="Century Gothic"/>
                <a:ea typeface="Century Gothic"/>
                <a:cs typeface="Century Gothic"/>
                <a:sym typeface="Century Gothic"/>
              </a:rPr>
              <a:t>Spit kan ek nie; om te bedel, skaam ek my. Ek weet wat ek sal doen, sodat wanneer ek van die bestuurderskap afgesit is, hulle my in hulle huise kan ontvang. Toe roep hy die skuldenaars van sy heer, een vir een, en sê vir die eerste: Hoeveel skuld jy aan my heer? En hy antwoord: honderd vat olie. En hy sê vir hom: Neem jou skuldbewys, gaan sit en skryf gou vyftig.</a:t>
            </a:r>
            <a:endParaRPr lang="en-US" sz="3600" i="1" dirty="0">
              <a:solidFill>
                <a:schemeClr val="dk1"/>
              </a:solidFill>
              <a:latin typeface="Century Gothic"/>
              <a:ea typeface="Century Gothic"/>
              <a:cs typeface="Century Gothic"/>
              <a:sym typeface="Century Gothic"/>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2400"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2760131563"/>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2019-08-25 Philippians - Epistle of Joy IV" id="{1D3B2CA8-103D-1A45-9131-56EE6DB0AA22}" vid="{21D02281-4C00-6946-9E26-000BA019ADD5}"/>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375</TotalTime>
  <Words>949</Words>
  <Application>Microsoft Macintosh PowerPoint</Application>
  <PresentationFormat>Widescreen</PresentationFormat>
  <Paragraphs>84</Paragraphs>
  <Slides>19</Slides>
  <Notes>19</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19</vt:i4>
      </vt:variant>
    </vt:vector>
  </HeadingPairs>
  <TitlesOfParts>
    <vt:vector size="25" baseType="lpstr">
      <vt:lpstr>Arial</vt:lpstr>
      <vt:lpstr>Calibri</vt:lpstr>
      <vt:lpstr>Calibri Light</vt:lpstr>
      <vt:lpstr>Century Gothic</vt:lpstr>
      <vt:lpstr>Symbol</vt:lpstr>
      <vt:lpstr>Office Theme</vt:lpstr>
      <vt:lpstr>PROVISION PLAN III</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PROVISION PLAN III</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HEBREWS   GOING ALL THE WAY ON THE WAY I</dc:title>
  <dc:creator>Jamandus Lotz</dc:creator>
  <cp:lastModifiedBy>Herman Lourens</cp:lastModifiedBy>
  <cp:revision>18</cp:revision>
  <dcterms:created xsi:type="dcterms:W3CDTF">2020-05-26T13:44:35Z</dcterms:created>
  <dcterms:modified xsi:type="dcterms:W3CDTF">2020-09-27T10:38:23Z</dcterms:modified>
</cp:coreProperties>
</file>