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331" r:id="rId3"/>
    <p:sldId id="333" r:id="rId4"/>
    <p:sldId id="335" r:id="rId5"/>
    <p:sldId id="371" r:id="rId6"/>
    <p:sldId id="372" r:id="rId7"/>
    <p:sldId id="373" r:id="rId8"/>
    <p:sldId id="374" r:id="rId9"/>
    <p:sldId id="357" r:id="rId10"/>
    <p:sldId id="336" r:id="rId11"/>
    <p:sldId id="375" r:id="rId12"/>
    <p:sldId id="376" r:id="rId13"/>
    <p:sldId id="377" r:id="rId14"/>
    <p:sldId id="378" r:id="rId15"/>
    <p:sldId id="379" r:id="rId16"/>
    <p:sldId id="380" r:id="rId17"/>
    <p:sldId id="381" r:id="rId18"/>
    <p:sldId id="382" r:id="rId19"/>
    <p:sldId id="383" r:id="rId20"/>
    <p:sldId id="384" r:id="rId21"/>
    <p:sldId id="385" r:id="rId22"/>
    <p:sldId id="386" r:id="rId23"/>
    <p:sldId id="387" r:id="rId24"/>
    <p:sldId id="388" r:id="rId25"/>
    <p:sldId id="389" r:id="rId26"/>
    <p:sldId id="396" r:id="rId27"/>
    <p:sldId id="390" r:id="rId28"/>
    <p:sldId id="391" r:id="rId29"/>
    <p:sldId id="393" r:id="rId30"/>
    <p:sldId id="394" r:id="rId31"/>
    <p:sldId id="395" r:id="rId32"/>
    <p:sldId id="37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bI1FCpNxFFpCvQiWrYh15Q==" hashData="VAVJF7s656b9zxFOnx+/dmPG0mjS7E3710aPdpYhYvQ7czJ7GcaoEW2JQRMxAZ4WB+Y+5V3+s7gRcGkA4dwBA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7347"/>
  </p:normalViewPr>
  <p:slideViewPr>
    <p:cSldViewPr snapToGrid="0" snapToObjects="1">
      <p:cViewPr varScale="1">
        <p:scale>
          <a:sx n="111" d="100"/>
          <a:sy n="111" d="100"/>
        </p:scale>
        <p:origin x="1296" y="20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10/18/20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Hebreërs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Efésiërs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123553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437924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842049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4063367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908389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1346096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580488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969403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1913979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589607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049740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901297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595430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099460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11921478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6742838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1138487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8957396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20366112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2161918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3947925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21175388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16501701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3242926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Hebreërs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Efésiërs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09539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014450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631459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4106400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849361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316862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913560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10/18/20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10/18/20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400991"/>
            <a:ext cx="6951800" cy="4023360"/>
          </a:xfrm>
          <a:prstGeom prst="rect">
            <a:avLst/>
          </a:prstGeom>
        </p:spPr>
        <p:txBody>
          <a:bodyPr anchor="ctr">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ACTS </a:t>
            </a:r>
            <a:b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b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ACTION I</a:t>
            </a:r>
            <a:endPar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1:1-8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Die </a:t>
            </a:r>
            <a:r>
              <a:rPr lang="en-GB" sz="3600" i="1" dirty="0" err="1">
                <a:solidFill>
                  <a:schemeClr val="tx1"/>
                </a:solidFill>
                <a:latin typeface="Century Gothic" panose="020B0502020202020204" pitchFamily="34" charset="0"/>
              </a:rPr>
              <a:t>eerste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verhaal</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Theófilus</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ek</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opgestel</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oor</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alles</a:t>
            </a:r>
            <a:r>
              <a:rPr lang="en-GB" sz="3600" i="1" dirty="0">
                <a:solidFill>
                  <a:schemeClr val="tx1"/>
                </a:solidFill>
                <a:latin typeface="Century Gothic" panose="020B0502020202020204" pitchFamily="34" charset="0"/>
              </a:rPr>
              <a:t> wat Jesus begin </a:t>
            </a:r>
            <a:r>
              <a:rPr lang="en-GB" sz="3600" i="1" dirty="0" err="1">
                <a:solidFill>
                  <a:schemeClr val="tx1"/>
                </a:solidFill>
                <a:latin typeface="Century Gothic" panose="020B0502020202020204" pitchFamily="34" charset="0"/>
              </a:rPr>
              <a:t>doen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leer het tot op die </a:t>
            </a:r>
            <a:r>
              <a:rPr lang="en-GB" sz="3600" i="1" dirty="0" err="1">
                <a:solidFill>
                  <a:schemeClr val="tx1"/>
                </a:solidFill>
                <a:latin typeface="Century Gothic" panose="020B0502020202020204" pitchFamily="34" charset="0"/>
              </a:rPr>
              <a:t>dag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dat</a:t>
            </a:r>
            <a:r>
              <a:rPr lang="en-GB" sz="3600" i="1" dirty="0">
                <a:solidFill>
                  <a:schemeClr val="tx1"/>
                </a:solidFill>
                <a:latin typeface="Century Gothic" panose="020B0502020202020204" pitchFamily="34" charset="0"/>
              </a:rPr>
              <a:t> Hy </a:t>
            </a:r>
            <a:r>
              <a:rPr lang="en-GB" sz="3600" i="1" dirty="0" err="1">
                <a:solidFill>
                  <a:schemeClr val="tx1"/>
                </a:solidFill>
                <a:latin typeface="Century Gothic" panose="020B0502020202020204" pitchFamily="34" charset="0"/>
              </a:rPr>
              <a:t>opgeneem</a:t>
            </a:r>
            <a:r>
              <a:rPr lang="en-GB" sz="3600" i="1" dirty="0">
                <a:solidFill>
                  <a:schemeClr val="tx1"/>
                </a:solidFill>
                <a:latin typeface="Century Gothic" panose="020B0502020202020204" pitchFamily="34" charset="0"/>
              </a:rPr>
              <a:t> is, </a:t>
            </a:r>
            <a:r>
              <a:rPr lang="en-GB" sz="3600" i="1" dirty="0" err="1">
                <a:solidFill>
                  <a:schemeClr val="tx1"/>
                </a:solidFill>
                <a:latin typeface="Century Gothic" panose="020B0502020202020204" pitchFamily="34" charset="0"/>
              </a:rPr>
              <a:t>nadat</a:t>
            </a:r>
            <a:r>
              <a:rPr lang="en-GB" sz="3600" i="1" dirty="0">
                <a:solidFill>
                  <a:schemeClr val="tx1"/>
                </a:solidFill>
                <a:latin typeface="Century Gothic" panose="020B0502020202020204" pitchFamily="34" charset="0"/>
              </a:rPr>
              <a:t> Hy </a:t>
            </a:r>
            <a:r>
              <a:rPr lang="en-GB" sz="3600" i="1" dirty="0" err="1">
                <a:solidFill>
                  <a:schemeClr val="tx1"/>
                </a:solidFill>
                <a:latin typeface="Century Gothic" panose="020B0502020202020204" pitchFamily="34" charset="0"/>
              </a:rPr>
              <a:t>aan</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apostels</a:t>
            </a:r>
            <a:r>
              <a:rPr lang="en-GB" sz="3600" i="1" dirty="0">
                <a:solidFill>
                  <a:schemeClr val="tx1"/>
                </a:solidFill>
                <a:latin typeface="Century Gothic" panose="020B0502020202020204" pitchFamily="34" charset="0"/>
              </a:rPr>
              <a:t> wat Hy </a:t>
            </a:r>
            <a:r>
              <a:rPr lang="en-GB" sz="3600" i="1" dirty="0" err="1">
                <a:solidFill>
                  <a:schemeClr val="tx1"/>
                </a:solidFill>
                <a:latin typeface="Century Gothic" panose="020B0502020202020204" pitchFamily="34" charset="0"/>
              </a:rPr>
              <a:t>uitverkies</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deur</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Heilige</a:t>
            </a:r>
            <a:r>
              <a:rPr lang="en-GB" sz="3600" i="1" dirty="0">
                <a:solidFill>
                  <a:schemeClr val="tx1"/>
                </a:solidFill>
                <a:latin typeface="Century Gothic" panose="020B0502020202020204" pitchFamily="34" charset="0"/>
              </a:rPr>
              <a:t> Gees </a:t>
            </a:r>
            <a:r>
              <a:rPr lang="en-GB" sz="3600" i="1" dirty="0" err="1">
                <a:solidFill>
                  <a:schemeClr val="tx1"/>
                </a:solidFill>
                <a:latin typeface="Century Gothic" panose="020B0502020202020204" pitchFamily="34" charset="0"/>
              </a:rPr>
              <a:t>bevele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gegee</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aan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wie</a:t>
            </a:r>
            <a:r>
              <a:rPr lang="en-GB" sz="3600" i="1" dirty="0">
                <a:solidFill>
                  <a:schemeClr val="tx1"/>
                </a:solidFill>
                <a:latin typeface="Century Gothic" panose="020B0502020202020204" pitchFamily="34" charset="0"/>
              </a:rPr>
              <a:t> Hy </a:t>
            </a:r>
            <a:r>
              <a:rPr lang="en-GB" sz="3600" i="1" dirty="0" err="1">
                <a:solidFill>
                  <a:schemeClr val="tx1"/>
                </a:solidFill>
                <a:latin typeface="Century Gothic" panose="020B0502020202020204" pitchFamily="34" charset="0"/>
              </a:rPr>
              <a:t>ook</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ná</a:t>
            </a:r>
            <a:r>
              <a:rPr lang="en-GB" sz="3600" i="1" dirty="0">
                <a:solidFill>
                  <a:schemeClr val="tx1"/>
                </a:solidFill>
                <a:latin typeface="Century Gothic" panose="020B0502020202020204" pitchFamily="34" charset="0"/>
              </a:rPr>
              <a:t> Sy </a:t>
            </a:r>
            <a:r>
              <a:rPr lang="en-GB" sz="3600" i="1" dirty="0" err="1">
                <a:solidFill>
                  <a:schemeClr val="tx1"/>
                </a:solidFill>
                <a:latin typeface="Century Gothic" panose="020B0502020202020204" pitchFamily="34" charset="0"/>
              </a:rPr>
              <a:t>lyde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Hom</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lewend</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vertoon</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deur</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baie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kentekens</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terwyl</a:t>
            </a:r>
            <a:r>
              <a:rPr lang="en-GB" sz="3600" i="1" dirty="0">
                <a:solidFill>
                  <a:schemeClr val="tx1"/>
                </a:solidFill>
                <a:latin typeface="Century Gothic" panose="020B0502020202020204" pitchFamily="34" charset="0"/>
              </a:rPr>
              <a:t> Hy </a:t>
            </a:r>
            <a:r>
              <a:rPr lang="en-GB" sz="3600" i="1" dirty="0" err="1">
                <a:solidFill>
                  <a:schemeClr val="tx1"/>
                </a:solidFill>
                <a:latin typeface="Century Gothic" panose="020B0502020202020204" pitchFamily="34" charset="0"/>
              </a:rPr>
              <a:t>gedurende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veertig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dae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aan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hulle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verskyn</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oor</a:t>
            </a:r>
            <a:r>
              <a:rPr lang="en-GB" sz="3600" i="1" dirty="0">
                <a:solidFill>
                  <a:schemeClr val="tx1"/>
                </a:solidFill>
                <a:latin typeface="Century Gothic" panose="020B0502020202020204" pitchFamily="34" charset="0"/>
              </a:rPr>
              <a:t> die dinge van die </a:t>
            </a:r>
            <a:r>
              <a:rPr lang="en-GB" sz="3600" i="1" dirty="0" err="1">
                <a:solidFill>
                  <a:schemeClr val="tx1"/>
                </a:solidFill>
                <a:latin typeface="Century Gothic" panose="020B0502020202020204" pitchFamily="34" charset="0"/>
              </a:rPr>
              <a:t>koninkryk</a:t>
            </a:r>
            <a:r>
              <a:rPr lang="en-GB" sz="3600" i="1" dirty="0">
                <a:solidFill>
                  <a:schemeClr val="tx1"/>
                </a:solidFill>
                <a:latin typeface="Century Gothic" panose="020B0502020202020204" pitchFamily="34" charset="0"/>
              </a:rPr>
              <a:t> van God </a:t>
            </a:r>
            <a:r>
              <a:rPr lang="en-GB" sz="3600" i="1" dirty="0" err="1">
                <a:solidFill>
                  <a:schemeClr val="tx1"/>
                </a:solidFill>
                <a:latin typeface="Century Gothic" panose="020B0502020202020204" pitchFamily="34" charset="0"/>
              </a:rPr>
              <a:t>gespreek</a:t>
            </a:r>
            <a:r>
              <a:rPr lang="en-GB" sz="3600" i="1" dirty="0">
                <a:solidFill>
                  <a:schemeClr val="tx1"/>
                </a:solidFill>
                <a:latin typeface="Century Gothic" panose="020B0502020202020204" pitchFamily="34" charset="0"/>
              </a:rPr>
              <a:t> het. </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411364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1:1-8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toe Hy </a:t>
            </a:r>
            <a:r>
              <a:rPr lang="en-GB" sz="3600" i="1" dirty="0" err="1">
                <a:solidFill>
                  <a:schemeClr val="tx1"/>
                </a:solidFill>
                <a:latin typeface="Century Gothic" panose="020B0502020202020204" pitchFamily="34" charset="0"/>
              </a:rPr>
              <a:t>nog</a:t>
            </a:r>
            <a:r>
              <a:rPr lang="en-GB" sz="3600" i="1" dirty="0">
                <a:solidFill>
                  <a:schemeClr val="tx1"/>
                </a:solidFill>
                <a:latin typeface="Century Gothic" panose="020B0502020202020204" pitchFamily="34" charset="0"/>
              </a:rPr>
              <a:t> met </a:t>
            </a:r>
            <a:r>
              <a:rPr lang="en-GB" sz="3600" i="1" dirty="0" err="1">
                <a:solidFill>
                  <a:schemeClr val="tx1"/>
                </a:solidFill>
                <a:latin typeface="Century Gothic" panose="020B0502020202020204" pitchFamily="34" charset="0"/>
              </a:rPr>
              <a:t>hulle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saam</a:t>
            </a:r>
            <a:r>
              <a:rPr lang="en-GB" sz="3600" i="1" dirty="0">
                <a:solidFill>
                  <a:schemeClr val="tx1"/>
                </a:solidFill>
                <a:latin typeface="Century Gothic" panose="020B0502020202020204" pitchFamily="34" charset="0"/>
              </a:rPr>
              <a:t> was, het Hy </a:t>
            </a:r>
            <a:r>
              <a:rPr lang="en-GB" sz="3600" i="1" dirty="0" err="1">
                <a:solidFill>
                  <a:schemeClr val="tx1"/>
                </a:solidFill>
                <a:latin typeface="Century Gothic" panose="020B0502020202020204" pitchFamily="34" charset="0"/>
              </a:rPr>
              <a:t>hulle</a:t>
            </a:r>
            <a:r>
              <a:rPr lang="en-GB" sz="3600" i="1" dirty="0">
                <a:solidFill>
                  <a:schemeClr val="tx1"/>
                </a:solidFill>
                <a:latin typeface="Century Gothic" panose="020B0502020202020204" pitchFamily="34" charset="0"/>
              </a:rPr>
              <a:t> bevel </a:t>
            </a:r>
            <a:r>
              <a:rPr lang="en-GB" sz="3600" i="1" dirty="0" err="1">
                <a:solidFill>
                  <a:schemeClr val="tx1"/>
                </a:solidFill>
                <a:latin typeface="Century Gothic" panose="020B0502020202020204" pitchFamily="34" charset="0"/>
              </a:rPr>
              <a:t>gegee</a:t>
            </a:r>
            <a:r>
              <a:rPr lang="en-GB" sz="3600" i="1" dirty="0">
                <a:solidFill>
                  <a:schemeClr val="tx1"/>
                </a:solidFill>
                <a:latin typeface="Century Gothic" panose="020B0502020202020204" pitchFamily="34" charset="0"/>
              </a:rPr>
              <a:t> om </a:t>
            </a:r>
            <a:r>
              <a:rPr lang="en-GB" sz="3600" i="1" dirty="0" err="1">
                <a:solidFill>
                  <a:schemeClr val="tx1"/>
                </a:solidFill>
                <a:latin typeface="Century Gothic" panose="020B0502020202020204" pitchFamily="34" charset="0"/>
              </a:rPr>
              <a:t>nie</a:t>
            </a:r>
            <a:r>
              <a:rPr lang="en-GB" sz="3600" i="1" dirty="0">
                <a:solidFill>
                  <a:schemeClr val="tx1"/>
                </a:solidFill>
                <a:latin typeface="Century Gothic" panose="020B0502020202020204" pitchFamily="34" charset="0"/>
              </a:rPr>
              <a:t> van Jerusalem </a:t>
            </a:r>
            <a:r>
              <a:rPr lang="en-GB" sz="3600" i="1" dirty="0" err="1">
                <a:solidFill>
                  <a:schemeClr val="tx1"/>
                </a:solidFill>
                <a:latin typeface="Century Gothic" panose="020B0502020202020204" pitchFamily="34" charset="0"/>
              </a:rPr>
              <a:t>weg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te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gaan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nie</a:t>
            </a:r>
            <a:r>
              <a:rPr lang="en-GB" sz="3600" i="1" dirty="0">
                <a:solidFill>
                  <a:schemeClr val="tx1"/>
                </a:solidFill>
                <a:latin typeface="Century Gothic" panose="020B0502020202020204" pitchFamily="34" charset="0"/>
              </a:rPr>
              <a:t>, maar om </a:t>
            </a:r>
            <a:r>
              <a:rPr lang="en-GB" sz="3600" i="1" dirty="0" err="1">
                <a:solidFill>
                  <a:schemeClr val="tx1"/>
                </a:solidFill>
                <a:latin typeface="Century Gothic" panose="020B0502020202020204" pitchFamily="34" charset="0"/>
              </a:rPr>
              <a:t>te</a:t>
            </a:r>
            <a:r>
              <a:rPr lang="en-GB" sz="3600" i="1" dirty="0">
                <a:solidFill>
                  <a:schemeClr val="tx1"/>
                </a:solidFill>
                <a:latin typeface="Century Gothic" panose="020B0502020202020204" pitchFamily="34" charset="0"/>
              </a:rPr>
              <a:t> wag op die </a:t>
            </a:r>
            <a:r>
              <a:rPr lang="en-GB" sz="3600" i="1" dirty="0" err="1">
                <a:solidFill>
                  <a:schemeClr val="tx1"/>
                </a:solidFill>
                <a:latin typeface="Century Gothic" panose="020B0502020202020204" pitchFamily="34" charset="0"/>
              </a:rPr>
              <a:t>belofte</a:t>
            </a:r>
            <a:r>
              <a:rPr lang="en-GB" sz="3600" i="1" dirty="0">
                <a:solidFill>
                  <a:schemeClr val="tx1"/>
                </a:solidFill>
                <a:latin typeface="Century Gothic" panose="020B0502020202020204" pitchFamily="34" charset="0"/>
              </a:rPr>
              <a:t> van die Vader, wat </a:t>
            </a:r>
            <a:r>
              <a:rPr lang="en-GB" sz="3600" i="1" dirty="0" err="1">
                <a:solidFill>
                  <a:schemeClr val="tx1"/>
                </a:solidFill>
                <a:latin typeface="Century Gothic" panose="020B0502020202020204" pitchFamily="34" charset="0"/>
              </a:rPr>
              <a:t>julle</a:t>
            </a:r>
            <a:r>
              <a:rPr lang="en-GB" sz="3600" i="1" dirty="0">
                <a:solidFill>
                  <a:schemeClr val="tx1"/>
                </a:solidFill>
                <a:latin typeface="Century Gothic" panose="020B0502020202020204" pitchFamily="34" charset="0"/>
              </a:rPr>
              <a:t>, het Hy </a:t>
            </a:r>
            <a:r>
              <a:rPr lang="en-GB" sz="3600" i="1" dirty="0" err="1">
                <a:solidFill>
                  <a:schemeClr val="tx1"/>
                </a:solidFill>
                <a:latin typeface="Century Gothic" panose="020B0502020202020204" pitchFamily="34" charset="0"/>
              </a:rPr>
              <a:t>gesê</a:t>
            </a:r>
            <a:r>
              <a:rPr lang="en-GB" sz="3600" i="1" dirty="0">
                <a:solidFill>
                  <a:schemeClr val="tx1"/>
                </a:solidFill>
                <a:latin typeface="Century Gothic" panose="020B0502020202020204" pitchFamily="34" charset="0"/>
              </a:rPr>
              <a:t>, van My </a:t>
            </a:r>
            <a:r>
              <a:rPr lang="en-GB" sz="3600" i="1" dirty="0" err="1">
                <a:solidFill>
                  <a:schemeClr val="tx1"/>
                </a:solidFill>
                <a:latin typeface="Century Gothic" panose="020B0502020202020204" pitchFamily="34" charset="0"/>
              </a:rPr>
              <a:t>gehoor</a:t>
            </a:r>
            <a:r>
              <a:rPr lang="en-GB" sz="3600" i="1" dirty="0">
                <a:solidFill>
                  <a:schemeClr val="tx1"/>
                </a:solidFill>
                <a:latin typeface="Century Gothic" panose="020B0502020202020204" pitchFamily="34" charset="0"/>
              </a:rPr>
              <a:t> het. Want Johannes het </a:t>
            </a:r>
            <a:r>
              <a:rPr lang="en-GB" sz="3600" i="1" dirty="0" err="1">
                <a:solidFill>
                  <a:schemeClr val="tx1"/>
                </a:solidFill>
                <a:latin typeface="Century Gothic" panose="020B0502020202020204" pitchFamily="34" charset="0"/>
              </a:rPr>
              <a:t>wel</a:t>
            </a:r>
            <a:r>
              <a:rPr lang="en-GB" sz="3600" i="1" dirty="0">
                <a:solidFill>
                  <a:schemeClr val="tx1"/>
                </a:solidFill>
                <a:latin typeface="Century Gothic" panose="020B0502020202020204" pitchFamily="34" charset="0"/>
              </a:rPr>
              <a:t> met water </a:t>
            </a:r>
            <a:r>
              <a:rPr lang="en-GB" sz="3600" i="1" dirty="0" err="1">
                <a:solidFill>
                  <a:schemeClr val="tx1"/>
                </a:solidFill>
                <a:latin typeface="Century Gothic" panose="020B0502020202020204" pitchFamily="34" charset="0"/>
              </a:rPr>
              <a:t>gedoop</a:t>
            </a:r>
            <a:r>
              <a:rPr lang="en-GB" sz="3600" i="1" dirty="0">
                <a:solidFill>
                  <a:schemeClr val="tx1"/>
                </a:solidFill>
                <a:latin typeface="Century Gothic" panose="020B0502020202020204" pitchFamily="34" charset="0"/>
              </a:rPr>
              <a:t>, maar </a:t>
            </a:r>
            <a:r>
              <a:rPr lang="en-GB" sz="3600" i="1" dirty="0" err="1">
                <a:solidFill>
                  <a:schemeClr val="tx1"/>
                </a:solidFill>
                <a:latin typeface="Century Gothic" panose="020B0502020202020204" pitchFamily="34" charset="0"/>
              </a:rPr>
              <a:t>julle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sal</a:t>
            </a:r>
            <a:r>
              <a:rPr lang="en-GB" sz="3600" i="1" dirty="0">
                <a:solidFill>
                  <a:schemeClr val="tx1"/>
                </a:solidFill>
                <a:latin typeface="Century Gothic" panose="020B0502020202020204" pitchFamily="34" charset="0"/>
              </a:rPr>
              <a:t> met die </a:t>
            </a:r>
            <a:r>
              <a:rPr lang="en-GB" sz="3600" i="1" dirty="0" err="1">
                <a:solidFill>
                  <a:schemeClr val="tx1"/>
                </a:solidFill>
                <a:latin typeface="Century Gothic" panose="020B0502020202020204" pitchFamily="34" charset="0"/>
              </a:rPr>
              <a:t>Heilige</a:t>
            </a:r>
            <a:r>
              <a:rPr lang="en-GB" sz="3600" i="1" dirty="0">
                <a:solidFill>
                  <a:schemeClr val="tx1"/>
                </a:solidFill>
                <a:latin typeface="Century Gothic" panose="020B0502020202020204" pitchFamily="34" charset="0"/>
              </a:rPr>
              <a:t> Gees </a:t>
            </a:r>
            <a:r>
              <a:rPr lang="en-GB" sz="3600" i="1" dirty="0" err="1">
                <a:solidFill>
                  <a:schemeClr val="tx1"/>
                </a:solidFill>
                <a:latin typeface="Century Gothic" panose="020B0502020202020204" pitchFamily="34" charset="0"/>
              </a:rPr>
              <a:t>gedoop</a:t>
            </a:r>
            <a:r>
              <a:rPr lang="en-GB" sz="3600" i="1" dirty="0">
                <a:solidFill>
                  <a:schemeClr val="tx1"/>
                </a:solidFill>
                <a:latin typeface="Century Gothic" panose="020B0502020202020204" pitchFamily="34" charset="0"/>
              </a:rPr>
              <a:t> word </a:t>
            </a:r>
            <a:r>
              <a:rPr lang="en-GB" sz="3600" i="1" dirty="0" err="1">
                <a:solidFill>
                  <a:schemeClr val="tx1"/>
                </a:solidFill>
                <a:latin typeface="Century Gothic" panose="020B0502020202020204" pitchFamily="34" charset="0"/>
              </a:rPr>
              <a:t>nie</a:t>
            </a:r>
            <a:r>
              <a:rPr lang="en-GB" sz="3600" i="1" dirty="0">
                <a:solidFill>
                  <a:schemeClr val="tx1"/>
                </a:solidFill>
                <a:latin typeface="Century Gothic" panose="020B0502020202020204" pitchFamily="34" charset="0"/>
              </a:rPr>
              <a:t> lank </a:t>
            </a:r>
            <a:r>
              <a:rPr lang="en-GB" sz="3600" i="1" dirty="0" err="1">
                <a:solidFill>
                  <a:schemeClr val="tx1"/>
                </a:solidFill>
                <a:latin typeface="Century Gothic" panose="020B0502020202020204" pitchFamily="34" charset="0"/>
              </a:rPr>
              <a:t>ná</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hierdie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dae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nie</a:t>
            </a:r>
            <a:r>
              <a:rPr lang="en-GB"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705990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1:1-8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Die wat </a:t>
            </a:r>
            <a:r>
              <a:rPr lang="en-GB" sz="3600" i="1" dirty="0" err="1">
                <a:solidFill>
                  <a:schemeClr val="tx1"/>
                </a:solidFill>
                <a:latin typeface="Century Gothic" panose="020B0502020202020204" pitchFamily="34" charset="0"/>
              </a:rPr>
              <a:t>bymekaargekom</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vra</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Hom</a:t>
            </a:r>
            <a:r>
              <a:rPr lang="en-GB" sz="3600" i="1" dirty="0">
                <a:solidFill>
                  <a:schemeClr val="tx1"/>
                </a:solidFill>
                <a:latin typeface="Century Gothic" panose="020B0502020202020204" pitchFamily="34" charset="0"/>
              </a:rPr>
              <a:t> toe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sê</a:t>
            </a:r>
            <a:r>
              <a:rPr lang="en-GB" sz="3600" i="1" dirty="0">
                <a:solidFill>
                  <a:schemeClr val="tx1"/>
                </a:solidFill>
                <a:latin typeface="Century Gothic" panose="020B0502020202020204" pitchFamily="34" charset="0"/>
              </a:rPr>
              <a:t>: Here, </a:t>
            </a:r>
            <a:r>
              <a:rPr lang="en-GB" sz="3600" i="1" dirty="0" err="1">
                <a:solidFill>
                  <a:schemeClr val="tx1"/>
                </a:solidFill>
                <a:latin typeface="Century Gothic" panose="020B0502020202020204" pitchFamily="34" charset="0"/>
              </a:rPr>
              <a:t>gaan</a:t>
            </a:r>
            <a:r>
              <a:rPr lang="en-GB" sz="3600" i="1" dirty="0">
                <a:solidFill>
                  <a:schemeClr val="tx1"/>
                </a:solidFill>
                <a:latin typeface="Century Gothic" panose="020B0502020202020204" pitchFamily="34" charset="0"/>
              </a:rPr>
              <a:t> U in </a:t>
            </a:r>
            <a:r>
              <a:rPr lang="en-GB" sz="3600" i="1" dirty="0" err="1">
                <a:solidFill>
                  <a:schemeClr val="tx1"/>
                </a:solidFill>
                <a:latin typeface="Century Gothic" panose="020B0502020202020204" pitchFamily="34" charset="0"/>
              </a:rPr>
              <a:t>hierdie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tyd</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koninkryk</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vir</a:t>
            </a:r>
            <a:r>
              <a:rPr lang="en-GB" sz="3600" i="1" dirty="0">
                <a:solidFill>
                  <a:schemeClr val="tx1"/>
                </a:solidFill>
                <a:latin typeface="Century Gothic" panose="020B0502020202020204" pitchFamily="34" charset="0"/>
              </a:rPr>
              <a:t> Israel </a:t>
            </a:r>
            <a:r>
              <a:rPr lang="en-GB" sz="3600" i="1" dirty="0" err="1">
                <a:solidFill>
                  <a:schemeClr val="tx1"/>
                </a:solidFill>
                <a:latin typeface="Century Gothic" panose="020B0502020202020204" pitchFamily="34" charset="0"/>
              </a:rPr>
              <a:t>weer</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oprig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Hy </a:t>
            </a:r>
            <a:r>
              <a:rPr lang="en-GB" sz="3600" i="1" dirty="0" err="1">
                <a:solidFill>
                  <a:schemeClr val="tx1"/>
                </a:solidFill>
                <a:latin typeface="Century Gothic" panose="020B0502020202020204" pitchFamily="34" charset="0"/>
              </a:rPr>
              <a:t>antwoord</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hulle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Dit</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kom</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julle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nie</a:t>
            </a:r>
            <a:r>
              <a:rPr lang="en-GB" sz="3600" i="1" dirty="0">
                <a:solidFill>
                  <a:schemeClr val="tx1"/>
                </a:solidFill>
                <a:latin typeface="Century Gothic" panose="020B0502020202020204" pitchFamily="34" charset="0"/>
              </a:rPr>
              <a:t> toe om die </a:t>
            </a:r>
            <a:r>
              <a:rPr lang="en-GB" sz="3600" i="1" dirty="0" err="1">
                <a:solidFill>
                  <a:schemeClr val="tx1"/>
                </a:solidFill>
                <a:latin typeface="Century Gothic" panose="020B0502020202020204" pitchFamily="34" charset="0"/>
              </a:rPr>
              <a:t>tye</a:t>
            </a:r>
            <a:r>
              <a:rPr lang="en-GB" sz="3600" i="1" dirty="0">
                <a:solidFill>
                  <a:schemeClr val="tx1"/>
                </a:solidFill>
                <a:latin typeface="Century Gothic" panose="020B0502020202020204" pitchFamily="34" charset="0"/>
              </a:rPr>
              <a:t> of </a:t>
            </a:r>
            <a:r>
              <a:rPr lang="en-GB" sz="3600" i="1" dirty="0" err="1">
                <a:solidFill>
                  <a:schemeClr val="tx1"/>
                </a:solidFill>
                <a:latin typeface="Century Gothic" panose="020B0502020202020204" pitchFamily="34" charset="0"/>
              </a:rPr>
              <a:t>geleenthede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te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weet</a:t>
            </a:r>
            <a:r>
              <a:rPr lang="en-GB" sz="3600" i="1" dirty="0">
                <a:solidFill>
                  <a:schemeClr val="tx1"/>
                </a:solidFill>
                <a:latin typeface="Century Gothic" panose="020B0502020202020204" pitchFamily="34" charset="0"/>
              </a:rPr>
              <a:t> wat die Vader </a:t>
            </a:r>
            <a:r>
              <a:rPr lang="en-GB" sz="3600" i="1" dirty="0" err="1">
                <a:solidFill>
                  <a:schemeClr val="tx1"/>
                </a:solidFill>
                <a:latin typeface="Century Gothic" panose="020B0502020202020204" pitchFamily="34" charset="0"/>
              </a:rPr>
              <a:t>deur</a:t>
            </a:r>
            <a:r>
              <a:rPr lang="en-GB" sz="3600" i="1" dirty="0">
                <a:solidFill>
                  <a:schemeClr val="tx1"/>
                </a:solidFill>
                <a:latin typeface="Century Gothic" panose="020B0502020202020204" pitchFamily="34" charset="0"/>
              </a:rPr>
              <a:t> Sy </a:t>
            </a:r>
            <a:r>
              <a:rPr lang="en-GB" sz="3600" i="1" dirty="0" err="1">
                <a:solidFill>
                  <a:schemeClr val="tx1"/>
                </a:solidFill>
                <a:latin typeface="Century Gothic" panose="020B0502020202020204" pitchFamily="34" charset="0"/>
              </a:rPr>
              <a:t>eie</a:t>
            </a:r>
            <a:r>
              <a:rPr lang="en-GB" sz="3600" i="1" dirty="0">
                <a:solidFill>
                  <a:schemeClr val="tx1"/>
                </a:solidFill>
                <a:latin typeface="Century Gothic" panose="020B0502020202020204" pitchFamily="34" charset="0"/>
              </a:rPr>
              <a:t> mag </a:t>
            </a:r>
            <a:r>
              <a:rPr lang="en-GB" sz="3600" i="1" dirty="0" err="1">
                <a:solidFill>
                  <a:schemeClr val="tx1"/>
                </a:solidFill>
                <a:latin typeface="Century Gothic" panose="020B0502020202020204" pitchFamily="34" charset="0"/>
              </a:rPr>
              <a:t>bepaal</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nie</a:t>
            </a:r>
            <a:r>
              <a:rPr lang="en-GB" sz="3600" i="1" dirty="0">
                <a:solidFill>
                  <a:schemeClr val="tx1"/>
                </a:solidFill>
                <a:latin typeface="Century Gothic" panose="020B0502020202020204" pitchFamily="34" charset="0"/>
              </a:rPr>
              <a:t>; maar </a:t>
            </a:r>
            <a:r>
              <a:rPr lang="en-GB" sz="3600" i="1" dirty="0" err="1">
                <a:solidFill>
                  <a:schemeClr val="tx1"/>
                </a:solidFill>
                <a:latin typeface="Century Gothic" panose="020B0502020202020204" pitchFamily="34" charset="0"/>
              </a:rPr>
              <a:t>julle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sal</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krag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ontvang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wanneer</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Heilige</a:t>
            </a:r>
            <a:r>
              <a:rPr lang="en-GB" sz="3600" i="1" dirty="0">
                <a:solidFill>
                  <a:schemeClr val="tx1"/>
                </a:solidFill>
                <a:latin typeface="Century Gothic" panose="020B0502020202020204" pitchFamily="34" charset="0"/>
              </a:rPr>
              <a:t> Gees </a:t>
            </a:r>
            <a:r>
              <a:rPr lang="en-GB" sz="3600" i="1" dirty="0" err="1">
                <a:solidFill>
                  <a:schemeClr val="tx1"/>
                </a:solidFill>
                <a:latin typeface="Century Gothic" panose="020B0502020202020204" pitchFamily="34" charset="0"/>
              </a:rPr>
              <a:t>oor</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julle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kom</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julle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sal</a:t>
            </a:r>
            <a:r>
              <a:rPr lang="en-GB" sz="3600" i="1" dirty="0">
                <a:solidFill>
                  <a:schemeClr val="tx1"/>
                </a:solidFill>
                <a:latin typeface="Century Gothic" panose="020B0502020202020204" pitchFamily="34" charset="0"/>
              </a:rPr>
              <a:t> My </a:t>
            </a:r>
            <a:r>
              <a:rPr lang="en-GB" sz="3600" i="1" dirty="0" err="1">
                <a:solidFill>
                  <a:schemeClr val="tx1"/>
                </a:solidFill>
                <a:latin typeface="Century Gothic" panose="020B0502020202020204" pitchFamily="34" charset="0"/>
              </a:rPr>
              <a:t>getuies</a:t>
            </a:r>
            <a:r>
              <a:rPr lang="en-GB" sz="3600" i="1" dirty="0">
                <a:solidFill>
                  <a:schemeClr val="tx1"/>
                </a:solidFill>
                <a:latin typeface="Century Gothic" panose="020B0502020202020204" pitchFamily="34" charset="0"/>
              </a:rPr>
              <a:t> wees in Jerusalem </a:t>
            </a:r>
            <a:r>
              <a:rPr lang="en-GB" sz="3600" i="1" dirty="0" err="1">
                <a:solidFill>
                  <a:schemeClr val="tx1"/>
                </a:solidFill>
                <a:latin typeface="Century Gothic" panose="020B0502020202020204" pitchFamily="34" charset="0"/>
              </a:rPr>
              <a:t>sowel</a:t>
            </a:r>
            <a:r>
              <a:rPr lang="en-GB" sz="3600" i="1" dirty="0">
                <a:solidFill>
                  <a:schemeClr val="tx1"/>
                </a:solidFill>
                <a:latin typeface="Century Gothic" panose="020B0502020202020204" pitchFamily="34" charset="0"/>
              </a:rPr>
              <a:t> as in die hele </a:t>
            </a:r>
            <a:r>
              <a:rPr lang="en-GB" sz="3600" i="1" dirty="0" err="1">
                <a:solidFill>
                  <a:schemeClr val="tx1"/>
                </a:solidFill>
                <a:latin typeface="Century Gothic" panose="020B0502020202020204" pitchFamily="34" charset="0"/>
              </a:rPr>
              <a:t>Judéa</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Samaría</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tot </a:t>
            </a:r>
            <a:r>
              <a:rPr lang="en-GB" sz="3600" i="1" dirty="0" err="1">
                <a:solidFill>
                  <a:schemeClr val="tx1"/>
                </a:solidFill>
                <a:latin typeface="Century Gothic" panose="020B0502020202020204" pitchFamily="34" charset="0"/>
              </a:rPr>
              <a:t>aan</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uiterste</a:t>
            </a:r>
            <a:r>
              <a:rPr lang="en-GB" sz="3600" i="1" dirty="0">
                <a:solidFill>
                  <a:schemeClr val="tx1"/>
                </a:solidFill>
                <a:latin typeface="Century Gothic" panose="020B0502020202020204" pitchFamily="34" charset="0"/>
              </a:rPr>
              <a:t> van die </a:t>
            </a:r>
            <a:r>
              <a:rPr lang="en-GB" sz="3600" i="1" dirty="0" err="1">
                <a:solidFill>
                  <a:schemeClr val="tx1"/>
                </a:solidFill>
                <a:latin typeface="Century Gothic" panose="020B0502020202020204" pitchFamily="34" charset="0"/>
              </a:rPr>
              <a:t>aarde</a:t>
            </a:r>
            <a:r>
              <a:rPr lang="en-GB"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614478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Luke 1:1-4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Many have undertaken to draw up an account of the things that have been fulfilled among us, just as they were handed down to us by those who from the first were eyewitnesses and servants of the Word.</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657634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Luke 1:1-4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Therefore, since I myself have carefully investigated everything from the beginning, it seemed good also to me to write an orderly account for you, most excellent Theophilus, so that you may know the certainty of the things you have been informed about.</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006582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Everything in both the Gospel of Luke as well as Acts points to the fact that the whole work was primarily intended to defend Paul on trial and explain to the Roman authorities that there was nothing seditious or subversive about the Christian faith. Paul is thus depicted as a Roman citizen, innocent by Roman law and deserving a ‘not guilty’ verdict at his trial.</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7173164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This underlying purpose of the Book of Acts explains too why Paul’s testimony is given three times in the book - a little excessive (none of the other apostles’ testimonies are recorded) unless it is because Paul is on trial and it is vital that the lawyer hear what he had said at every one of his previous trials, so that all of it can be used in evidence for him and not against him.</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7002405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Furthermore, seeing Acts as a defence lawyer’s brief helps to explain why Acts finishes so abruptly. It stops with Paul awaiting trial. This also discredits other arguments for the purpose of Acts. If it was purely an account of Paul’s life, this would be an odd place to finish.</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193539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We know that Luke himself lived to the age of 84, so he was alive to record Paul’s death if that had been his purpose with Acts. If, on the other hand, the purpose was legal, then the court summary finishes as we would expect, with Paul awaiting trial.</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48954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Another observation that supports the overall purpose of Acts confirms this. Why would Dr Luke give so much space to such a detailed account of the shipwreck on Malta if he was aiming to write a history of the early church? And why would he describe only this disaster at sea, since Paul had been through at least three others?</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7451705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84948"/>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kern="100" dirty="0">
                <a:solidFill>
                  <a:sysClr val="windowText" lastClr="000000"/>
                </a:solidFill>
                <a:latin typeface="Century Gothic" panose="020B0502020202020204" pitchFamily="34" charset="0"/>
                <a:cs typeface="Arial" panose="020B0604020202020204" pitchFamily="34" charset="0"/>
              </a:rPr>
              <a:t>Because the story of Jesus is so impressive - God among us, God speaking a language we can understand, God acting in ways that heal and help and save us - there is an inherent danger that we will be impressed, but only impressed.</a:t>
            </a:r>
            <a:endParaRPr lang="en-US" sz="3600" i="1" kern="100" dirty="0">
              <a:solidFill>
                <a:sysClr val="windowText" lastClr="000000"/>
              </a:solidFill>
              <a:latin typeface="Century Gothic" panose="020B0502020202020204" pitchFamily="34" charset="0"/>
              <a:cs typeface="Arial" panose="020B0604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89117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Surely it was because he wished to highlight Paul’s exemplary behaviour in not attempting to escape in the confusion, but instead saving the lives of all on board, including his Roman captors, who were responsible for delivering him safely to the Roman court.</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314352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After recounting this heroic and patriotic effort, one can imagine the defence lawyer at Paul’s trial concluding with the words: ‘I rest my case, your honour.</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2374179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9" name="Table 8">
            <a:extLst>
              <a:ext uri="{FF2B5EF4-FFF2-40B4-BE49-F238E27FC236}">
                <a16:creationId xmlns:a16="http://schemas.microsoft.com/office/drawing/2014/main" id="{97DEA6B3-00E1-48E1-B87D-D3E6394DA937}"/>
              </a:ext>
            </a:extLst>
          </p:cNvPr>
          <p:cNvGraphicFramePr>
            <a:graphicFrameLocks noGrp="1"/>
          </p:cNvGraphicFramePr>
          <p:nvPr>
            <p:extLst>
              <p:ext uri="{D42A27DB-BD31-4B8C-83A1-F6EECF244321}">
                <p14:modId xmlns:p14="http://schemas.microsoft.com/office/powerpoint/2010/main" val="770608774"/>
              </p:ext>
            </p:extLst>
          </p:nvPr>
        </p:nvGraphicFramePr>
        <p:xfrm>
          <a:off x="1355196" y="1040281"/>
          <a:ext cx="10320804" cy="5197237"/>
        </p:xfrm>
        <a:graphic>
          <a:graphicData uri="http://schemas.openxmlformats.org/drawingml/2006/table">
            <a:tbl>
              <a:tblPr firstRow="1" firstCol="1" lastRow="1" lastCol="1" bandRow="1" bandCol="1"/>
              <a:tblGrid>
                <a:gridCol w="5160402">
                  <a:extLst>
                    <a:ext uri="{9D8B030D-6E8A-4147-A177-3AD203B41FA5}">
                      <a16:colId xmlns:a16="http://schemas.microsoft.com/office/drawing/2014/main" val="3400888640"/>
                    </a:ext>
                  </a:extLst>
                </a:gridCol>
                <a:gridCol w="5160402">
                  <a:extLst>
                    <a:ext uri="{9D8B030D-6E8A-4147-A177-3AD203B41FA5}">
                      <a16:colId xmlns:a16="http://schemas.microsoft.com/office/drawing/2014/main" val="29335232"/>
                    </a:ext>
                  </a:extLst>
                </a:gridCol>
              </a:tblGrid>
              <a:tr h="345855">
                <a:tc>
                  <a:txBody>
                    <a:bodyPr/>
                    <a:lstStyle/>
                    <a:p>
                      <a:pPr algn="ctr">
                        <a:spcAft>
                          <a:spcPts val="0"/>
                        </a:spcAft>
                      </a:pPr>
                      <a:r>
                        <a:rPr lang="en-GB" sz="1600" b="1" dirty="0">
                          <a:effectLst/>
                          <a:latin typeface="Century Gothic" panose="020B0502020202020204" pitchFamily="34" charset="0"/>
                          <a:ea typeface="Times New Roman" panose="02020603050405020304" pitchFamily="18" charset="0"/>
                        </a:rPr>
                        <a:t>PETRUS</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C5ED"/>
                    </a:solidFill>
                  </a:tcPr>
                </a:tc>
                <a:tc>
                  <a:txBody>
                    <a:bodyPr/>
                    <a:lstStyle/>
                    <a:p>
                      <a:pPr algn="ctr">
                        <a:spcAft>
                          <a:spcPts val="0"/>
                        </a:spcAft>
                      </a:pPr>
                      <a:r>
                        <a:rPr lang="en-GB" sz="1600" b="1" dirty="0">
                          <a:solidFill>
                            <a:srgbClr val="000000"/>
                          </a:solidFill>
                          <a:effectLst/>
                          <a:latin typeface="Century Gothic" panose="020B0502020202020204" pitchFamily="34" charset="0"/>
                          <a:ea typeface="Times New Roman" panose="02020603050405020304" pitchFamily="18" charset="0"/>
                        </a:rPr>
                        <a:t>PAULUS</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C5ED"/>
                    </a:solidFill>
                  </a:tcPr>
                </a:tc>
                <a:extLst>
                  <a:ext uri="{0D108BD9-81ED-4DB2-BD59-A6C34878D82A}">
                    <a16:rowId xmlns:a16="http://schemas.microsoft.com/office/drawing/2014/main" val="2352120915"/>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Wonderwerke Gewerk</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dirty="0" err="1">
                          <a:effectLst/>
                          <a:latin typeface="Century Gothic" panose="020B0502020202020204" pitchFamily="34" charset="0"/>
                          <a:ea typeface="Times New Roman" panose="02020603050405020304" pitchFamily="18" charset="0"/>
                        </a:rPr>
                        <a:t>Wonderwerke</a:t>
                      </a:r>
                      <a:r>
                        <a:rPr lang="en-GB" sz="1400" i="1" dirty="0">
                          <a:effectLst/>
                          <a:latin typeface="Century Gothic" panose="020B0502020202020204" pitchFamily="34" charset="0"/>
                          <a:ea typeface="Times New Roman" panose="02020603050405020304" pitchFamily="18" charset="0"/>
                        </a:rPr>
                        <a:t> </a:t>
                      </a:r>
                      <a:r>
                        <a:rPr lang="en-GB" sz="1400" i="1" dirty="0" err="1">
                          <a:effectLst/>
                          <a:latin typeface="Century Gothic" panose="020B0502020202020204" pitchFamily="34" charset="0"/>
                          <a:ea typeface="Times New Roman" panose="02020603050405020304" pitchFamily="18" charset="0"/>
                        </a:rPr>
                        <a:t>Gewerk</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47658392"/>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Visioene Gesien</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Visioene Gesien</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88354652"/>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Gely vir Geloof</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Gely vir Geloof</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72661238"/>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Lank Gepreek</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Lank Gepreek</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7545081"/>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Gevul met die Gees</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Gevul met die Gees</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16860449"/>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Geleer met Vrymoedigheid</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Geleer met Vrymoedigheid</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19806440"/>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Vir Jode &amp; Heidene Bedien</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Vir Jode &amp; Heidene Bedien</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32165945"/>
                  </a:ext>
                </a:extLst>
              </a:tr>
              <a:tr h="355267">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Gevange Geneem vir Geloof &amp; Bo-Natuurlik Vrygelaat</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Gevange Geneem vir Geloof &amp; Bo-Natuurlik Vrygelaat</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4278759"/>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Gawe van Genesing Gehad</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Gawe van Genesing Gehad</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18358695"/>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Duiwels Uitgedryf</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Duiwels Uitgedryf</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42067554"/>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Genees Persoon Kreupel van Geboorte</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Genees Persoon Kreupel van Geboorte</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1242064"/>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Persoon uit die Dood Opgewek</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Persoon uit die Dood Opgewek</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33692629"/>
                  </a:ext>
                </a:extLst>
              </a:tr>
              <a:tr h="345855">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Vals Leraars Beoordeel &amp; Verwerp</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a:effectLst/>
                          <a:latin typeface="Century Gothic" panose="020B0502020202020204" pitchFamily="34" charset="0"/>
                          <a:ea typeface="Times New Roman" panose="02020603050405020304" pitchFamily="18" charset="0"/>
                        </a:rPr>
                        <a:t>Vals Leraars Beoordeel &amp; Verwerp</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5324375"/>
                  </a:ext>
                </a:extLst>
              </a:tr>
              <a:tr h="345855">
                <a:tc>
                  <a:txBody>
                    <a:bodyPr/>
                    <a:lstStyle/>
                    <a:p>
                      <a:pPr algn="ctr">
                        <a:spcAft>
                          <a:spcPts val="0"/>
                        </a:spcAft>
                      </a:pPr>
                      <a:r>
                        <a:rPr lang="en-GB" sz="1400" i="1" dirty="0" err="1">
                          <a:effectLst/>
                          <a:latin typeface="Century Gothic" panose="020B0502020202020204" pitchFamily="34" charset="0"/>
                          <a:ea typeface="Times New Roman" panose="02020603050405020304" pitchFamily="18" charset="0"/>
                        </a:rPr>
                        <a:t>Aanbidding</a:t>
                      </a:r>
                      <a:r>
                        <a:rPr lang="en-GB" sz="1400" i="1" dirty="0">
                          <a:effectLst/>
                          <a:latin typeface="Century Gothic" panose="020B0502020202020204" pitchFamily="34" charset="0"/>
                          <a:ea typeface="Times New Roman" panose="02020603050405020304" pitchFamily="18" charset="0"/>
                        </a:rPr>
                        <a:t> van </a:t>
                      </a:r>
                      <a:r>
                        <a:rPr lang="en-GB" sz="1400" i="1" dirty="0" err="1">
                          <a:effectLst/>
                          <a:latin typeface="Century Gothic" panose="020B0502020202020204" pitchFamily="34" charset="0"/>
                          <a:ea typeface="Times New Roman" panose="02020603050405020304" pitchFamily="18" charset="0"/>
                        </a:rPr>
                        <a:t>Hulself</a:t>
                      </a:r>
                      <a:r>
                        <a:rPr lang="en-GB" sz="1400" i="1" dirty="0">
                          <a:effectLst/>
                          <a:latin typeface="Century Gothic" panose="020B0502020202020204" pitchFamily="34" charset="0"/>
                          <a:ea typeface="Times New Roman" panose="02020603050405020304" pitchFamily="18" charset="0"/>
                        </a:rPr>
                        <a:t> </a:t>
                      </a:r>
                      <a:r>
                        <a:rPr lang="en-GB" sz="1400" i="1" dirty="0" err="1">
                          <a:effectLst/>
                          <a:latin typeface="Century Gothic" panose="020B0502020202020204" pitchFamily="34" charset="0"/>
                          <a:ea typeface="Times New Roman" panose="02020603050405020304" pitchFamily="18" charset="0"/>
                        </a:rPr>
                        <a:t>Teëgestaan</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400" i="1" dirty="0" err="1">
                          <a:effectLst/>
                          <a:latin typeface="Century Gothic" panose="020B0502020202020204" pitchFamily="34" charset="0"/>
                          <a:ea typeface="Times New Roman" panose="02020603050405020304" pitchFamily="18" charset="0"/>
                        </a:rPr>
                        <a:t>Aanbidding</a:t>
                      </a:r>
                      <a:r>
                        <a:rPr lang="en-GB" sz="1400" i="1" dirty="0">
                          <a:effectLst/>
                          <a:latin typeface="Century Gothic" panose="020B0502020202020204" pitchFamily="34" charset="0"/>
                          <a:ea typeface="Times New Roman" panose="02020603050405020304" pitchFamily="18" charset="0"/>
                        </a:rPr>
                        <a:t> van </a:t>
                      </a:r>
                      <a:r>
                        <a:rPr lang="en-GB" sz="1400" i="1" dirty="0" err="1">
                          <a:effectLst/>
                          <a:latin typeface="Century Gothic" panose="020B0502020202020204" pitchFamily="34" charset="0"/>
                          <a:ea typeface="Times New Roman" panose="02020603050405020304" pitchFamily="18" charset="0"/>
                        </a:rPr>
                        <a:t>Hulself</a:t>
                      </a:r>
                      <a:r>
                        <a:rPr lang="en-GB" sz="1400" i="1" dirty="0">
                          <a:effectLst/>
                          <a:latin typeface="Century Gothic" panose="020B0502020202020204" pitchFamily="34" charset="0"/>
                          <a:ea typeface="Times New Roman" panose="02020603050405020304" pitchFamily="18" charset="0"/>
                        </a:rPr>
                        <a:t> </a:t>
                      </a:r>
                      <a:r>
                        <a:rPr lang="en-GB" sz="1400" i="1" dirty="0" err="1">
                          <a:effectLst/>
                          <a:latin typeface="Century Gothic" panose="020B0502020202020204" pitchFamily="34" charset="0"/>
                          <a:ea typeface="Times New Roman" panose="02020603050405020304" pitchFamily="18" charset="0"/>
                        </a:rPr>
                        <a:t>Teëgestaan</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41438567"/>
                  </a:ext>
                </a:extLst>
              </a:tr>
            </a:tbl>
          </a:graphicData>
        </a:graphic>
      </p:graphicFrame>
    </p:spTree>
    <p:extLst>
      <p:ext uri="{BB962C8B-B14F-4D97-AF65-F5344CB8AC3E}">
        <p14:creationId xmlns:p14="http://schemas.microsoft.com/office/powerpoint/2010/main" val="27400046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1:8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maar </a:t>
            </a:r>
            <a:r>
              <a:rPr lang="en-GB" sz="3600" i="1" dirty="0" err="1">
                <a:solidFill>
                  <a:schemeClr val="tx1"/>
                </a:solidFill>
                <a:latin typeface="Century Gothic" panose="020B0502020202020204" pitchFamily="34" charset="0"/>
              </a:rPr>
              <a:t>julle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sal</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krag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ontvang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wanneer</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Heilige</a:t>
            </a:r>
            <a:r>
              <a:rPr lang="en-GB" sz="3600" i="1" dirty="0">
                <a:solidFill>
                  <a:schemeClr val="tx1"/>
                </a:solidFill>
                <a:latin typeface="Century Gothic" panose="020B0502020202020204" pitchFamily="34" charset="0"/>
              </a:rPr>
              <a:t> Gees </a:t>
            </a:r>
            <a:r>
              <a:rPr lang="en-GB" sz="3600" i="1" dirty="0" err="1">
                <a:solidFill>
                  <a:schemeClr val="tx1"/>
                </a:solidFill>
                <a:latin typeface="Century Gothic" panose="020B0502020202020204" pitchFamily="34" charset="0"/>
              </a:rPr>
              <a:t>oor</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julle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kom</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julle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sal</a:t>
            </a:r>
            <a:r>
              <a:rPr lang="en-GB" sz="3600" i="1" dirty="0">
                <a:solidFill>
                  <a:schemeClr val="tx1"/>
                </a:solidFill>
                <a:latin typeface="Century Gothic" panose="020B0502020202020204" pitchFamily="34" charset="0"/>
              </a:rPr>
              <a:t> My </a:t>
            </a:r>
            <a:r>
              <a:rPr lang="en-GB" sz="3600" i="1" dirty="0" err="1">
                <a:solidFill>
                  <a:schemeClr val="tx1"/>
                </a:solidFill>
                <a:latin typeface="Century Gothic" panose="020B0502020202020204" pitchFamily="34" charset="0"/>
              </a:rPr>
              <a:t>getuies</a:t>
            </a:r>
            <a:r>
              <a:rPr lang="en-GB" sz="3600" i="1" dirty="0">
                <a:solidFill>
                  <a:schemeClr val="tx1"/>
                </a:solidFill>
                <a:latin typeface="Century Gothic" panose="020B0502020202020204" pitchFamily="34" charset="0"/>
              </a:rPr>
              <a:t> wees in Jerusalem </a:t>
            </a:r>
            <a:r>
              <a:rPr lang="en-GB" sz="3600" i="1" dirty="0" err="1">
                <a:solidFill>
                  <a:schemeClr val="tx1"/>
                </a:solidFill>
                <a:latin typeface="Century Gothic" panose="020B0502020202020204" pitchFamily="34" charset="0"/>
              </a:rPr>
              <a:t>sowel</a:t>
            </a:r>
            <a:r>
              <a:rPr lang="en-GB" sz="3600" i="1" dirty="0">
                <a:solidFill>
                  <a:schemeClr val="tx1"/>
                </a:solidFill>
                <a:latin typeface="Century Gothic" panose="020B0502020202020204" pitchFamily="34" charset="0"/>
              </a:rPr>
              <a:t> as in die hele </a:t>
            </a:r>
            <a:r>
              <a:rPr lang="en-GB" sz="3600" i="1" dirty="0" err="1">
                <a:solidFill>
                  <a:schemeClr val="tx1"/>
                </a:solidFill>
                <a:latin typeface="Century Gothic" panose="020B0502020202020204" pitchFamily="34" charset="0"/>
              </a:rPr>
              <a:t>Judéa</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Samaría</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tot </a:t>
            </a:r>
            <a:r>
              <a:rPr lang="en-GB" sz="3600" i="1" dirty="0" err="1">
                <a:solidFill>
                  <a:schemeClr val="tx1"/>
                </a:solidFill>
                <a:latin typeface="Century Gothic" panose="020B0502020202020204" pitchFamily="34" charset="0"/>
              </a:rPr>
              <a:t>aan</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uiterste</a:t>
            </a:r>
            <a:r>
              <a:rPr lang="en-GB" sz="3600" i="1" dirty="0">
                <a:solidFill>
                  <a:schemeClr val="tx1"/>
                </a:solidFill>
                <a:latin typeface="Century Gothic" panose="020B0502020202020204" pitchFamily="34" charset="0"/>
              </a:rPr>
              <a:t> van die </a:t>
            </a:r>
            <a:r>
              <a:rPr lang="en-GB" sz="3600" i="1" dirty="0" err="1">
                <a:solidFill>
                  <a:schemeClr val="tx1"/>
                </a:solidFill>
                <a:latin typeface="Century Gothic" panose="020B0502020202020204" pitchFamily="34" charset="0"/>
              </a:rPr>
              <a:t>aarde</a:t>
            </a:r>
            <a:r>
              <a:rPr lang="en-GB"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698558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None/>
            </a:pPr>
            <a:r>
              <a:rPr lang="en-GB" sz="3600" i="1" dirty="0">
                <a:solidFill>
                  <a:schemeClr val="tx1"/>
                </a:solidFill>
                <a:latin typeface="Century Gothic" panose="020B0502020202020204" pitchFamily="34" charset="0"/>
              </a:rPr>
              <a:t>1.	Jerusalem </a:t>
            </a:r>
            <a:r>
              <a:rPr lang="en-GB" sz="3600" b="1" i="1" dirty="0">
                <a:solidFill>
                  <a:schemeClr val="tx1"/>
                </a:solidFill>
                <a:latin typeface="Century Gothic" panose="020B0502020202020204" pitchFamily="34" charset="0"/>
              </a:rPr>
              <a:t>(</a:t>
            </a:r>
            <a:r>
              <a:rPr lang="en-GB" sz="3600" b="1" i="1" dirty="0" err="1">
                <a:solidFill>
                  <a:schemeClr val="tx1"/>
                </a:solidFill>
                <a:latin typeface="Century Gothic" panose="020B0502020202020204" pitchFamily="34" charset="0"/>
              </a:rPr>
              <a:t>Hfs</a:t>
            </a:r>
            <a:r>
              <a:rPr lang="en-GB" sz="3600" b="1" i="1" dirty="0">
                <a:solidFill>
                  <a:schemeClr val="tx1"/>
                </a:solidFill>
                <a:latin typeface="Century Gothic" panose="020B0502020202020204" pitchFamily="34" charset="0"/>
              </a:rPr>
              <a:t> 1-7)</a:t>
            </a:r>
            <a:endParaRPr lang="en-US" sz="3600" b="1" i="1" dirty="0">
              <a:solidFill>
                <a:schemeClr val="tx1"/>
              </a:solidFill>
              <a:latin typeface="Century Gothic" panose="020B0502020202020204" pitchFamily="34" charset="0"/>
            </a:endParaRPr>
          </a:p>
          <a:p>
            <a:pPr marL="0" lvl="0" indent="0">
              <a:buNone/>
            </a:pPr>
            <a:r>
              <a:rPr lang="en-GB" sz="3600" i="1" dirty="0">
                <a:solidFill>
                  <a:schemeClr val="tx1"/>
                </a:solidFill>
                <a:latin typeface="Century Gothic" panose="020B0502020202020204" pitchFamily="34" charset="0"/>
              </a:rPr>
              <a:t>2.	Judea &amp; Samaria </a:t>
            </a:r>
            <a:r>
              <a:rPr lang="en-GB" sz="3600" b="1" i="1" dirty="0">
                <a:solidFill>
                  <a:schemeClr val="tx1"/>
                </a:solidFill>
                <a:latin typeface="Century Gothic" panose="020B0502020202020204" pitchFamily="34" charset="0"/>
              </a:rPr>
              <a:t>(</a:t>
            </a:r>
            <a:r>
              <a:rPr lang="en-GB" sz="3600" b="1" i="1" dirty="0" err="1">
                <a:solidFill>
                  <a:schemeClr val="tx1"/>
                </a:solidFill>
                <a:latin typeface="Century Gothic" panose="020B0502020202020204" pitchFamily="34" charset="0"/>
              </a:rPr>
              <a:t>Hfs</a:t>
            </a:r>
            <a:r>
              <a:rPr lang="en-GB" sz="3600" b="1" i="1" dirty="0">
                <a:solidFill>
                  <a:schemeClr val="tx1"/>
                </a:solidFill>
                <a:latin typeface="Century Gothic" panose="020B0502020202020204" pitchFamily="34" charset="0"/>
              </a:rPr>
              <a:t> 8-10)</a:t>
            </a:r>
            <a:endParaRPr lang="en-US" sz="3600" b="1" i="1" dirty="0">
              <a:solidFill>
                <a:schemeClr val="tx1"/>
              </a:solidFill>
              <a:latin typeface="Century Gothic" panose="020B0502020202020204" pitchFamily="34" charset="0"/>
            </a:endParaRPr>
          </a:p>
          <a:p>
            <a:pPr marL="0" lvl="0" indent="0">
              <a:buNone/>
            </a:pPr>
            <a:r>
              <a:rPr lang="en-GB" sz="3600" i="1" dirty="0">
                <a:solidFill>
                  <a:schemeClr val="tx1"/>
                </a:solidFill>
                <a:latin typeface="Century Gothic" panose="020B0502020202020204" pitchFamily="34" charset="0"/>
              </a:rPr>
              <a:t>3.	</a:t>
            </a:r>
            <a:r>
              <a:rPr lang="en-GB" sz="3600" i="1" dirty="0" err="1">
                <a:solidFill>
                  <a:schemeClr val="tx1"/>
                </a:solidFill>
                <a:latin typeface="Century Gothic" panose="020B0502020202020204" pitchFamily="34" charset="0"/>
              </a:rPr>
              <a:t>Uiterste</a:t>
            </a:r>
            <a:r>
              <a:rPr lang="en-GB" sz="3600" i="1" dirty="0">
                <a:solidFill>
                  <a:schemeClr val="tx1"/>
                </a:solidFill>
                <a:latin typeface="Century Gothic" panose="020B0502020202020204" pitchFamily="34" charset="0"/>
              </a:rPr>
              <a:t> van die </a:t>
            </a:r>
            <a:r>
              <a:rPr lang="en-GB" sz="3600" i="1" dirty="0" err="1">
                <a:solidFill>
                  <a:schemeClr val="tx1"/>
                </a:solidFill>
                <a:latin typeface="Century Gothic" panose="020B0502020202020204" pitchFamily="34" charset="0"/>
              </a:rPr>
              <a:t>aarde</a:t>
            </a:r>
            <a:r>
              <a:rPr lang="en-GB" sz="3600" i="1" dirty="0">
                <a:solidFill>
                  <a:schemeClr val="tx1"/>
                </a:solidFill>
                <a:latin typeface="Century Gothic" panose="020B0502020202020204" pitchFamily="34" charset="0"/>
              </a:rPr>
              <a:t> – Rome </a:t>
            </a:r>
            <a:r>
              <a:rPr lang="en-GB" sz="3600" b="1" i="1" dirty="0">
                <a:solidFill>
                  <a:schemeClr val="tx1"/>
                </a:solidFill>
                <a:latin typeface="Century Gothic" panose="020B0502020202020204" pitchFamily="34" charset="0"/>
              </a:rPr>
              <a:t>(</a:t>
            </a:r>
            <a:r>
              <a:rPr lang="en-GB" sz="3600" b="1" i="1" dirty="0" err="1">
                <a:solidFill>
                  <a:schemeClr val="tx1"/>
                </a:solidFill>
                <a:latin typeface="Century Gothic" panose="020B0502020202020204" pitchFamily="34" charset="0"/>
              </a:rPr>
              <a:t>Hfs</a:t>
            </a:r>
            <a:r>
              <a:rPr lang="en-GB" sz="3600" b="1" i="1" dirty="0">
                <a:solidFill>
                  <a:schemeClr val="tx1"/>
                </a:solidFill>
                <a:latin typeface="Century Gothic" panose="020B0502020202020204" pitchFamily="34" charset="0"/>
              </a:rPr>
              <a:t> 11-28)</a:t>
            </a:r>
            <a:endParaRPr lang="en-US" sz="3600" b="1" i="1" dirty="0">
              <a:solidFill>
                <a:schemeClr val="tx1"/>
              </a:solidFill>
              <a:latin typeface="Century Gothic" panose="020B0502020202020204" pitchFamily="34" charset="0"/>
            </a:endParaRPr>
          </a:p>
          <a:p>
            <a:pPr marL="0" lvl="0" indent="0">
              <a:spcBef>
                <a:spcPts val="0"/>
              </a:spcBef>
              <a:buClr>
                <a:srgbClr val="31B6FD"/>
              </a:buClr>
              <a:buSzPts val="3000"/>
              <a:buNone/>
            </a:pP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412913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6:7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woord</a:t>
            </a:r>
            <a:r>
              <a:rPr lang="en-GB" sz="3600" i="1" dirty="0">
                <a:solidFill>
                  <a:schemeClr val="tx1"/>
                </a:solidFill>
                <a:latin typeface="Century Gothic" panose="020B0502020202020204" pitchFamily="34" charset="0"/>
              </a:rPr>
              <a:t> van God het </a:t>
            </a:r>
            <a:r>
              <a:rPr lang="en-GB" sz="3600" i="1" dirty="0" err="1">
                <a:solidFill>
                  <a:schemeClr val="tx1"/>
                </a:solidFill>
                <a:latin typeface="Century Gothic" panose="020B0502020202020204" pitchFamily="34" charset="0"/>
              </a:rPr>
              <a:t>toegeneem</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getal</a:t>
            </a:r>
            <a:r>
              <a:rPr lang="en-GB" sz="3600" i="1" dirty="0">
                <a:solidFill>
                  <a:schemeClr val="tx1"/>
                </a:solidFill>
                <a:latin typeface="Century Gothic" panose="020B0502020202020204" pitchFamily="34" charset="0"/>
              </a:rPr>
              <a:t> van die </a:t>
            </a:r>
            <a:r>
              <a:rPr lang="en-GB" sz="3600" i="1" dirty="0" err="1">
                <a:solidFill>
                  <a:schemeClr val="tx1"/>
                </a:solidFill>
                <a:latin typeface="Century Gothic" panose="020B0502020202020204" pitchFamily="34" charset="0"/>
              </a:rPr>
              <a:t>dissipels</a:t>
            </a:r>
            <a:r>
              <a:rPr lang="en-GB" sz="3600" i="1" dirty="0">
                <a:solidFill>
                  <a:schemeClr val="tx1"/>
                </a:solidFill>
                <a:latin typeface="Century Gothic" panose="020B0502020202020204" pitchFamily="34" charset="0"/>
              </a:rPr>
              <a:t> het in Jerusalem </a:t>
            </a:r>
            <a:r>
              <a:rPr lang="en-GB" sz="3600" i="1" dirty="0" err="1">
                <a:solidFill>
                  <a:schemeClr val="tx1"/>
                </a:solidFill>
                <a:latin typeface="Century Gothic" panose="020B0502020202020204" pitchFamily="34" charset="0"/>
              </a:rPr>
              <a:t>baie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vermeerder</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‘n </a:t>
            </a:r>
            <a:r>
              <a:rPr lang="en-GB" sz="3600" i="1" dirty="0" err="1">
                <a:solidFill>
                  <a:schemeClr val="tx1"/>
                </a:solidFill>
                <a:latin typeface="Century Gothic" panose="020B0502020202020204" pitchFamily="34" charset="0"/>
              </a:rPr>
              <a:t>groot</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menigte</a:t>
            </a:r>
            <a:r>
              <a:rPr lang="en-GB" sz="3600" i="1" dirty="0">
                <a:solidFill>
                  <a:schemeClr val="tx1"/>
                </a:solidFill>
                <a:latin typeface="Century Gothic" panose="020B0502020202020204" pitchFamily="34" charset="0"/>
              </a:rPr>
              <a:t> van </a:t>
            </a:r>
            <a:r>
              <a:rPr lang="en-GB" sz="3600" i="1" dirty="0" err="1">
                <a:solidFill>
                  <a:schemeClr val="tx1"/>
                </a:solidFill>
                <a:latin typeface="Century Gothic" panose="020B0502020202020204" pitchFamily="34" charset="0"/>
              </a:rPr>
              <a:t>priesters</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gehoorsaam</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geword</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aan</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geloof</a:t>
            </a:r>
            <a:r>
              <a:rPr lang="en-GB" sz="3600" i="1" dirty="0">
                <a:solidFill>
                  <a:schemeClr val="tx1"/>
                </a:solidFill>
                <a:latin typeface="Century Gothic" panose="020B0502020202020204" pitchFamily="34" charset="0"/>
              </a:rPr>
              <a:t>.’ </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441094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9:31</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gemeentes</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deur</a:t>
            </a:r>
            <a:r>
              <a:rPr lang="en-GB" sz="3600" i="1" dirty="0">
                <a:solidFill>
                  <a:schemeClr val="tx1"/>
                </a:solidFill>
                <a:latin typeface="Century Gothic" panose="020B0502020202020204" pitchFamily="34" charset="0"/>
              </a:rPr>
              <a:t> die hele </a:t>
            </a:r>
            <a:r>
              <a:rPr lang="en-GB" sz="3600" i="1" dirty="0" err="1">
                <a:solidFill>
                  <a:schemeClr val="tx1"/>
                </a:solidFill>
                <a:latin typeface="Century Gothic" panose="020B0502020202020204" pitchFamily="34" charset="0"/>
              </a:rPr>
              <a:t>Judéa</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Galiléa</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Samaría</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vrede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gehad</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terwyl</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hulle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opgebou</a:t>
            </a:r>
            <a:r>
              <a:rPr lang="en-GB" sz="3600" i="1" dirty="0">
                <a:solidFill>
                  <a:schemeClr val="tx1"/>
                </a:solidFill>
                <a:latin typeface="Century Gothic" panose="020B0502020202020204" pitchFamily="34" charset="0"/>
              </a:rPr>
              <a:t> is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gewandel</a:t>
            </a:r>
            <a:r>
              <a:rPr lang="en-GB" sz="3600" i="1" dirty="0">
                <a:solidFill>
                  <a:schemeClr val="tx1"/>
                </a:solidFill>
                <a:latin typeface="Century Gothic" panose="020B0502020202020204" pitchFamily="34" charset="0"/>
              </a:rPr>
              <a:t> het in die </a:t>
            </a:r>
            <a:r>
              <a:rPr lang="en-GB" sz="3600" i="1" dirty="0" err="1">
                <a:solidFill>
                  <a:schemeClr val="tx1"/>
                </a:solidFill>
                <a:latin typeface="Century Gothic" panose="020B0502020202020204" pitchFamily="34" charset="0"/>
              </a:rPr>
              <a:t>vrees</a:t>
            </a:r>
            <a:r>
              <a:rPr lang="en-GB" sz="3600" i="1" dirty="0">
                <a:solidFill>
                  <a:schemeClr val="tx1"/>
                </a:solidFill>
                <a:latin typeface="Century Gothic" panose="020B0502020202020204" pitchFamily="34" charset="0"/>
              </a:rPr>
              <a:t> van die Here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vertroosting</a:t>
            </a:r>
            <a:r>
              <a:rPr lang="en-GB" sz="3600" i="1" dirty="0">
                <a:solidFill>
                  <a:schemeClr val="tx1"/>
                </a:solidFill>
                <a:latin typeface="Century Gothic" panose="020B0502020202020204" pitchFamily="34" charset="0"/>
              </a:rPr>
              <a:t> van die </a:t>
            </a:r>
            <a:r>
              <a:rPr lang="en-GB" sz="3600" i="1" dirty="0" err="1">
                <a:solidFill>
                  <a:schemeClr val="tx1"/>
                </a:solidFill>
                <a:latin typeface="Century Gothic" panose="020B0502020202020204" pitchFamily="34" charset="0"/>
              </a:rPr>
              <a:t>Heilige</a:t>
            </a:r>
            <a:r>
              <a:rPr lang="en-GB" sz="3600" i="1" dirty="0">
                <a:solidFill>
                  <a:schemeClr val="tx1"/>
                </a:solidFill>
                <a:latin typeface="Century Gothic" panose="020B0502020202020204" pitchFamily="34" charset="0"/>
              </a:rPr>
              <a:t> Gees, het </a:t>
            </a:r>
            <a:r>
              <a:rPr lang="en-GB" sz="3600" i="1" dirty="0" err="1">
                <a:solidFill>
                  <a:schemeClr val="tx1"/>
                </a:solidFill>
                <a:latin typeface="Century Gothic" panose="020B0502020202020204" pitchFamily="34" charset="0"/>
              </a:rPr>
              <a:t>hulle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vermeerder</a:t>
            </a:r>
            <a:r>
              <a:rPr lang="en-GB"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755331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12:24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Maar die </a:t>
            </a:r>
            <a:r>
              <a:rPr lang="en-GB" sz="3600" i="1" dirty="0" err="1">
                <a:solidFill>
                  <a:schemeClr val="tx1"/>
                </a:solidFill>
                <a:latin typeface="Century Gothic" panose="020B0502020202020204" pitchFamily="34" charset="0"/>
              </a:rPr>
              <a:t>Woord</a:t>
            </a:r>
            <a:r>
              <a:rPr lang="en-GB" sz="3600" i="1" dirty="0">
                <a:solidFill>
                  <a:schemeClr val="tx1"/>
                </a:solidFill>
                <a:latin typeface="Century Gothic" panose="020B0502020202020204" pitchFamily="34" charset="0"/>
              </a:rPr>
              <a:t> van God het </a:t>
            </a:r>
            <a:r>
              <a:rPr lang="en-GB" sz="3600" i="1" dirty="0" err="1">
                <a:solidFill>
                  <a:schemeClr val="tx1"/>
                </a:solidFill>
                <a:latin typeface="Century Gothic" panose="020B0502020202020204" pitchFamily="34" charset="0"/>
              </a:rPr>
              <a:t>gegroei</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toegeneem</a:t>
            </a:r>
            <a:r>
              <a:rPr lang="en-GB"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4972632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16:5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die </a:t>
            </a:r>
            <a:r>
              <a:rPr lang="en-GB" sz="3600" i="1" dirty="0" err="1">
                <a:solidFill>
                  <a:schemeClr val="tx1"/>
                </a:solidFill>
                <a:latin typeface="Century Gothic" panose="020B0502020202020204" pitchFamily="34" charset="0"/>
              </a:rPr>
              <a:t>gemeentes</a:t>
            </a:r>
            <a:r>
              <a:rPr lang="en-GB" sz="3600" i="1" dirty="0">
                <a:solidFill>
                  <a:schemeClr val="tx1"/>
                </a:solidFill>
                <a:latin typeface="Century Gothic" panose="020B0502020202020204" pitchFamily="34" charset="0"/>
              </a:rPr>
              <a:t> is </a:t>
            </a:r>
            <a:r>
              <a:rPr lang="en-GB" sz="3600" i="1" dirty="0" err="1">
                <a:solidFill>
                  <a:schemeClr val="tx1"/>
                </a:solidFill>
                <a:latin typeface="Century Gothic" panose="020B0502020202020204" pitchFamily="34" charset="0"/>
              </a:rPr>
              <a:t>versterk</a:t>
            </a:r>
            <a:r>
              <a:rPr lang="en-GB" sz="3600" i="1" dirty="0">
                <a:solidFill>
                  <a:schemeClr val="tx1"/>
                </a:solidFill>
                <a:latin typeface="Century Gothic" panose="020B0502020202020204" pitchFamily="34" charset="0"/>
              </a:rPr>
              <a:t> in die </a:t>
            </a:r>
            <a:r>
              <a:rPr lang="en-GB" sz="3600" i="1" dirty="0" err="1">
                <a:solidFill>
                  <a:schemeClr val="tx1"/>
                </a:solidFill>
                <a:latin typeface="Century Gothic" panose="020B0502020202020204" pitchFamily="34" charset="0"/>
              </a:rPr>
              <a:t>geloof</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het </a:t>
            </a:r>
            <a:r>
              <a:rPr lang="en-GB" sz="3600" i="1" dirty="0" err="1">
                <a:solidFill>
                  <a:schemeClr val="tx1"/>
                </a:solidFill>
                <a:latin typeface="Century Gothic" panose="020B0502020202020204" pitchFamily="34" charset="0"/>
              </a:rPr>
              <a:t>elke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dag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vermeerder</a:t>
            </a:r>
            <a:r>
              <a:rPr lang="en-GB" sz="3600" i="1" dirty="0">
                <a:solidFill>
                  <a:schemeClr val="tx1"/>
                </a:solidFill>
                <a:latin typeface="Century Gothic" panose="020B0502020202020204" pitchFamily="34" charset="0"/>
              </a:rPr>
              <a:t> in </a:t>
            </a:r>
            <a:r>
              <a:rPr lang="en-GB" sz="3600" i="1" dirty="0" err="1">
                <a:solidFill>
                  <a:schemeClr val="tx1"/>
                </a:solidFill>
                <a:latin typeface="Century Gothic" panose="020B0502020202020204" pitchFamily="34" charset="0"/>
              </a:rPr>
              <a:t>getal</a:t>
            </a:r>
            <a:r>
              <a:rPr lang="en-GB"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3016328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19:20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So het die </a:t>
            </a:r>
            <a:r>
              <a:rPr lang="en-GB" sz="3600" i="1" dirty="0" err="1">
                <a:solidFill>
                  <a:schemeClr val="tx1"/>
                </a:solidFill>
                <a:latin typeface="Century Gothic" panose="020B0502020202020204" pitchFamily="34" charset="0"/>
              </a:rPr>
              <a:t>Woord</a:t>
            </a:r>
            <a:r>
              <a:rPr lang="en-GB" sz="3600" i="1" dirty="0">
                <a:solidFill>
                  <a:schemeClr val="tx1"/>
                </a:solidFill>
                <a:latin typeface="Century Gothic" panose="020B0502020202020204" pitchFamily="34" charset="0"/>
              </a:rPr>
              <a:t> van die Here met </a:t>
            </a:r>
            <a:r>
              <a:rPr lang="en-GB" sz="3600" i="1" dirty="0" err="1">
                <a:solidFill>
                  <a:schemeClr val="tx1"/>
                </a:solidFill>
                <a:latin typeface="Century Gothic" panose="020B0502020202020204" pitchFamily="34" charset="0"/>
              </a:rPr>
              <a:t>krag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gegroei</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sterk</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geword</a:t>
            </a:r>
            <a:r>
              <a:rPr lang="en-GB" sz="3600" i="1" dirty="0">
                <a:solidFill>
                  <a:schemeClr val="tx1"/>
                </a:solidFill>
                <a:latin typeface="Century Gothic" panose="020B0502020202020204" pitchFamily="34" charset="0"/>
              </a:rPr>
              <a:t>.</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64842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84948"/>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As the spectacular dimensions of the events slowly (or suddenly) dawn upon us, we could easily become enthusiastic spectators, and let it go at that -  admirers of Jesus, generous with our </a:t>
            </a:r>
            <a:r>
              <a:rPr lang="en-GB" sz="3600" i="1" dirty="0" err="1">
                <a:solidFill>
                  <a:schemeClr val="tx1"/>
                </a:solidFill>
                <a:latin typeface="Century Gothic" panose="020B0502020202020204" pitchFamily="34" charset="0"/>
              </a:rPr>
              <a:t>oh’s</a:t>
            </a:r>
            <a:r>
              <a:rPr lang="en-GB" sz="3600" i="1" dirty="0">
                <a:solidFill>
                  <a:schemeClr val="tx1"/>
                </a:solidFill>
                <a:latin typeface="Century Gothic" panose="020B0502020202020204" pitchFamily="34" charset="0"/>
              </a:rPr>
              <a:t> and ah’s, and in our better moments inspired to imitate Him.</a:t>
            </a:r>
            <a:endParaRPr lang="en-US" sz="3600" i="1" dirty="0">
              <a:solidFill>
                <a:schemeClr val="tx1"/>
              </a:solidFill>
              <a:latin typeface="Century Gothic" panose="020B0502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7746965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None/>
            </a:pPr>
            <a:r>
              <a:rPr lang="en-GB" sz="3600" i="1" dirty="0">
                <a:solidFill>
                  <a:schemeClr val="tx1"/>
                </a:solidFill>
                <a:latin typeface="Century Gothic" panose="020B0502020202020204" pitchFamily="34" charset="0"/>
              </a:rPr>
              <a:t>1. </a:t>
            </a:r>
            <a:r>
              <a:rPr lang="en-GB" sz="3600" i="1" dirty="0" err="1">
                <a:solidFill>
                  <a:schemeClr val="tx1"/>
                </a:solidFill>
                <a:latin typeface="Century Gothic" panose="020B0502020202020204" pitchFamily="34" charset="0"/>
              </a:rPr>
              <a:t>Jode</a:t>
            </a:r>
            <a:r>
              <a:rPr lang="en-GB" sz="3600" i="1" dirty="0">
                <a:solidFill>
                  <a:schemeClr val="tx1"/>
                </a:solidFill>
                <a:latin typeface="Century Gothic" panose="020B0502020202020204" pitchFamily="34" charset="0"/>
              </a:rPr>
              <a:t> in Jerusalem </a:t>
            </a:r>
            <a:r>
              <a:rPr lang="en-GB" sz="3600" b="1" i="1" dirty="0">
                <a:solidFill>
                  <a:schemeClr val="tx1"/>
                </a:solidFill>
                <a:latin typeface="Century Gothic" panose="020B0502020202020204" pitchFamily="34" charset="0"/>
              </a:rPr>
              <a:t>(</a:t>
            </a:r>
            <a:r>
              <a:rPr lang="en-GB" sz="3600" b="1" i="1" dirty="0" err="1">
                <a:solidFill>
                  <a:schemeClr val="tx1"/>
                </a:solidFill>
                <a:latin typeface="Century Gothic" panose="020B0502020202020204" pitchFamily="34" charset="0"/>
              </a:rPr>
              <a:t>Hfs</a:t>
            </a:r>
            <a:r>
              <a:rPr lang="en-GB" sz="3600" b="1" i="1" dirty="0">
                <a:solidFill>
                  <a:schemeClr val="tx1"/>
                </a:solidFill>
                <a:latin typeface="Century Gothic" panose="020B0502020202020204" pitchFamily="34" charset="0"/>
              </a:rPr>
              <a:t> 1:1-6:7)</a:t>
            </a:r>
            <a:endParaRPr lang="en-US" sz="3600" b="1" i="1" dirty="0">
              <a:solidFill>
                <a:schemeClr val="tx1"/>
              </a:solidFill>
              <a:latin typeface="Century Gothic" panose="020B0502020202020204" pitchFamily="34" charset="0"/>
            </a:endParaRPr>
          </a:p>
          <a:p>
            <a:pPr marL="0" indent="0">
              <a:buNone/>
            </a:pPr>
            <a:r>
              <a:rPr lang="en-GB" sz="3600" i="1" dirty="0">
                <a:solidFill>
                  <a:schemeClr val="tx1"/>
                </a:solidFill>
                <a:latin typeface="Century Gothic" panose="020B0502020202020204" pitchFamily="34" charset="0"/>
              </a:rPr>
              <a:t>2. </a:t>
            </a:r>
            <a:r>
              <a:rPr lang="en-GB" sz="3600" i="1" dirty="0" err="1">
                <a:solidFill>
                  <a:schemeClr val="tx1"/>
                </a:solidFill>
                <a:latin typeface="Century Gothic" panose="020B0502020202020204" pitchFamily="34" charset="0"/>
              </a:rPr>
              <a:t>Grieke</a:t>
            </a:r>
            <a:r>
              <a:rPr lang="en-GB" sz="3600" i="1" dirty="0">
                <a:solidFill>
                  <a:schemeClr val="tx1"/>
                </a:solidFill>
                <a:latin typeface="Century Gothic" panose="020B0502020202020204" pitchFamily="34" charset="0"/>
              </a:rPr>
              <a:t> &amp; </a:t>
            </a:r>
            <a:r>
              <a:rPr lang="en-GB" sz="3600" i="1" dirty="0" err="1">
                <a:solidFill>
                  <a:schemeClr val="tx1"/>
                </a:solidFill>
                <a:latin typeface="Century Gothic" panose="020B0502020202020204" pitchFamily="34" charset="0"/>
              </a:rPr>
              <a:t>Samaritane</a:t>
            </a:r>
            <a:r>
              <a:rPr lang="en-GB" sz="3600" i="1" dirty="0">
                <a:solidFill>
                  <a:schemeClr val="tx1"/>
                </a:solidFill>
                <a:latin typeface="Century Gothic" panose="020B0502020202020204" pitchFamily="34" charset="0"/>
              </a:rPr>
              <a:t> </a:t>
            </a:r>
            <a:r>
              <a:rPr lang="en-GB" sz="3600" b="1" i="1" dirty="0">
                <a:solidFill>
                  <a:schemeClr val="tx1"/>
                </a:solidFill>
                <a:latin typeface="Century Gothic" panose="020B0502020202020204" pitchFamily="34" charset="0"/>
              </a:rPr>
              <a:t>(</a:t>
            </a:r>
            <a:r>
              <a:rPr lang="en-GB" sz="3600" b="1" i="1" dirty="0" err="1">
                <a:solidFill>
                  <a:schemeClr val="tx1"/>
                </a:solidFill>
                <a:latin typeface="Century Gothic" panose="020B0502020202020204" pitchFamily="34" charset="0"/>
              </a:rPr>
              <a:t>Hfs</a:t>
            </a:r>
            <a:r>
              <a:rPr lang="en-GB" sz="3600" b="1" i="1" dirty="0">
                <a:solidFill>
                  <a:schemeClr val="tx1"/>
                </a:solidFill>
                <a:latin typeface="Century Gothic" panose="020B0502020202020204" pitchFamily="34" charset="0"/>
              </a:rPr>
              <a:t> 6:8-9:31)</a:t>
            </a:r>
            <a:endParaRPr lang="en-US" sz="3600" b="1" i="1" dirty="0">
              <a:solidFill>
                <a:schemeClr val="tx1"/>
              </a:solidFill>
              <a:latin typeface="Century Gothic" panose="020B0502020202020204" pitchFamily="34" charset="0"/>
            </a:endParaRPr>
          </a:p>
          <a:p>
            <a:pPr marL="0" indent="0">
              <a:buNone/>
            </a:pPr>
            <a:r>
              <a:rPr lang="en-GB" sz="3600" i="1" dirty="0">
                <a:solidFill>
                  <a:schemeClr val="tx1"/>
                </a:solidFill>
                <a:latin typeface="Century Gothic" panose="020B0502020202020204" pitchFamily="34" charset="0"/>
              </a:rPr>
              <a:t>3. </a:t>
            </a:r>
            <a:r>
              <a:rPr lang="en-GB" sz="3600" i="1" dirty="0" err="1">
                <a:solidFill>
                  <a:schemeClr val="tx1"/>
                </a:solidFill>
                <a:latin typeface="Century Gothic" panose="020B0502020202020204" pitchFamily="34" charset="0"/>
              </a:rPr>
              <a:t>Heidene</a:t>
            </a:r>
            <a:r>
              <a:rPr lang="en-GB" sz="3600" i="1" dirty="0">
                <a:solidFill>
                  <a:schemeClr val="tx1"/>
                </a:solidFill>
                <a:latin typeface="Century Gothic" panose="020B0502020202020204" pitchFamily="34" charset="0"/>
              </a:rPr>
              <a:t> &amp; </a:t>
            </a:r>
            <a:r>
              <a:rPr lang="en-GB" sz="3600" i="1" dirty="0" err="1">
                <a:solidFill>
                  <a:schemeClr val="tx1"/>
                </a:solidFill>
                <a:latin typeface="Century Gothic" panose="020B0502020202020204" pitchFamily="34" charset="0"/>
              </a:rPr>
              <a:t>Antiochië</a:t>
            </a:r>
            <a:r>
              <a:rPr lang="en-GB" sz="3600" i="1" dirty="0">
                <a:solidFill>
                  <a:schemeClr val="tx1"/>
                </a:solidFill>
                <a:latin typeface="Century Gothic" panose="020B0502020202020204" pitchFamily="34" charset="0"/>
              </a:rPr>
              <a:t> </a:t>
            </a:r>
            <a:r>
              <a:rPr lang="en-GB" sz="3600" b="1" i="1" dirty="0">
                <a:solidFill>
                  <a:schemeClr val="tx1"/>
                </a:solidFill>
                <a:latin typeface="Century Gothic" panose="020B0502020202020204" pitchFamily="34" charset="0"/>
              </a:rPr>
              <a:t>(</a:t>
            </a:r>
            <a:r>
              <a:rPr lang="en-GB" sz="3600" b="1" i="1" dirty="0" err="1">
                <a:solidFill>
                  <a:schemeClr val="tx1"/>
                </a:solidFill>
                <a:latin typeface="Century Gothic" panose="020B0502020202020204" pitchFamily="34" charset="0"/>
              </a:rPr>
              <a:t>Hfs</a:t>
            </a:r>
            <a:r>
              <a:rPr lang="en-GB" sz="3600" b="1" i="1" dirty="0">
                <a:solidFill>
                  <a:schemeClr val="tx1"/>
                </a:solidFill>
                <a:latin typeface="Century Gothic" panose="020B0502020202020204" pitchFamily="34" charset="0"/>
              </a:rPr>
              <a:t> 9:32-12:24)</a:t>
            </a:r>
            <a:endParaRPr lang="en-US" sz="3600" b="1" i="1" dirty="0">
              <a:solidFill>
                <a:schemeClr val="tx1"/>
              </a:solidFill>
              <a:latin typeface="Century Gothic" panose="020B0502020202020204" pitchFamily="34" charset="0"/>
            </a:endParaRPr>
          </a:p>
          <a:p>
            <a:pPr marL="0" indent="0">
              <a:buNone/>
            </a:pPr>
            <a:r>
              <a:rPr lang="en-GB" sz="3600" i="1" dirty="0">
                <a:solidFill>
                  <a:schemeClr val="tx1"/>
                </a:solidFill>
                <a:latin typeface="Century Gothic" panose="020B0502020202020204" pitchFamily="34" charset="0"/>
              </a:rPr>
              <a:t>4. Klein </a:t>
            </a:r>
            <a:r>
              <a:rPr lang="en-GB" sz="3600" i="1" dirty="0" err="1">
                <a:solidFill>
                  <a:schemeClr val="tx1"/>
                </a:solidFill>
                <a:latin typeface="Century Gothic" panose="020B0502020202020204" pitchFamily="34" charset="0"/>
              </a:rPr>
              <a:t>Asië</a:t>
            </a:r>
            <a:r>
              <a:rPr lang="en-GB" sz="3600" i="1" dirty="0">
                <a:solidFill>
                  <a:schemeClr val="tx1"/>
                </a:solidFill>
                <a:latin typeface="Century Gothic" panose="020B0502020202020204" pitchFamily="34" charset="0"/>
              </a:rPr>
              <a:t> </a:t>
            </a:r>
            <a:r>
              <a:rPr lang="en-GB" sz="3600" b="1" i="1" dirty="0">
                <a:solidFill>
                  <a:schemeClr val="tx1"/>
                </a:solidFill>
                <a:latin typeface="Century Gothic" panose="020B0502020202020204" pitchFamily="34" charset="0"/>
              </a:rPr>
              <a:t>(</a:t>
            </a:r>
            <a:r>
              <a:rPr lang="en-GB" sz="3600" b="1" i="1" dirty="0" err="1">
                <a:solidFill>
                  <a:schemeClr val="tx1"/>
                </a:solidFill>
                <a:latin typeface="Century Gothic" panose="020B0502020202020204" pitchFamily="34" charset="0"/>
              </a:rPr>
              <a:t>Hfs</a:t>
            </a:r>
            <a:r>
              <a:rPr lang="en-GB" sz="3600" b="1" i="1" dirty="0">
                <a:solidFill>
                  <a:schemeClr val="tx1"/>
                </a:solidFill>
                <a:latin typeface="Century Gothic" panose="020B0502020202020204" pitchFamily="34" charset="0"/>
              </a:rPr>
              <a:t> 12:25-16:5)</a:t>
            </a:r>
            <a:endParaRPr lang="en-US" sz="3600" b="1" i="1" dirty="0">
              <a:solidFill>
                <a:schemeClr val="tx1"/>
              </a:solidFill>
              <a:latin typeface="Century Gothic" panose="020B0502020202020204" pitchFamily="34" charset="0"/>
            </a:endParaRPr>
          </a:p>
          <a:p>
            <a:pPr marL="0" indent="0">
              <a:buNone/>
            </a:pPr>
            <a:r>
              <a:rPr lang="en-GB" sz="3600" i="1" dirty="0">
                <a:solidFill>
                  <a:schemeClr val="tx1"/>
                </a:solidFill>
                <a:latin typeface="Century Gothic" panose="020B0502020202020204" pitchFamily="34" charset="0"/>
              </a:rPr>
              <a:t>5. Europa </a:t>
            </a:r>
            <a:r>
              <a:rPr lang="en-GB" sz="3600" b="1" i="1" dirty="0">
                <a:solidFill>
                  <a:schemeClr val="tx1"/>
                </a:solidFill>
                <a:latin typeface="Century Gothic" panose="020B0502020202020204" pitchFamily="34" charset="0"/>
              </a:rPr>
              <a:t>(</a:t>
            </a:r>
            <a:r>
              <a:rPr lang="en-GB" sz="3600" b="1" i="1" dirty="0" err="1">
                <a:solidFill>
                  <a:schemeClr val="tx1"/>
                </a:solidFill>
                <a:latin typeface="Century Gothic" panose="020B0502020202020204" pitchFamily="34" charset="0"/>
              </a:rPr>
              <a:t>Hfs</a:t>
            </a:r>
            <a:r>
              <a:rPr lang="en-GB" sz="3600" b="1" i="1" dirty="0">
                <a:solidFill>
                  <a:schemeClr val="tx1"/>
                </a:solidFill>
                <a:latin typeface="Century Gothic" panose="020B0502020202020204" pitchFamily="34" charset="0"/>
              </a:rPr>
              <a:t> 16:7-19:20)</a:t>
            </a:r>
            <a:endParaRPr lang="en-US" sz="3600" b="1" i="1" dirty="0">
              <a:solidFill>
                <a:schemeClr val="tx1"/>
              </a:solidFill>
              <a:latin typeface="Century Gothic" panose="020B0502020202020204" pitchFamily="34" charset="0"/>
            </a:endParaRPr>
          </a:p>
          <a:p>
            <a:pPr marL="0" indent="0">
              <a:buNone/>
            </a:pPr>
            <a:r>
              <a:rPr lang="en-GB" sz="3600" i="1" dirty="0">
                <a:solidFill>
                  <a:schemeClr val="tx1"/>
                </a:solidFill>
                <a:latin typeface="Century Gothic" panose="020B0502020202020204" pitchFamily="34" charset="0"/>
              </a:rPr>
              <a:t>6. Rome </a:t>
            </a:r>
            <a:r>
              <a:rPr lang="en-GB" sz="3600" b="1" i="1" dirty="0">
                <a:solidFill>
                  <a:schemeClr val="tx1"/>
                </a:solidFill>
                <a:latin typeface="Century Gothic" panose="020B0502020202020204" pitchFamily="34" charset="0"/>
              </a:rPr>
              <a:t>(</a:t>
            </a:r>
            <a:r>
              <a:rPr lang="en-GB" sz="3600" b="1" i="1" dirty="0" err="1">
                <a:solidFill>
                  <a:schemeClr val="tx1"/>
                </a:solidFill>
                <a:latin typeface="Century Gothic" panose="020B0502020202020204" pitchFamily="34" charset="0"/>
              </a:rPr>
              <a:t>Hfs</a:t>
            </a:r>
            <a:r>
              <a:rPr lang="en-GB" sz="3600" b="1" i="1" dirty="0">
                <a:solidFill>
                  <a:schemeClr val="tx1"/>
                </a:solidFill>
                <a:latin typeface="Century Gothic" panose="020B0502020202020204" pitchFamily="34" charset="0"/>
              </a:rPr>
              <a:t> 19:20-28:31)</a:t>
            </a:r>
            <a:endParaRPr lang="en-US" sz="3600" b="1" i="1" dirty="0">
              <a:solidFill>
                <a:schemeClr val="tx1"/>
              </a:solidFill>
              <a:latin typeface="Century Gothic" panose="020B0502020202020204"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1727650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buNone/>
            </a:pPr>
            <a:r>
              <a:rPr lang="en-GB" sz="3600" b="1" i="1" dirty="0">
                <a:solidFill>
                  <a:schemeClr val="tx1"/>
                </a:solidFill>
                <a:latin typeface="Century Gothic" panose="020B0502020202020204" pitchFamily="34" charset="0"/>
              </a:rPr>
              <a:t>HUISWERK: HANDELINGE 8-14.</a:t>
            </a:r>
            <a:endParaRPr lang="en-US" sz="3600" b="1" i="1" dirty="0">
              <a:solidFill>
                <a:schemeClr val="tx1"/>
              </a:solidFill>
              <a:latin typeface="Century Gothic" panose="020B0502020202020204"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255017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400991"/>
            <a:ext cx="6951800" cy="4023360"/>
          </a:xfrm>
          <a:prstGeom prst="rect">
            <a:avLst/>
          </a:prstGeom>
        </p:spPr>
        <p:txBody>
          <a:bodyPr anchor="ctr">
            <a:noAutofit/>
          </a:bodyPr>
          <a:lstStyle/>
          <a:p>
            <a:pPr lvl="0">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ACTS </a:t>
            </a:r>
            <a:b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b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ACTION I</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4904392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But it is Luke’s task to prevent that from happening, to prevent us from becoming mere spectators to Jesus, fans of the Message. Of the original quartet of writers on Jesus, Matthew, Mark, Luke and John, Luke alone continues to tell the story as the apostles and disciples live it into the next generation.</a:t>
            </a:r>
            <a:endParaRPr lang="en-ZA" sz="3600" i="1" dirty="0">
              <a:solidFill>
                <a:schemeClr val="tx1"/>
              </a:solidFill>
              <a:latin typeface="Century Gothic" panose="020B0502020202020204"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155629"/>
            <a:ext cx="8229600" cy="115392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5272957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The remarkable thing is that it continues to be essentially the same story. Luke continues his narration with hardly a break, a pause perhaps to dip his pen in the inkwell, writing in the same style, using the same vocabulary communicating the same Gospel Good news that the story of Jesus doesn’t end with Jesus.</a:t>
            </a:r>
            <a:endParaRPr lang="en-ZA" sz="3600" i="1" dirty="0">
              <a:solidFill>
                <a:schemeClr val="tx1"/>
              </a:solidFill>
              <a:latin typeface="Century Gothic" panose="020B0502020202020204"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155629"/>
            <a:ext cx="8229600" cy="115392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217791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It continues in the lives of those who believe in Him. The supernatural did not stop with Jesus’ ministry on earth. Luke makes it abundantly clear that the believers he wrote about were no more spectators of Jesus than Jesus was a spectator of God - they were in on the action of God, God acting in and through them, which also means, of course, in us.</a:t>
            </a:r>
            <a:endParaRPr lang="en-ZA" sz="3600" i="1" dirty="0">
              <a:solidFill>
                <a:schemeClr val="tx1"/>
              </a:solidFill>
              <a:latin typeface="Century Gothic" panose="020B0502020202020204"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155629"/>
            <a:ext cx="8229600" cy="115392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5588614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The church today, persecuted, attacked, ridiculed or even ignored, desperately needs encouragement and it is the Book of Acts that despite modern challenges vividly reminds local congregations that they can be vibrant and excelling in the work of the Lord, not by human effort though, but by the power and inspiration of the Holy Spirit.</a:t>
            </a:r>
            <a:endParaRPr lang="en-ZA" sz="3600" i="1" dirty="0">
              <a:solidFill>
                <a:schemeClr val="tx1"/>
              </a:solidFill>
              <a:latin typeface="Century Gothic" panose="020B0502020202020204"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155629"/>
            <a:ext cx="8229600" cy="115392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662741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16000"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tx1"/>
                </a:solidFill>
                <a:latin typeface="Century Gothic" panose="020B0502020202020204" pitchFamily="34" charset="0"/>
              </a:rPr>
              <a:t>Acts is therefore nothing less than the acts of God, in the Name of His Son Jesus, through the Holy Spirit, worked by His people, the early church, continuing straight to us today. </a:t>
            </a:r>
            <a:endParaRPr lang="en-ZA" sz="3600" i="1" dirty="0">
              <a:solidFill>
                <a:schemeClr val="tx1"/>
              </a:solidFill>
              <a:latin typeface="Century Gothic" panose="020B0502020202020204"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155629"/>
            <a:ext cx="8229600" cy="115392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666863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138430"/>
            <a:ext cx="8229600" cy="11142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rPr>
              <a:t>Luke 1: 1- 4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671592" y="1292352"/>
            <a:ext cx="11160000" cy="4680000"/>
          </a:xfrm>
          <a:prstGeom prst="rect">
            <a:avLst/>
          </a:prstGeom>
        </p:spPr>
        <p:txBody>
          <a:bodyPr vert="horz" lIns="91440" tIns="45720" rIns="91440" bIns="45720" rtlCol="0" anchor="ct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err="1">
                <a:solidFill>
                  <a:schemeClr val="tx1"/>
                </a:solidFill>
                <a:latin typeface="Century Gothic" panose="020B0502020202020204" pitchFamily="34" charset="0"/>
              </a:rPr>
              <a:t>Aangesien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baie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onderneem</a:t>
            </a:r>
            <a:r>
              <a:rPr lang="en-GB" sz="3600" i="1" dirty="0">
                <a:solidFill>
                  <a:schemeClr val="tx1"/>
                </a:solidFill>
                <a:latin typeface="Century Gothic" panose="020B0502020202020204" pitchFamily="34" charset="0"/>
              </a:rPr>
              <a:t> het om ‘n </a:t>
            </a:r>
            <a:r>
              <a:rPr lang="en-GB" sz="3600" i="1" dirty="0" err="1">
                <a:solidFill>
                  <a:schemeClr val="tx1"/>
                </a:solidFill>
                <a:latin typeface="Century Gothic" panose="020B0502020202020204" pitchFamily="34" charset="0"/>
              </a:rPr>
              <a:t>verhaal</a:t>
            </a:r>
            <a:r>
              <a:rPr lang="en-GB" sz="3600" i="1" dirty="0">
                <a:solidFill>
                  <a:schemeClr val="tx1"/>
                </a:solidFill>
                <a:latin typeface="Century Gothic" panose="020B0502020202020204" pitchFamily="34" charset="0"/>
              </a:rPr>
              <a:t> op </a:t>
            </a:r>
            <a:r>
              <a:rPr lang="en-GB" sz="3600" i="1" dirty="0" err="1">
                <a:solidFill>
                  <a:schemeClr val="tx1"/>
                </a:solidFill>
                <a:latin typeface="Century Gothic" panose="020B0502020202020204" pitchFamily="34" charset="0"/>
              </a:rPr>
              <a:t>te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stel</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oor</a:t>
            </a:r>
            <a:r>
              <a:rPr lang="en-GB" sz="3600" i="1" dirty="0">
                <a:solidFill>
                  <a:schemeClr val="tx1"/>
                </a:solidFill>
                <a:latin typeface="Century Gothic" panose="020B0502020202020204" pitchFamily="34" charset="0"/>
              </a:rPr>
              <a:t> die dinge wat </a:t>
            </a:r>
            <a:r>
              <a:rPr lang="en-GB" sz="3600" i="1" dirty="0" err="1">
                <a:solidFill>
                  <a:schemeClr val="tx1"/>
                </a:solidFill>
                <a:latin typeface="Century Gothic" panose="020B0502020202020204" pitchFamily="34" charset="0"/>
              </a:rPr>
              <a:t>onder</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ons</a:t>
            </a:r>
            <a:r>
              <a:rPr lang="en-GB" sz="3600" i="1" dirty="0">
                <a:solidFill>
                  <a:schemeClr val="tx1"/>
                </a:solidFill>
                <a:latin typeface="Century Gothic" panose="020B0502020202020204" pitchFamily="34" charset="0"/>
              </a:rPr>
              <a:t> al </a:t>
            </a:r>
            <a:r>
              <a:rPr lang="en-GB" sz="3600" i="1" dirty="0" err="1">
                <a:solidFill>
                  <a:schemeClr val="tx1"/>
                </a:solidFill>
                <a:latin typeface="Century Gothic" panose="020B0502020202020204" pitchFamily="34" charset="0"/>
              </a:rPr>
              <a:t>vervul</a:t>
            </a:r>
            <a:r>
              <a:rPr lang="en-GB" sz="3600" i="1" dirty="0">
                <a:solidFill>
                  <a:schemeClr val="tx1"/>
                </a:solidFill>
                <a:latin typeface="Century Gothic" panose="020B0502020202020204" pitchFamily="34" charset="0"/>
              </a:rPr>
              <a:t> is, </a:t>
            </a:r>
            <a:r>
              <a:rPr lang="en-GB" sz="3600" i="1" dirty="0" err="1">
                <a:solidFill>
                  <a:schemeClr val="tx1"/>
                </a:solidFill>
                <a:latin typeface="Century Gothic" panose="020B0502020202020204" pitchFamily="34" charset="0"/>
              </a:rPr>
              <a:t>soos</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hulle</a:t>
            </a:r>
            <a:r>
              <a:rPr lang="en-GB" sz="3600" i="1" dirty="0">
                <a:solidFill>
                  <a:schemeClr val="tx1"/>
                </a:solidFill>
                <a:latin typeface="Century Gothic" panose="020B0502020202020204" pitchFamily="34" charset="0"/>
              </a:rPr>
              <a:t> wat van die begin </a:t>
            </a:r>
            <a:r>
              <a:rPr lang="en-GB" sz="3600" i="1" dirty="0" err="1">
                <a:solidFill>
                  <a:schemeClr val="tx1"/>
                </a:solidFill>
                <a:latin typeface="Century Gothic" panose="020B0502020202020204" pitchFamily="34" charset="0"/>
              </a:rPr>
              <a:t>af</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ooggetuies</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dienaars</a:t>
            </a:r>
            <a:r>
              <a:rPr lang="en-GB" sz="3600" i="1" dirty="0">
                <a:solidFill>
                  <a:schemeClr val="tx1"/>
                </a:solidFill>
                <a:latin typeface="Century Gothic" panose="020B0502020202020204" pitchFamily="34" charset="0"/>
              </a:rPr>
              <a:t> van die </a:t>
            </a:r>
            <a:r>
              <a:rPr lang="en-GB" sz="3600" i="1" dirty="0" err="1">
                <a:solidFill>
                  <a:schemeClr val="tx1"/>
                </a:solidFill>
                <a:latin typeface="Century Gothic" panose="020B0502020202020204" pitchFamily="34" charset="0"/>
              </a:rPr>
              <a:t>Woord</a:t>
            </a:r>
            <a:r>
              <a:rPr lang="en-GB" sz="3600" i="1" dirty="0">
                <a:solidFill>
                  <a:schemeClr val="tx1"/>
                </a:solidFill>
                <a:latin typeface="Century Gothic" panose="020B0502020202020204" pitchFamily="34" charset="0"/>
              </a:rPr>
              <a:t> was, </a:t>
            </a:r>
            <a:r>
              <a:rPr lang="en-GB" sz="3600" i="1" dirty="0" err="1">
                <a:solidFill>
                  <a:schemeClr val="tx1"/>
                </a:solidFill>
                <a:latin typeface="Century Gothic" panose="020B0502020202020204" pitchFamily="34" charset="0"/>
              </a:rPr>
              <a:t>dit</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aan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ons</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oorgelewer</a:t>
            </a:r>
            <a:r>
              <a:rPr lang="en-GB" sz="3600" i="1" dirty="0">
                <a:solidFill>
                  <a:schemeClr val="tx1"/>
                </a:solidFill>
                <a:latin typeface="Century Gothic" panose="020B0502020202020204" pitchFamily="34" charset="0"/>
              </a:rPr>
              <a:t> het, het </a:t>
            </a:r>
            <a:r>
              <a:rPr lang="en-GB" sz="3600" i="1" dirty="0" err="1">
                <a:solidFill>
                  <a:schemeClr val="tx1"/>
                </a:solidFill>
                <a:latin typeface="Century Gothic" panose="020B0502020202020204" pitchFamily="34" charset="0"/>
              </a:rPr>
              <a:t>ek</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ook</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dit</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goedgedink</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hooggeagte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Theófilus</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nadat</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ek</a:t>
            </a:r>
            <a:r>
              <a:rPr lang="en-GB" sz="3600" i="1" dirty="0">
                <a:solidFill>
                  <a:schemeClr val="tx1"/>
                </a:solidFill>
                <a:latin typeface="Century Gothic" panose="020B0502020202020204" pitchFamily="34" charset="0"/>
              </a:rPr>
              <a:t> van </a:t>
            </a:r>
            <a:r>
              <a:rPr lang="en-GB" sz="3600" i="1" dirty="0" err="1">
                <a:solidFill>
                  <a:schemeClr val="tx1"/>
                </a:solidFill>
                <a:latin typeface="Century Gothic" panose="020B0502020202020204" pitchFamily="34" charset="0"/>
              </a:rPr>
              <a:t>voor</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af</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alles</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noukeurig</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ondersoek</a:t>
            </a:r>
            <a:r>
              <a:rPr lang="en-GB" sz="3600" i="1" dirty="0">
                <a:solidFill>
                  <a:schemeClr val="tx1"/>
                </a:solidFill>
                <a:latin typeface="Century Gothic" panose="020B0502020202020204" pitchFamily="34" charset="0"/>
              </a:rPr>
              <a:t> het, om </a:t>
            </a:r>
            <a:r>
              <a:rPr lang="en-GB" sz="3600" i="1" dirty="0" err="1">
                <a:solidFill>
                  <a:schemeClr val="tx1"/>
                </a:solidFill>
                <a:latin typeface="Century Gothic" panose="020B0502020202020204" pitchFamily="34" charset="0"/>
              </a:rPr>
              <a:t>dit</a:t>
            </a:r>
            <a:r>
              <a:rPr lang="en-GB" sz="3600" i="1" dirty="0">
                <a:solidFill>
                  <a:schemeClr val="tx1"/>
                </a:solidFill>
                <a:latin typeface="Century Gothic" panose="020B0502020202020204" pitchFamily="34" charset="0"/>
              </a:rPr>
              <a:t> in </a:t>
            </a:r>
            <a:r>
              <a:rPr lang="en-GB" sz="3600" i="1" dirty="0" err="1">
                <a:solidFill>
                  <a:schemeClr val="tx1"/>
                </a:solidFill>
                <a:latin typeface="Century Gothic" panose="020B0502020202020204" pitchFamily="34" charset="0"/>
              </a:rPr>
              <a:t>volgorde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aan</a:t>
            </a:r>
            <a:r>
              <a:rPr lang="en-GB" sz="3600" i="1" dirty="0">
                <a:solidFill>
                  <a:schemeClr val="tx1"/>
                </a:solidFill>
                <a:latin typeface="Century Gothic" panose="020B0502020202020204" pitchFamily="34" charset="0"/>
              </a:rPr>
              <a:t> u </a:t>
            </a:r>
            <a:r>
              <a:rPr lang="en-GB" sz="3600" i="1" dirty="0" err="1">
                <a:solidFill>
                  <a:schemeClr val="tx1"/>
                </a:solidFill>
                <a:latin typeface="Century Gothic" panose="020B0502020202020204" pitchFamily="34" charset="0"/>
              </a:rPr>
              <a:t>te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skrywe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sodat</a:t>
            </a:r>
            <a:r>
              <a:rPr lang="en-GB" sz="3600" i="1" dirty="0">
                <a:solidFill>
                  <a:schemeClr val="tx1"/>
                </a:solidFill>
                <a:latin typeface="Century Gothic" panose="020B0502020202020204" pitchFamily="34" charset="0"/>
              </a:rPr>
              <a:t> u met </a:t>
            </a:r>
            <a:r>
              <a:rPr lang="en-GB" sz="3600" i="1" dirty="0" err="1">
                <a:solidFill>
                  <a:schemeClr val="tx1"/>
                </a:solidFill>
                <a:latin typeface="Century Gothic" panose="020B0502020202020204" pitchFamily="34" charset="0"/>
              </a:rPr>
              <a:t>volle</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sekerheid</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kan</a:t>
            </a:r>
            <a:r>
              <a:rPr lang="en-GB" sz="3600" i="1" dirty="0">
                <a:solidFill>
                  <a:schemeClr val="tx1"/>
                </a:solidFill>
                <a:latin typeface="Century Gothic" panose="020B0502020202020204" pitchFamily="34" charset="0"/>
              </a:rPr>
              <a:t> </a:t>
            </a:r>
            <a:r>
              <a:rPr lang="en-GB" sz="3600" i="1" dirty="0" err="1">
                <a:solidFill>
                  <a:schemeClr val="tx1"/>
                </a:solidFill>
                <a:latin typeface="Century Gothic" panose="020B0502020202020204" pitchFamily="34" charset="0"/>
              </a:rPr>
              <a:t>weet</a:t>
            </a:r>
            <a:r>
              <a:rPr lang="en-GB" sz="3600" i="1" dirty="0">
                <a:solidFill>
                  <a:schemeClr val="tx1"/>
                </a:solidFill>
                <a:latin typeface="Century Gothic" panose="020B0502020202020204" pitchFamily="34" charset="0"/>
              </a:rPr>
              <a:t> die dinge </a:t>
            </a:r>
            <a:r>
              <a:rPr lang="en-GB" sz="3600" i="1" dirty="0" err="1">
                <a:solidFill>
                  <a:schemeClr val="tx1"/>
                </a:solidFill>
                <a:latin typeface="Century Gothic" panose="020B0502020202020204" pitchFamily="34" charset="0"/>
              </a:rPr>
              <a:t>waaromtrent</a:t>
            </a:r>
            <a:r>
              <a:rPr lang="en-GB" sz="3600" i="1" dirty="0">
                <a:solidFill>
                  <a:schemeClr val="tx1"/>
                </a:solidFill>
                <a:latin typeface="Century Gothic" panose="020B0502020202020204" pitchFamily="34" charset="0"/>
              </a:rPr>
              <a:t> u </a:t>
            </a:r>
            <a:r>
              <a:rPr lang="en-GB" sz="3600" i="1" dirty="0" err="1">
                <a:solidFill>
                  <a:schemeClr val="tx1"/>
                </a:solidFill>
                <a:latin typeface="Century Gothic" panose="020B0502020202020204" pitchFamily="34" charset="0"/>
              </a:rPr>
              <a:t>onderrig</a:t>
            </a:r>
            <a:r>
              <a:rPr lang="en-GB" sz="3600" i="1" dirty="0">
                <a:solidFill>
                  <a:schemeClr val="tx1"/>
                </a:solidFill>
                <a:latin typeface="Century Gothic" panose="020B0502020202020204" pitchFamily="34" charset="0"/>
              </a:rPr>
              <a:t> is.</a:t>
            </a:r>
            <a:endParaRPr lang="en-ZA" sz="3600" i="1" dirty="0">
              <a:solidFill>
                <a:schemeClr val="tx1"/>
              </a:solidFill>
              <a:latin typeface="Century Gothic" panose="020B0502020202020204" pitchFamily="34" charset="0"/>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97265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756</TotalTime>
  <Words>1703</Words>
  <Application>Microsoft Macintosh PowerPoint</Application>
  <PresentationFormat>Widescreen</PresentationFormat>
  <Paragraphs>140</Paragraphs>
  <Slides>32</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Century Gothic</vt:lpstr>
      <vt:lpstr>Symbol</vt:lpstr>
      <vt:lpstr>Times New Roman</vt:lpstr>
      <vt:lpstr>Office Theme</vt:lpstr>
      <vt:lpstr>ACTS  ACTION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ACTS  ACTION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DIVINE DESIGN IV</dc:title>
  <dc:creator>Microsoft Office User</dc:creator>
  <cp:lastModifiedBy>Herman Lourens</cp:lastModifiedBy>
  <cp:revision>125</cp:revision>
  <dcterms:created xsi:type="dcterms:W3CDTF">2019-11-08T20:02:32Z</dcterms:created>
  <dcterms:modified xsi:type="dcterms:W3CDTF">2020-10-18T11:42:19Z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93044b51-c04b-4a88-af1d-724f0b84c49a</vt:lpwstr>
  </property>
  <property fmtid="{D5CDD505-2E9C-101B-9397-08002B2CF9AE}" pid="3" name="TitusGDPR">
    <vt:lpwstr>TitusGDPRNo</vt:lpwstr>
  </property>
  <property fmtid="{D5CDD505-2E9C-101B-9397-08002B2CF9AE}" pid="4" name="TitusPCI">
    <vt:lpwstr>TitusPCINo</vt:lpwstr>
  </property>
  <property fmtid="{D5CDD505-2E9C-101B-9397-08002B2CF9AE}" pid="5" name="TitusPOPI">
    <vt:lpwstr>TitusPOPINo</vt:lpwstr>
  </property>
  <property fmtid="{D5CDD505-2E9C-101B-9397-08002B2CF9AE}" pid="6" name="TitusPOPISpecial">
    <vt:lpwstr>TitusPOPISpecialNo</vt:lpwstr>
  </property>
  <property fmtid="{D5CDD505-2E9C-101B-9397-08002B2CF9AE}" pid="7" name="TitusClassification">
    <vt:lpwstr>TitusRestricted</vt:lpwstr>
  </property>
</Properties>
</file>