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370" r:id="rId3"/>
    <p:sldId id="413" r:id="rId4"/>
    <p:sldId id="414" r:id="rId5"/>
    <p:sldId id="415" r:id="rId6"/>
    <p:sldId id="423" r:id="rId7"/>
    <p:sldId id="416" r:id="rId8"/>
    <p:sldId id="417" r:id="rId9"/>
    <p:sldId id="418" r:id="rId10"/>
    <p:sldId id="419" r:id="rId11"/>
    <p:sldId id="420" r:id="rId12"/>
    <p:sldId id="421" r:id="rId13"/>
    <p:sldId id="422" r:id="rId14"/>
    <p:sldId id="3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xY/6GAcgtw5vGkrGjTcdiQ==" hashData="8I/7pt/6xPfkUxjNE8jP7YF95LRa76uYGndpL0u2VV3rsvxoY73ebWchftyjx01QbT+9uyMgSHlNNSBJDmAUu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99" autoAdjust="0"/>
    <p:restoredTop sz="87347"/>
  </p:normalViewPr>
  <p:slideViewPr>
    <p:cSldViewPr snapToGrid="0" snapToObjects="1">
      <p:cViewPr varScale="1">
        <p:scale>
          <a:sx n="111" d="100"/>
          <a:sy n="111" d="100"/>
        </p:scale>
        <p:origin x="1296" y="20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11/1/20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469893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3223109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40114605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7156729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452552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188408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2467427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858417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453991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816901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3146423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110893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716115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11/1/20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11/1/20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454794"/>
            <a:ext cx="6951800" cy="4023360"/>
          </a:xfrm>
          <a:prstGeom prst="rect">
            <a:avLst/>
          </a:prstGeom>
        </p:spPr>
        <p:txBody>
          <a:bodyPr>
            <a:noAutofit/>
          </a:bodyPr>
          <a:lstStyle/>
          <a:p>
            <a:pPr lvl="0">
              <a:lnSpc>
                <a:spcPct val="100000"/>
              </a:lnSpc>
              <a:spcBef>
                <a:spcPts val="0"/>
              </a:spcBef>
            </a:pP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ACTS </a:t>
            </a:r>
            <a:b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b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ACTION 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3. HEDE sowel as VERLEDE. (GISTER sowel as VANDAG)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1551699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WAT hulle in HANDELINGE GEDOEN het…</a:t>
            </a:r>
          </a:p>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1. GEREELDE GOEIE GESONDE GETROUE LERING…</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2. GESELLIGE MAALTYE saam GENIET - NAGMAAL of VERBONDSMAAL…</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3. GEBID met volharding…</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4. GEëVANGELISEER…</a:t>
            </a:r>
          </a:p>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6524241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 calcmode="lin" valueType="num">
                                      <p:cBhvr additive="base">
                                        <p:cTn id="1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anim calcmode="lin" valueType="num">
                                      <p:cBhvr additive="base">
                                        <p:cTn id="25"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WIE hulle in HANDELINGE WAS…</a:t>
            </a:r>
          </a:p>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1. VERHOUDING, </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2. VRYMOEDIGHEID, </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3. VREUGDE, </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4. VREES.</a:t>
            </a:r>
          </a:p>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7793214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 calcmode="lin" valueType="num">
                                      <p:cBhvr additive="base">
                                        <p:cTn id="1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anim calcmode="lin" valueType="num">
                                      <p:cBhvr additive="base">
                                        <p:cTn id="25"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HUISWERK LEESWERK is HANDELINGE 22-28…</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3971667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454794"/>
            <a:ext cx="6951800" cy="4023360"/>
          </a:xfrm>
          <a:prstGeom prst="rect">
            <a:avLst/>
          </a:prstGeom>
        </p:spPr>
        <p:txBody>
          <a:bodyPr>
            <a:noAutofit/>
          </a:bodyPr>
          <a:lstStyle/>
          <a:p>
            <a:pPr lvl="0">
              <a:lnSpc>
                <a:spcPct val="100000"/>
              </a:lnSpc>
              <a:spcBef>
                <a:spcPts val="0"/>
              </a:spcBef>
            </a:pP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ACTS </a:t>
            </a:r>
            <a:b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b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ACTION 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03205758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When they had passed through Amphipolis and Apollonia they came to Thessalonica, where there was a Jewish synagogue. As his custom was, Paul went into the synagogue, and on three Sabbath days he reasoned with them from the Scriptures, explaining and proving that the Christ had to suffer and rise from the dead. </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58343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‘This Jesus I am proclaiming to you is the Christ,’ he said. Some of the Jews were persuaded and joined Paul and Silas, as did a large number of God-fearing Greeks and not a few prominent women.</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9755409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But the Jews were jealous; so they rounded up some bad characters from the marketplace, formed a mob and started a riot in the city. They rushed to Jason’s house in search of Paul and Silas in order to bring them out to the crowd. But when they did not find them, they dragged Jason and some other brothers before the city officials, shouting: “These men who have caused trouble all over the world have now come here, and Jason has welcomed them into his house.</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3871505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They are all defying Caesar’s decrees, saying that there is another king, one called Jesus.” When they heard this, the crowd and the city officials were thrown into turmoil. Then they made Jason and the others post bond and let them go.</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4718129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As soon as it was night, the brothers sent Paul and Silas away to Berea. On arriving there, they went to the Jewish synagogue. Now the Bereans were of more noble character than the Thessalonians, for they received the message with great eagerness and examined the Scriptures every day to see if what Paul said was true. Many of the Jews believed, as did also a number of prominent Greek women and many Greek men. </a:t>
            </a:r>
            <a:r>
              <a:rPr lang="en-GB" sz="3200" b="1" i="1" dirty="0">
                <a:solidFill>
                  <a:schemeClr val="dk1"/>
                </a:solidFill>
                <a:latin typeface="Century Gothic"/>
                <a:ea typeface="Century Gothic"/>
                <a:cs typeface="Century Gothic"/>
                <a:sym typeface="Century Gothic"/>
              </a:rPr>
              <a:t>(Acts 17:1-12)</a:t>
            </a:r>
            <a:endParaRPr lang="en-US" sz="32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7664564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1. VERKEERD sowel as REG / GOED sowel as SLEG.</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2. ABNORMAAL sowel as NORMAAL.</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3. HEDE sowel as VERLEDE.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766847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1. VERKEERD sowel as REG / GOED sowel as SLEG.</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Pred 8:11</a:t>
            </a:r>
            <a:r>
              <a:rPr lang="nl-NL" sz="3200" i="1" dirty="0">
                <a:solidFill>
                  <a:schemeClr val="dk1"/>
                </a:solidFill>
                <a:latin typeface="Century Gothic"/>
                <a:ea typeface="Century Gothic"/>
                <a:cs typeface="Century Gothic"/>
                <a:sym typeface="Century Gothic"/>
              </a:rPr>
              <a:t> ‘Omdat die oordeel oor ‘n verkeerde daad nie gou voltrek word nie, daarom is die hart van die mensekinders in hulle vol om kwaad te doen.’</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2 Tim 4:11 </a:t>
            </a:r>
            <a:r>
              <a:rPr lang="nl-NL" sz="3200" i="1" dirty="0">
                <a:solidFill>
                  <a:schemeClr val="dk1"/>
                </a:solidFill>
                <a:latin typeface="Century Gothic"/>
                <a:ea typeface="Century Gothic"/>
                <a:cs typeface="Century Gothic"/>
                <a:sym typeface="Century Gothic"/>
              </a:rPr>
              <a:t>‘Markus moet jy gaan haal en saam met jou bring, want hy kan my baie tot diens wees.’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906648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anim calcmode="lin" valueType="num">
                                      <p:cBhvr additive="base">
                                        <p:cTn id="1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III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2. ABNORMAAL (UITSONDERLIK) sowel as NORMAAL.</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2.1. Kom die INSIDENT EENMALIG VOOR?</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2.2. Word die INSIDENT HERHAAL?</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2.3. Is daar ONAFHANKLIKE BEVESTIGING daarvan VROEëR of LATER in die NT?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947602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anim calcmode="lin" valueType="num">
                                      <p:cBhvr additive="base">
                                        <p:cTn id="1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anim calcmode="lin" valueType="num">
                                      <p:cBhvr additive="base">
                                        <p:cTn id="19"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448</TotalTime>
  <Words>674</Words>
  <Application>Microsoft Macintosh PowerPoint</Application>
  <PresentationFormat>Widescreen</PresentationFormat>
  <Paragraphs>94</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Century Gothic</vt:lpstr>
      <vt:lpstr>Symbol</vt:lpstr>
      <vt:lpstr>Office Theme</vt:lpstr>
      <vt:lpstr>ACTS  ACTION III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ACTS  ACTION 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28</cp:revision>
  <dcterms:created xsi:type="dcterms:W3CDTF">2020-05-26T13:44:35Z</dcterms:created>
  <dcterms:modified xsi:type="dcterms:W3CDTF">2020-11-01T11:07:26Z</dcterms:modified>
</cp:coreProperties>
</file>