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25"/>
  </p:notesMasterIdLst>
  <p:sldIdLst>
    <p:sldId id="256" r:id="rId2"/>
    <p:sldId id="370" r:id="rId3"/>
    <p:sldId id="392" r:id="rId4"/>
    <p:sldId id="393" r:id="rId5"/>
    <p:sldId id="394" r:id="rId6"/>
    <p:sldId id="395" r:id="rId7"/>
    <p:sldId id="396" r:id="rId8"/>
    <p:sldId id="398" r:id="rId9"/>
    <p:sldId id="399" r:id="rId10"/>
    <p:sldId id="400" r:id="rId11"/>
    <p:sldId id="401" r:id="rId12"/>
    <p:sldId id="402" r:id="rId13"/>
    <p:sldId id="403" r:id="rId14"/>
    <p:sldId id="404" r:id="rId15"/>
    <p:sldId id="405" r:id="rId16"/>
    <p:sldId id="406" r:id="rId17"/>
    <p:sldId id="408" r:id="rId18"/>
    <p:sldId id="409" r:id="rId19"/>
    <p:sldId id="410" r:id="rId20"/>
    <p:sldId id="411" r:id="rId21"/>
    <p:sldId id="412" r:id="rId22"/>
    <p:sldId id="413" r:id="rId23"/>
    <p:sldId id="391" r:id="rId2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modifyVerifier cryptProviderType="rsaAES" cryptAlgorithmClass="hash" cryptAlgorithmType="typeAny" cryptAlgorithmSid="14" spinCount="100000" saltData="PpuAd2lCjH1IyvIKd1oGfA==" hashData="E8n7FXZZhZ8kAwCdWmvljtII6xImaVc3+3BzxKg75s3xi61wb4Lz3LXP03t5k5w6iJPKgkcmIPNgY0G+FeCNlQ=="/>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 uri="{1BD7E111-0CB8-44D6-8891-C1BB2F81B7CC}">
      <p1710:readonlyRecommended xmlns:p1710="http://schemas.microsoft.com/office/powerpoint/2017/10/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3699" autoAdjust="0"/>
    <p:restoredTop sz="87347"/>
  </p:normalViewPr>
  <p:slideViewPr>
    <p:cSldViewPr snapToGrid="0" snapToObjects="1">
      <p:cViewPr varScale="1">
        <p:scale>
          <a:sx n="111" d="100"/>
          <a:sy n="111" d="100"/>
        </p:scale>
        <p:origin x="1296" y="200"/>
      </p:cViewPr>
      <p:guideLst>
        <p:guide orient="horz" pos="2160"/>
        <p:guide pos="3840"/>
      </p:guideLst>
    </p:cSldViewPr>
  </p:slideViewPr>
  <p:notesTextViewPr>
    <p:cViewPr>
      <p:scale>
        <a:sx n="1" d="1"/>
        <a:sy n="1" d="1"/>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6285994-54C3-6341-A23C-CB5D47131F8A}" type="datetimeFigureOut">
              <a:rPr lang="en-US" smtClean="0"/>
              <a:t>11/22/20</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69C90CB-7686-744B-96D9-422CFC7D4FA6}" type="slidenum">
              <a:rPr lang="en-US" smtClean="0"/>
              <a:t>‹#›</a:t>
            </a:fld>
            <a:endParaRPr lang="en-US"/>
          </a:p>
        </p:txBody>
      </p:sp>
    </p:spTree>
    <p:extLst>
      <p:ext uri="{BB962C8B-B14F-4D97-AF65-F5344CB8AC3E}">
        <p14:creationId xmlns:p14="http://schemas.microsoft.com/office/powerpoint/2010/main" val="2251659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Font: Century Gothic</a:t>
            </a:r>
          </a:p>
          <a:p>
            <a:r>
              <a:rPr lang="en-US" dirty="0"/>
              <a:t>Main Title Slide: Font Size 80</a:t>
            </a:r>
          </a:p>
          <a:p>
            <a:r>
              <a:rPr lang="en-US" dirty="0"/>
              <a:t>Main Headings: 40-44</a:t>
            </a:r>
          </a:p>
          <a:p>
            <a:r>
              <a:rPr lang="en-US" dirty="0"/>
              <a:t>Main Body: 33</a:t>
            </a:r>
          </a:p>
          <a:p>
            <a:r>
              <a:rPr lang="en-US" dirty="0"/>
              <a:t>Bold and Italic as required</a:t>
            </a:r>
          </a:p>
          <a:p>
            <a:r>
              <a:rPr lang="en-US" dirty="0"/>
              <a:t>Spacing: 15</a:t>
            </a:r>
          </a:p>
          <a:p>
            <a:r>
              <a:rPr lang="en-US" dirty="0"/>
              <a:t>Verse numbers: 20</a:t>
            </a:r>
          </a:p>
          <a:p>
            <a:endParaRPr lang="en-US" dirty="0"/>
          </a:p>
          <a:p>
            <a:pPr marL="0" marR="0" indent="0" algn="l" defTabSz="914400" rtl="0" eaLnBrk="1" fontAlgn="auto" latinLnBrk="0" hangingPunct="1">
              <a:lnSpc>
                <a:spcPct val="100000"/>
              </a:lnSpc>
              <a:spcBef>
                <a:spcPts val="0"/>
              </a:spcBef>
              <a:spcAft>
                <a:spcPts val="0"/>
              </a:spcAft>
              <a:buClrTx/>
              <a:buSzTx/>
              <a:buFontTx/>
              <a:buNone/>
              <a:tabLst/>
              <a:defRPr/>
            </a:pPr>
            <a:r>
              <a:rPr lang="en-US" dirty="0"/>
              <a:t>Hebreërs</a:t>
            </a:r>
          </a:p>
          <a:p>
            <a:pPr marL="0" marR="0" indent="0" algn="l" defTabSz="914400" rtl="0" eaLnBrk="1" fontAlgn="auto" latinLnBrk="0" hangingPunct="1">
              <a:lnSpc>
                <a:spcPct val="100000"/>
              </a:lnSpc>
              <a:spcBef>
                <a:spcPts val="0"/>
              </a:spcBef>
              <a:spcAft>
                <a:spcPts val="0"/>
              </a:spcAft>
              <a:buClrTx/>
              <a:buSzTx/>
              <a:buFontTx/>
              <a:buNone/>
              <a:tabLst/>
              <a:defRPr/>
            </a:pPr>
            <a:r>
              <a:rPr lang="en-US" dirty="0" err="1"/>
              <a:t>Matthéüs</a:t>
            </a:r>
            <a:endParaRPr lang="en-US" dirty="0"/>
          </a:p>
          <a:p>
            <a:pPr marL="0" marR="0" indent="0" algn="l" defTabSz="914400" rtl="0" eaLnBrk="1" fontAlgn="auto" latinLnBrk="0" hangingPunct="1">
              <a:lnSpc>
                <a:spcPct val="100000"/>
              </a:lnSpc>
              <a:spcBef>
                <a:spcPts val="0"/>
              </a:spcBef>
              <a:spcAft>
                <a:spcPts val="0"/>
              </a:spcAft>
              <a:buClrTx/>
              <a:buSzTx/>
              <a:buFontTx/>
              <a:buNone/>
              <a:tabLst/>
              <a:defRPr/>
            </a:pPr>
            <a:r>
              <a:rPr lang="en-US" dirty="0" err="1"/>
              <a:t>Timótheüs</a:t>
            </a:r>
            <a:endParaRPr lang="en-US" dirty="0"/>
          </a:p>
          <a:p>
            <a:pPr marL="0" marR="0" indent="0" algn="l" defTabSz="914400" rtl="0" eaLnBrk="1" fontAlgn="auto" latinLnBrk="0" hangingPunct="1">
              <a:lnSpc>
                <a:spcPct val="100000"/>
              </a:lnSpc>
              <a:spcBef>
                <a:spcPts val="0"/>
              </a:spcBef>
              <a:spcAft>
                <a:spcPts val="0"/>
              </a:spcAft>
              <a:buClrTx/>
              <a:buSzTx/>
              <a:buFontTx/>
              <a:buNone/>
              <a:tabLst/>
              <a:defRPr/>
            </a:pPr>
            <a:r>
              <a:rPr lang="en-US" dirty="0" err="1"/>
              <a:t>Korinthiërs</a:t>
            </a:r>
            <a:endParaRPr lang="en-US" dirty="0"/>
          </a:p>
          <a:p>
            <a:pPr marL="0" marR="0" indent="0" algn="l" defTabSz="914400" rtl="0" eaLnBrk="1" fontAlgn="auto" latinLnBrk="0" hangingPunct="1">
              <a:lnSpc>
                <a:spcPct val="100000"/>
              </a:lnSpc>
              <a:spcBef>
                <a:spcPts val="0"/>
              </a:spcBef>
              <a:spcAft>
                <a:spcPts val="0"/>
              </a:spcAft>
              <a:buClrTx/>
              <a:buSzTx/>
              <a:buFontTx/>
              <a:buNone/>
              <a:tabLst/>
              <a:defRPr/>
            </a:pPr>
            <a:r>
              <a:rPr lang="en-US" dirty="0"/>
              <a:t>Efésiërs</a:t>
            </a:r>
          </a:p>
          <a:p>
            <a:pPr marL="0" marR="0" indent="0" algn="l" defTabSz="914400" rtl="0" eaLnBrk="1" fontAlgn="auto" latinLnBrk="0" hangingPunct="1">
              <a:lnSpc>
                <a:spcPct val="100000"/>
              </a:lnSpc>
              <a:spcBef>
                <a:spcPts val="0"/>
              </a:spcBef>
              <a:spcAft>
                <a:spcPts val="0"/>
              </a:spcAft>
              <a:buClrTx/>
              <a:buSzTx/>
              <a:buFontTx/>
              <a:buNone/>
              <a:tabLst/>
              <a:defRPr/>
            </a:pPr>
            <a:r>
              <a:rPr lang="en-US" dirty="0" err="1"/>
              <a:t>Númeri</a:t>
            </a:r>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1</a:t>
            </a:fld>
            <a:endParaRPr lang="en-US"/>
          </a:p>
        </p:txBody>
      </p:sp>
    </p:spTree>
    <p:extLst>
      <p:ext uri="{BB962C8B-B14F-4D97-AF65-F5344CB8AC3E}">
        <p14:creationId xmlns:p14="http://schemas.microsoft.com/office/powerpoint/2010/main" val="127931746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10</a:t>
            </a:fld>
            <a:endParaRPr lang="en-US"/>
          </a:p>
        </p:txBody>
      </p:sp>
    </p:spTree>
    <p:extLst>
      <p:ext uri="{BB962C8B-B14F-4D97-AF65-F5344CB8AC3E}">
        <p14:creationId xmlns:p14="http://schemas.microsoft.com/office/powerpoint/2010/main" val="415385437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11</a:t>
            </a:fld>
            <a:endParaRPr lang="en-US"/>
          </a:p>
        </p:txBody>
      </p:sp>
    </p:spTree>
    <p:extLst>
      <p:ext uri="{BB962C8B-B14F-4D97-AF65-F5344CB8AC3E}">
        <p14:creationId xmlns:p14="http://schemas.microsoft.com/office/powerpoint/2010/main" val="208602606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12</a:t>
            </a:fld>
            <a:endParaRPr lang="en-US"/>
          </a:p>
        </p:txBody>
      </p:sp>
    </p:spTree>
    <p:extLst>
      <p:ext uri="{BB962C8B-B14F-4D97-AF65-F5344CB8AC3E}">
        <p14:creationId xmlns:p14="http://schemas.microsoft.com/office/powerpoint/2010/main" val="327245383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13</a:t>
            </a:fld>
            <a:endParaRPr lang="en-US"/>
          </a:p>
        </p:txBody>
      </p:sp>
    </p:spTree>
    <p:extLst>
      <p:ext uri="{BB962C8B-B14F-4D97-AF65-F5344CB8AC3E}">
        <p14:creationId xmlns:p14="http://schemas.microsoft.com/office/powerpoint/2010/main" val="400457592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14</a:t>
            </a:fld>
            <a:endParaRPr lang="en-US"/>
          </a:p>
        </p:txBody>
      </p:sp>
    </p:spTree>
    <p:extLst>
      <p:ext uri="{BB962C8B-B14F-4D97-AF65-F5344CB8AC3E}">
        <p14:creationId xmlns:p14="http://schemas.microsoft.com/office/powerpoint/2010/main" val="177209957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15</a:t>
            </a:fld>
            <a:endParaRPr lang="en-US"/>
          </a:p>
        </p:txBody>
      </p:sp>
    </p:spTree>
    <p:extLst>
      <p:ext uri="{BB962C8B-B14F-4D97-AF65-F5344CB8AC3E}">
        <p14:creationId xmlns:p14="http://schemas.microsoft.com/office/powerpoint/2010/main" val="106977444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16</a:t>
            </a:fld>
            <a:endParaRPr lang="en-US"/>
          </a:p>
        </p:txBody>
      </p:sp>
    </p:spTree>
    <p:extLst>
      <p:ext uri="{BB962C8B-B14F-4D97-AF65-F5344CB8AC3E}">
        <p14:creationId xmlns:p14="http://schemas.microsoft.com/office/powerpoint/2010/main" val="216084380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17</a:t>
            </a:fld>
            <a:endParaRPr lang="en-US"/>
          </a:p>
        </p:txBody>
      </p:sp>
    </p:spTree>
    <p:extLst>
      <p:ext uri="{BB962C8B-B14F-4D97-AF65-F5344CB8AC3E}">
        <p14:creationId xmlns:p14="http://schemas.microsoft.com/office/powerpoint/2010/main" val="8845131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18</a:t>
            </a:fld>
            <a:endParaRPr lang="en-US"/>
          </a:p>
        </p:txBody>
      </p:sp>
    </p:spTree>
    <p:extLst>
      <p:ext uri="{BB962C8B-B14F-4D97-AF65-F5344CB8AC3E}">
        <p14:creationId xmlns:p14="http://schemas.microsoft.com/office/powerpoint/2010/main" val="409446420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19</a:t>
            </a:fld>
            <a:endParaRPr lang="en-US"/>
          </a:p>
        </p:txBody>
      </p:sp>
    </p:spTree>
    <p:extLst>
      <p:ext uri="{BB962C8B-B14F-4D97-AF65-F5344CB8AC3E}">
        <p14:creationId xmlns:p14="http://schemas.microsoft.com/office/powerpoint/2010/main" val="170136772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2</a:t>
            </a:fld>
            <a:endParaRPr lang="en-US"/>
          </a:p>
        </p:txBody>
      </p:sp>
    </p:spTree>
    <p:extLst>
      <p:ext uri="{BB962C8B-B14F-4D97-AF65-F5344CB8AC3E}">
        <p14:creationId xmlns:p14="http://schemas.microsoft.com/office/powerpoint/2010/main" val="1188408697"/>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20</a:t>
            </a:fld>
            <a:endParaRPr lang="en-US"/>
          </a:p>
        </p:txBody>
      </p:sp>
    </p:spTree>
    <p:extLst>
      <p:ext uri="{BB962C8B-B14F-4D97-AF65-F5344CB8AC3E}">
        <p14:creationId xmlns:p14="http://schemas.microsoft.com/office/powerpoint/2010/main" val="1812298344"/>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21</a:t>
            </a:fld>
            <a:endParaRPr lang="en-US"/>
          </a:p>
        </p:txBody>
      </p:sp>
    </p:spTree>
    <p:extLst>
      <p:ext uri="{BB962C8B-B14F-4D97-AF65-F5344CB8AC3E}">
        <p14:creationId xmlns:p14="http://schemas.microsoft.com/office/powerpoint/2010/main" val="867194940"/>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22</a:t>
            </a:fld>
            <a:endParaRPr lang="en-US"/>
          </a:p>
        </p:txBody>
      </p:sp>
    </p:spTree>
    <p:extLst>
      <p:ext uri="{BB962C8B-B14F-4D97-AF65-F5344CB8AC3E}">
        <p14:creationId xmlns:p14="http://schemas.microsoft.com/office/powerpoint/2010/main" val="2520054970"/>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Font: Century Gothic</a:t>
            </a:r>
          </a:p>
          <a:p>
            <a:r>
              <a:rPr lang="en-US" dirty="0"/>
              <a:t>Main Title Slide: Font Size 80</a:t>
            </a:r>
          </a:p>
          <a:p>
            <a:r>
              <a:rPr lang="en-US" dirty="0"/>
              <a:t>Main Headings: 40-44</a:t>
            </a:r>
          </a:p>
          <a:p>
            <a:r>
              <a:rPr lang="en-US" dirty="0"/>
              <a:t>Main Body: 33</a:t>
            </a:r>
          </a:p>
          <a:p>
            <a:r>
              <a:rPr lang="en-US" dirty="0"/>
              <a:t>Bold and Italic as required</a:t>
            </a:r>
          </a:p>
          <a:p>
            <a:r>
              <a:rPr lang="en-US" dirty="0"/>
              <a:t>Spacing: 15</a:t>
            </a:r>
          </a:p>
          <a:p>
            <a:r>
              <a:rPr lang="en-US" dirty="0"/>
              <a:t>Verse numbers: 20</a:t>
            </a:r>
          </a:p>
          <a:p>
            <a:endParaRPr lang="en-US" dirty="0"/>
          </a:p>
          <a:p>
            <a:pPr marL="0" marR="0" indent="0" algn="l" defTabSz="914400" rtl="0" eaLnBrk="1" fontAlgn="auto" latinLnBrk="0" hangingPunct="1">
              <a:lnSpc>
                <a:spcPct val="100000"/>
              </a:lnSpc>
              <a:spcBef>
                <a:spcPts val="0"/>
              </a:spcBef>
              <a:spcAft>
                <a:spcPts val="0"/>
              </a:spcAft>
              <a:buClrTx/>
              <a:buSzTx/>
              <a:buFontTx/>
              <a:buNone/>
              <a:tabLst/>
              <a:defRPr/>
            </a:pPr>
            <a:r>
              <a:rPr lang="en-US" dirty="0"/>
              <a:t>Hebreërs</a:t>
            </a:r>
          </a:p>
          <a:p>
            <a:pPr marL="0" marR="0" indent="0" algn="l" defTabSz="914400" rtl="0" eaLnBrk="1" fontAlgn="auto" latinLnBrk="0" hangingPunct="1">
              <a:lnSpc>
                <a:spcPct val="100000"/>
              </a:lnSpc>
              <a:spcBef>
                <a:spcPts val="0"/>
              </a:spcBef>
              <a:spcAft>
                <a:spcPts val="0"/>
              </a:spcAft>
              <a:buClrTx/>
              <a:buSzTx/>
              <a:buFontTx/>
              <a:buNone/>
              <a:tabLst/>
              <a:defRPr/>
            </a:pPr>
            <a:r>
              <a:rPr lang="en-US" dirty="0" err="1"/>
              <a:t>Matthéüs</a:t>
            </a:r>
            <a:endParaRPr lang="en-US" dirty="0"/>
          </a:p>
          <a:p>
            <a:pPr marL="0" marR="0" indent="0" algn="l" defTabSz="914400" rtl="0" eaLnBrk="1" fontAlgn="auto" latinLnBrk="0" hangingPunct="1">
              <a:lnSpc>
                <a:spcPct val="100000"/>
              </a:lnSpc>
              <a:spcBef>
                <a:spcPts val="0"/>
              </a:spcBef>
              <a:spcAft>
                <a:spcPts val="0"/>
              </a:spcAft>
              <a:buClrTx/>
              <a:buSzTx/>
              <a:buFontTx/>
              <a:buNone/>
              <a:tabLst/>
              <a:defRPr/>
            </a:pPr>
            <a:r>
              <a:rPr lang="en-US" dirty="0" err="1"/>
              <a:t>Timótheüs</a:t>
            </a:r>
            <a:endParaRPr lang="en-US" dirty="0"/>
          </a:p>
          <a:p>
            <a:pPr marL="0" marR="0" indent="0" algn="l" defTabSz="914400" rtl="0" eaLnBrk="1" fontAlgn="auto" latinLnBrk="0" hangingPunct="1">
              <a:lnSpc>
                <a:spcPct val="100000"/>
              </a:lnSpc>
              <a:spcBef>
                <a:spcPts val="0"/>
              </a:spcBef>
              <a:spcAft>
                <a:spcPts val="0"/>
              </a:spcAft>
              <a:buClrTx/>
              <a:buSzTx/>
              <a:buFontTx/>
              <a:buNone/>
              <a:tabLst/>
              <a:defRPr/>
            </a:pPr>
            <a:r>
              <a:rPr lang="en-US" dirty="0" err="1"/>
              <a:t>Korinthiërs</a:t>
            </a:r>
            <a:endParaRPr lang="en-US" dirty="0"/>
          </a:p>
          <a:p>
            <a:pPr marL="0" marR="0" indent="0" algn="l" defTabSz="914400" rtl="0" eaLnBrk="1" fontAlgn="auto" latinLnBrk="0" hangingPunct="1">
              <a:lnSpc>
                <a:spcPct val="100000"/>
              </a:lnSpc>
              <a:spcBef>
                <a:spcPts val="0"/>
              </a:spcBef>
              <a:spcAft>
                <a:spcPts val="0"/>
              </a:spcAft>
              <a:buClrTx/>
              <a:buSzTx/>
              <a:buFontTx/>
              <a:buNone/>
              <a:tabLst/>
              <a:defRPr/>
            </a:pPr>
            <a:r>
              <a:rPr lang="en-US" dirty="0"/>
              <a:t>Efésiërs</a:t>
            </a:r>
          </a:p>
          <a:p>
            <a:pPr marL="0" marR="0" indent="0" algn="l" defTabSz="914400" rtl="0" eaLnBrk="1" fontAlgn="auto" latinLnBrk="0" hangingPunct="1">
              <a:lnSpc>
                <a:spcPct val="100000"/>
              </a:lnSpc>
              <a:spcBef>
                <a:spcPts val="0"/>
              </a:spcBef>
              <a:spcAft>
                <a:spcPts val="0"/>
              </a:spcAft>
              <a:buClrTx/>
              <a:buSzTx/>
              <a:buFontTx/>
              <a:buNone/>
              <a:tabLst/>
              <a:defRPr/>
            </a:pPr>
            <a:r>
              <a:rPr lang="en-US" dirty="0" err="1"/>
              <a:t>Númeri</a:t>
            </a:r>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23</a:t>
            </a:fld>
            <a:endParaRPr lang="en-US"/>
          </a:p>
        </p:txBody>
      </p:sp>
    </p:spTree>
    <p:extLst>
      <p:ext uri="{BB962C8B-B14F-4D97-AF65-F5344CB8AC3E}">
        <p14:creationId xmlns:p14="http://schemas.microsoft.com/office/powerpoint/2010/main" val="45255294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3</a:t>
            </a:fld>
            <a:endParaRPr lang="en-US"/>
          </a:p>
        </p:txBody>
      </p:sp>
    </p:spTree>
    <p:extLst>
      <p:ext uri="{BB962C8B-B14F-4D97-AF65-F5344CB8AC3E}">
        <p14:creationId xmlns:p14="http://schemas.microsoft.com/office/powerpoint/2010/main" val="336117213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4</a:t>
            </a:fld>
            <a:endParaRPr lang="en-US"/>
          </a:p>
        </p:txBody>
      </p:sp>
    </p:spTree>
    <p:extLst>
      <p:ext uri="{BB962C8B-B14F-4D97-AF65-F5344CB8AC3E}">
        <p14:creationId xmlns:p14="http://schemas.microsoft.com/office/powerpoint/2010/main" val="52542762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5</a:t>
            </a:fld>
            <a:endParaRPr lang="en-US"/>
          </a:p>
        </p:txBody>
      </p:sp>
    </p:spTree>
    <p:extLst>
      <p:ext uri="{BB962C8B-B14F-4D97-AF65-F5344CB8AC3E}">
        <p14:creationId xmlns:p14="http://schemas.microsoft.com/office/powerpoint/2010/main" val="55258880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6</a:t>
            </a:fld>
            <a:endParaRPr lang="en-US"/>
          </a:p>
        </p:txBody>
      </p:sp>
    </p:spTree>
    <p:extLst>
      <p:ext uri="{BB962C8B-B14F-4D97-AF65-F5344CB8AC3E}">
        <p14:creationId xmlns:p14="http://schemas.microsoft.com/office/powerpoint/2010/main" val="271997606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7</a:t>
            </a:fld>
            <a:endParaRPr lang="en-US"/>
          </a:p>
        </p:txBody>
      </p:sp>
    </p:spTree>
    <p:extLst>
      <p:ext uri="{BB962C8B-B14F-4D97-AF65-F5344CB8AC3E}">
        <p14:creationId xmlns:p14="http://schemas.microsoft.com/office/powerpoint/2010/main" val="158226103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8</a:t>
            </a:fld>
            <a:endParaRPr lang="en-US"/>
          </a:p>
        </p:txBody>
      </p:sp>
    </p:spTree>
    <p:extLst>
      <p:ext uri="{BB962C8B-B14F-4D97-AF65-F5344CB8AC3E}">
        <p14:creationId xmlns:p14="http://schemas.microsoft.com/office/powerpoint/2010/main" val="115908421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9</a:t>
            </a:fld>
            <a:endParaRPr lang="en-US"/>
          </a:p>
        </p:txBody>
      </p:sp>
    </p:spTree>
    <p:extLst>
      <p:ext uri="{BB962C8B-B14F-4D97-AF65-F5344CB8AC3E}">
        <p14:creationId xmlns:p14="http://schemas.microsoft.com/office/powerpoint/2010/main" val="220247650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38F16D-558C-7447-9B17-E10F08144405}"/>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E73BDF91-8AB4-2943-AE28-20D3CD7690E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59412AA0-0985-BE4B-9BCE-C3586233F5B4}"/>
              </a:ext>
            </a:extLst>
          </p:cNvPr>
          <p:cNvSpPr>
            <a:spLocks noGrp="1"/>
          </p:cNvSpPr>
          <p:nvPr>
            <p:ph type="dt" sz="half" idx="10"/>
          </p:nvPr>
        </p:nvSpPr>
        <p:spPr/>
        <p:txBody>
          <a:bodyPr/>
          <a:lstStyle/>
          <a:p>
            <a:fld id="{0A3781E1-7499-2143-B948-C54C8C2DEDD3}" type="datetimeFigureOut">
              <a:rPr lang="en-US" smtClean="0"/>
              <a:t>11/22/20</a:t>
            </a:fld>
            <a:endParaRPr lang="en-US"/>
          </a:p>
        </p:txBody>
      </p:sp>
      <p:sp>
        <p:nvSpPr>
          <p:cNvPr id="5" name="Footer Placeholder 4">
            <a:extLst>
              <a:ext uri="{FF2B5EF4-FFF2-40B4-BE49-F238E27FC236}">
                <a16:creationId xmlns:a16="http://schemas.microsoft.com/office/drawing/2014/main" id="{ADD1646D-80D1-D941-A552-37BF9C02257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B0B43AE-4FC6-6D45-A518-2364381B2B3D}"/>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390265366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490FA6-D9C9-A54A-8EDC-A055E0860CCA}"/>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1480D2B3-CB43-6948-B4F5-A66BD73F0BFC}"/>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4A6C830-CFE8-A148-9A4D-00597AC4EC3C}"/>
              </a:ext>
            </a:extLst>
          </p:cNvPr>
          <p:cNvSpPr>
            <a:spLocks noGrp="1"/>
          </p:cNvSpPr>
          <p:nvPr>
            <p:ph type="dt" sz="half" idx="10"/>
          </p:nvPr>
        </p:nvSpPr>
        <p:spPr/>
        <p:txBody>
          <a:bodyPr/>
          <a:lstStyle/>
          <a:p>
            <a:fld id="{0A3781E1-7499-2143-B948-C54C8C2DEDD3}" type="datetimeFigureOut">
              <a:rPr lang="en-US" smtClean="0"/>
              <a:t>11/22/20</a:t>
            </a:fld>
            <a:endParaRPr lang="en-US"/>
          </a:p>
        </p:txBody>
      </p:sp>
      <p:sp>
        <p:nvSpPr>
          <p:cNvPr id="5" name="Footer Placeholder 4">
            <a:extLst>
              <a:ext uri="{FF2B5EF4-FFF2-40B4-BE49-F238E27FC236}">
                <a16:creationId xmlns:a16="http://schemas.microsoft.com/office/drawing/2014/main" id="{B3933A38-EE88-F745-8F8C-8516C928245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192D6F2-3675-4740-9DFD-96B0FBBA2095}"/>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35471279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4C0FC08-3B82-1F43-82D0-91ADD4875A9C}"/>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5A04C463-B854-CE4E-8174-E3DCA03B115D}"/>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191FA1B-6EE7-1D4E-B406-9D8638E831B2}"/>
              </a:ext>
            </a:extLst>
          </p:cNvPr>
          <p:cNvSpPr>
            <a:spLocks noGrp="1"/>
          </p:cNvSpPr>
          <p:nvPr>
            <p:ph type="dt" sz="half" idx="10"/>
          </p:nvPr>
        </p:nvSpPr>
        <p:spPr/>
        <p:txBody>
          <a:bodyPr/>
          <a:lstStyle/>
          <a:p>
            <a:fld id="{0A3781E1-7499-2143-B948-C54C8C2DEDD3}" type="datetimeFigureOut">
              <a:rPr lang="en-US" smtClean="0"/>
              <a:t>11/22/20</a:t>
            </a:fld>
            <a:endParaRPr lang="en-US"/>
          </a:p>
        </p:txBody>
      </p:sp>
      <p:sp>
        <p:nvSpPr>
          <p:cNvPr id="5" name="Footer Placeholder 4">
            <a:extLst>
              <a:ext uri="{FF2B5EF4-FFF2-40B4-BE49-F238E27FC236}">
                <a16:creationId xmlns:a16="http://schemas.microsoft.com/office/drawing/2014/main" id="{CD1BAAFD-328B-9647-87CD-BE605B1186B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1622024-F68A-D240-9F96-454C181FD960}"/>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23639866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94273E-7B9C-7B4E-9942-E95B491C51C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40E7F87-0CC1-4742-9CD0-EFC230D1824B}"/>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6336C8D-6AC9-FC41-91C2-875506B18556}"/>
              </a:ext>
            </a:extLst>
          </p:cNvPr>
          <p:cNvSpPr>
            <a:spLocks noGrp="1"/>
          </p:cNvSpPr>
          <p:nvPr>
            <p:ph type="dt" sz="half" idx="10"/>
          </p:nvPr>
        </p:nvSpPr>
        <p:spPr/>
        <p:txBody>
          <a:bodyPr/>
          <a:lstStyle/>
          <a:p>
            <a:fld id="{0A3781E1-7499-2143-B948-C54C8C2DEDD3}" type="datetimeFigureOut">
              <a:rPr lang="en-US" smtClean="0"/>
              <a:t>11/22/20</a:t>
            </a:fld>
            <a:endParaRPr lang="en-US"/>
          </a:p>
        </p:txBody>
      </p:sp>
      <p:sp>
        <p:nvSpPr>
          <p:cNvPr id="5" name="Footer Placeholder 4">
            <a:extLst>
              <a:ext uri="{FF2B5EF4-FFF2-40B4-BE49-F238E27FC236}">
                <a16:creationId xmlns:a16="http://schemas.microsoft.com/office/drawing/2014/main" id="{0DCE6696-4038-3549-9D42-ED0E4DAB0CB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BBEA4E7-C682-D049-A5FA-333F7A1CD6CF}"/>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18214744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4EE03C-6DFE-EC43-ABAF-DD9B896B1DC6}"/>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8F6AA1EC-D4D0-5745-A4A1-DF63F6C2FB4D}"/>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F4DA29E2-2E8B-8047-B24A-67333AE593BC}"/>
              </a:ext>
            </a:extLst>
          </p:cNvPr>
          <p:cNvSpPr>
            <a:spLocks noGrp="1"/>
          </p:cNvSpPr>
          <p:nvPr>
            <p:ph type="dt" sz="half" idx="10"/>
          </p:nvPr>
        </p:nvSpPr>
        <p:spPr/>
        <p:txBody>
          <a:bodyPr/>
          <a:lstStyle/>
          <a:p>
            <a:fld id="{0A3781E1-7499-2143-B948-C54C8C2DEDD3}" type="datetimeFigureOut">
              <a:rPr lang="en-US" smtClean="0"/>
              <a:t>11/22/20</a:t>
            </a:fld>
            <a:endParaRPr lang="en-US"/>
          </a:p>
        </p:txBody>
      </p:sp>
      <p:sp>
        <p:nvSpPr>
          <p:cNvPr id="5" name="Footer Placeholder 4">
            <a:extLst>
              <a:ext uri="{FF2B5EF4-FFF2-40B4-BE49-F238E27FC236}">
                <a16:creationId xmlns:a16="http://schemas.microsoft.com/office/drawing/2014/main" id="{45D549C4-ED7E-F147-ADD7-92A3B812335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97907C8-3241-124D-A35C-190D10E143BA}"/>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1377882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9E498B-74EC-D94C-A4AA-EB1C140F826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AC75A7D-59FC-CB42-ADDF-57D86ED0B7E7}"/>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1D78ACC1-EE82-4441-BF9A-730FD2BE3CDF}"/>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9E3DD5DE-2C29-CD48-9B03-BFE2BD6CD809}"/>
              </a:ext>
            </a:extLst>
          </p:cNvPr>
          <p:cNvSpPr>
            <a:spLocks noGrp="1"/>
          </p:cNvSpPr>
          <p:nvPr>
            <p:ph type="dt" sz="half" idx="10"/>
          </p:nvPr>
        </p:nvSpPr>
        <p:spPr/>
        <p:txBody>
          <a:bodyPr/>
          <a:lstStyle/>
          <a:p>
            <a:fld id="{0A3781E1-7499-2143-B948-C54C8C2DEDD3}" type="datetimeFigureOut">
              <a:rPr lang="en-US" smtClean="0"/>
              <a:t>11/22/20</a:t>
            </a:fld>
            <a:endParaRPr lang="en-US"/>
          </a:p>
        </p:txBody>
      </p:sp>
      <p:sp>
        <p:nvSpPr>
          <p:cNvPr id="6" name="Footer Placeholder 5">
            <a:extLst>
              <a:ext uri="{FF2B5EF4-FFF2-40B4-BE49-F238E27FC236}">
                <a16:creationId xmlns:a16="http://schemas.microsoft.com/office/drawing/2014/main" id="{227151E5-A4AD-4B4D-9621-89C1A71AEB5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7A74831-B79A-9048-8D80-CF175F976DE1}"/>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39844553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6A08CA-7A0D-0A46-AE0A-0ED26427B279}"/>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B4FFF76C-9676-C845-9671-0FABA361952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B10FDF38-41D2-4547-B435-80413EE9D681}"/>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65FA9AFC-22C4-5247-9AF8-EC8F0BE6077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D6FF7C2A-491B-E64B-B3AB-9D9E04374DC8}"/>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E23B865C-0582-8143-B3BE-CC4768F93A2E}"/>
              </a:ext>
            </a:extLst>
          </p:cNvPr>
          <p:cNvSpPr>
            <a:spLocks noGrp="1"/>
          </p:cNvSpPr>
          <p:nvPr>
            <p:ph type="dt" sz="half" idx="10"/>
          </p:nvPr>
        </p:nvSpPr>
        <p:spPr/>
        <p:txBody>
          <a:bodyPr/>
          <a:lstStyle/>
          <a:p>
            <a:fld id="{0A3781E1-7499-2143-B948-C54C8C2DEDD3}" type="datetimeFigureOut">
              <a:rPr lang="en-US" smtClean="0"/>
              <a:t>11/22/20</a:t>
            </a:fld>
            <a:endParaRPr lang="en-US"/>
          </a:p>
        </p:txBody>
      </p:sp>
      <p:sp>
        <p:nvSpPr>
          <p:cNvPr id="8" name="Footer Placeholder 7">
            <a:extLst>
              <a:ext uri="{FF2B5EF4-FFF2-40B4-BE49-F238E27FC236}">
                <a16:creationId xmlns:a16="http://schemas.microsoft.com/office/drawing/2014/main" id="{066640B0-B1EA-884D-81EB-E4B76210BAD7}"/>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89C61FF2-818C-434A-BCA6-25FC43A383BF}"/>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142755113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E9C9D3-55A2-374B-991F-8172F6406978}"/>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146A121A-80AB-964B-9A12-D952B3C081F4}"/>
              </a:ext>
            </a:extLst>
          </p:cNvPr>
          <p:cNvSpPr>
            <a:spLocks noGrp="1"/>
          </p:cNvSpPr>
          <p:nvPr>
            <p:ph type="dt" sz="half" idx="10"/>
          </p:nvPr>
        </p:nvSpPr>
        <p:spPr/>
        <p:txBody>
          <a:bodyPr/>
          <a:lstStyle/>
          <a:p>
            <a:fld id="{0A3781E1-7499-2143-B948-C54C8C2DEDD3}" type="datetimeFigureOut">
              <a:rPr lang="en-US" smtClean="0"/>
              <a:t>11/22/20</a:t>
            </a:fld>
            <a:endParaRPr lang="en-US"/>
          </a:p>
        </p:txBody>
      </p:sp>
      <p:sp>
        <p:nvSpPr>
          <p:cNvPr id="4" name="Footer Placeholder 3">
            <a:extLst>
              <a:ext uri="{FF2B5EF4-FFF2-40B4-BE49-F238E27FC236}">
                <a16:creationId xmlns:a16="http://schemas.microsoft.com/office/drawing/2014/main" id="{7CF63F1C-ABE0-6742-AAFE-6E88735706C5}"/>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39DFB907-B78B-C24C-87A4-5355B5969113}"/>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19212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2DD156C-C1F9-6542-BFCB-2047D9EB6A89}"/>
              </a:ext>
            </a:extLst>
          </p:cNvPr>
          <p:cNvSpPr>
            <a:spLocks noGrp="1"/>
          </p:cNvSpPr>
          <p:nvPr>
            <p:ph type="dt" sz="half" idx="10"/>
          </p:nvPr>
        </p:nvSpPr>
        <p:spPr/>
        <p:txBody>
          <a:bodyPr/>
          <a:lstStyle/>
          <a:p>
            <a:fld id="{0A3781E1-7499-2143-B948-C54C8C2DEDD3}" type="datetimeFigureOut">
              <a:rPr lang="en-US" smtClean="0"/>
              <a:t>11/22/20</a:t>
            </a:fld>
            <a:endParaRPr lang="en-US"/>
          </a:p>
        </p:txBody>
      </p:sp>
      <p:sp>
        <p:nvSpPr>
          <p:cNvPr id="3" name="Footer Placeholder 2">
            <a:extLst>
              <a:ext uri="{FF2B5EF4-FFF2-40B4-BE49-F238E27FC236}">
                <a16:creationId xmlns:a16="http://schemas.microsoft.com/office/drawing/2014/main" id="{5539C80E-016B-6A49-A5CA-DB0DBB241CEA}"/>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DBD49721-9EB2-0241-9104-04B6B4EC1EE7}"/>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78074979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25003B-C63B-1F47-ADF7-97A82AD460B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77C84442-C571-4049-81E4-927224FC604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0155F481-E863-6B40-8DE0-E99C1EC7FBA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2A82CF7-822C-FA45-9A5E-3434847D2E77}"/>
              </a:ext>
            </a:extLst>
          </p:cNvPr>
          <p:cNvSpPr>
            <a:spLocks noGrp="1"/>
          </p:cNvSpPr>
          <p:nvPr>
            <p:ph type="dt" sz="half" idx="10"/>
          </p:nvPr>
        </p:nvSpPr>
        <p:spPr/>
        <p:txBody>
          <a:bodyPr/>
          <a:lstStyle/>
          <a:p>
            <a:fld id="{0A3781E1-7499-2143-B948-C54C8C2DEDD3}" type="datetimeFigureOut">
              <a:rPr lang="en-US" smtClean="0"/>
              <a:t>11/22/20</a:t>
            </a:fld>
            <a:endParaRPr lang="en-US"/>
          </a:p>
        </p:txBody>
      </p:sp>
      <p:sp>
        <p:nvSpPr>
          <p:cNvPr id="6" name="Footer Placeholder 5">
            <a:extLst>
              <a:ext uri="{FF2B5EF4-FFF2-40B4-BE49-F238E27FC236}">
                <a16:creationId xmlns:a16="http://schemas.microsoft.com/office/drawing/2014/main" id="{C9EE30F8-EF70-C745-B18D-DADD479F4B7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1CC772D-2166-E14B-9213-8070A1F3EC9F}"/>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10271224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D83B12-6D69-2E45-81E7-5BCD7A47CEC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40448410-E28A-7C43-8087-E95B48D8D77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F117B8E6-2FBF-2542-9D78-9195EBCF33D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9F07638-8D21-E543-BC86-1970E8350FA8}"/>
              </a:ext>
            </a:extLst>
          </p:cNvPr>
          <p:cNvSpPr>
            <a:spLocks noGrp="1"/>
          </p:cNvSpPr>
          <p:nvPr>
            <p:ph type="dt" sz="half" idx="10"/>
          </p:nvPr>
        </p:nvSpPr>
        <p:spPr/>
        <p:txBody>
          <a:bodyPr/>
          <a:lstStyle/>
          <a:p>
            <a:fld id="{0A3781E1-7499-2143-B948-C54C8C2DEDD3}" type="datetimeFigureOut">
              <a:rPr lang="en-US" smtClean="0"/>
              <a:t>11/22/20</a:t>
            </a:fld>
            <a:endParaRPr lang="en-US"/>
          </a:p>
        </p:txBody>
      </p:sp>
      <p:sp>
        <p:nvSpPr>
          <p:cNvPr id="6" name="Footer Placeholder 5">
            <a:extLst>
              <a:ext uri="{FF2B5EF4-FFF2-40B4-BE49-F238E27FC236}">
                <a16:creationId xmlns:a16="http://schemas.microsoft.com/office/drawing/2014/main" id="{7166DA19-F60C-574A-9E2F-42C03B88BD8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8EE5EAB-F177-FA46-9471-801CB0C1EEA6}"/>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40133524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6645308-B7A5-6C45-883F-3009F5569B4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7EACB264-EC4D-FA43-AAE6-5760DF5020A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54F9245-40BC-DF46-B105-9411A4F60AD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A3781E1-7499-2143-B948-C54C8C2DEDD3}" type="datetimeFigureOut">
              <a:rPr lang="en-US" smtClean="0"/>
              <a:t>11/22/20</a:t>
            </a:fld>
            <a:endParaRPr lang="en-US"/>
          </a:p>
        </p:txBody>
      </p:sp>
      <p:sp>
        <p:nvSpPr>
          <p:cNvPr id="5" name="Footer Placeholder 4">
            <a:extLst>
              <a:ext uri="{FF2B5EF4-FFF2-40B4-BE49-F238E27FC236}">
                <a16:creationId xmlns:a16="http://schemas.microsoft.com/office/drawing/2014/main" id="{AFF05EF5-8381-3040-B202-BB9798B68E4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F0652E2D-40F1-414D-BEB6-265B8547537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333385-CA48-B74E-B468-C79BBCA3ABC4}" type="slidenum">
              <a:rPr lang="en-US" smtClean="0"/>
              <a:t>‹#›</a:t>
            </a:fld>
            <a:endParaRPr lang="en-US"/>
          </a:p>
        </p:txBody>
      </p:sp>
    </p:spTree>
    <p:extLst>
      <p:ext uri="{BB962C8B-B14F-4D97-AF65-F5344CB8AC3E}">
        <p14:creationId xmlns:p14="http://schemas.microsoft.com/office/powerpoint/2010/main" val="296341450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0.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2.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3.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3.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4.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4.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5.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5.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6.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6.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7.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7.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8.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8.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9.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9.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0.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0.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2.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3.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3.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3.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4.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4.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5.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5.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6.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6.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7.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7.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8.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8.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9.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9.xml"/><Relationship Id="rId1" Type="http://schemas.openxmlformats.org/officeDocument/2006/relationships/slideLayout" Target="../slideLayouts/slideLayout1.xml"/><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5" name="Title 1"/>
          <p:cNvSpPr>
            <a:spLocks noGrp="1"/>
          </p:cNvSpPr>
          <p:nvPr>
            <p:ph type="ctrTitle"/>
          </p:nvPr>
        </p:nvSpPr>
        <p:spPr>
          <a:xfrm>
            <a:off x="2620100" y="454794"/>
            <a:ext cx="6951800" cy="4023360"/>
          </a:xfrm>
          <a:prstGeom prst="rect">
            <a:avLst/>
          </a:prstGeom>
        </p:spPr>
        <p:txBody>
          <a:bodyPr>
            <a:noAutofit/>
          </a:bodyPr>
          <a:lstStyle/>
          <a:p>
            <a:pPr lvl="0">
              <a:lnSpc>
                <a:spcPct val="100000"/>
              </a:lnSpc>
              <a:spcBef>
                <a:spcPts val="0"/>
              </a:spcBef>
            </a:pPr>
            <a:r>
              <a:rPr lang="en-ZA" sz="7800" b="1" i="1" kern="0" dirty="0">
                <a:solidFill>
                  <a:sysClr val="windowText" lastClr="000000"/>
                </a:solidFill>
                <a:effectLst>
                  <a:outerShdw blurRad="38100" dist="38100" dir="2700000" algn="tl">
                    <a:srgbClr val="000000">
                      <a:alpha val="43137"/>
                    </a:srgbClr>
                  </a:outerShdw>
                </a:effectLst>
                <a:latin typeface="Century Gothic" panose="020B0502020202020204" pitchFamily="34" charset="0"/>
              </a:rPr>
              <a:t>ACTS </a:t>
            </a:r>
            <a:br>
              <a:rPr lang="en-ZA" sz="7800" b="1" i="1" kern="0" dirty="0">
                <a:solidFill>
                  <a:sysClr val="windowText" lastClr="000000"/>
                </a:solidFill>
                <a:effectLst>
                  <a:outerShdw blurRad="38100" dist="38100" dir="2700000" algn="tl">
                    <a:srgbClr val="000000">
                      <a:alpha val="43137"/>
                    </a:srgbClr>
                  </a:outerShdw>
                </a:effectLst>
                <a:latin typeface="Century Gothic" panose="020B0502020202020204" pitchFamily="34" charset="0"/>
              </a:rPr>
            </a:br>
            <a:r>
              <a:rPr lang="en-ZA" sz="7800" b="1" i="1" kern="0" dirty="0">
                <a:solidFill>
                  <a:sysClr val="windowText" lastClr="000000"/>
                </a:solidFill>
                <a:effectLst>
                  <a:outerShdw blurRad="38100" dist="38100" dir="2700000" algn="tl">
                    <a:srgbClr val="000000">
                      <a:alpha val="43137"/>
                    </a:srgbClr>
                  </a:outerShdw>
                </a:effectLst>
                <a:latin typeface="Century Gothic" panose="020B0502020202020204" pitchFamily="34" charset="0"/>
              </a:rPr>
              <a:t>ACTION V</a:t>
            </a:r>
            <a:endParaRPr kumimoji="0" lang="en-ZA" sz="8000" b="1" i="1" u="none" strike="noStrike" kern="0" cap="none" spc="0" normalizeH="0" baseline="0" noProof="0" dirty="0">
              <a:ln>
                <a:noFill/>
              </a:ln>
              <a:solidFill>
                <a:sysClr val="windowText" lastClr="000000"/>
              </a:solidFill>
              <a:effectLst>
                <a:outerShdw blurRad="38100" dist="38100" dir="2700000" algn="tl">
                  <a:srgbClr val="000000">
                    <a:alpha val="43137"/>
                  </a:srgbClr>
                </a:outerShdw>
              </a:effectLst>
              <a:uLnTx/>
              <a:uFillTx/>
              <a:latin typeface="Century Gothic" panose="020B0502020202020204" pitchFamily="34" charset="0"/>
            </a:endParaRPr>
          </a:p>
        </p:txBody>
      </p:sp>
    </p:spTree>
    <p:extLst>
      <p:ext uri="{BB962C8B-B14F-4D97-AF65-F5344CB8AC3E}">
        <p14:creationId xmlns:p14="http://schemas.microsoft.com/office/powerpoint/2010/main" val="2117156673"/>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sz="4000" b="1" i="1" dirty="0">
                <a:solidFill>
                  <a:schemeClr val="dk1"/>
                </a:solidFill>
                <a:latin typeface="Century Gothic"/>
                <a:ea typeface="Century Gothic"/>
                <a:cs typeface="Century Gothic"/>
                <a:sym typeface="Century Gothic"/>
              </a:rPr>
              <a:t>Handelinge 13:1-5</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719072"/>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r>
              <a:rPr lang="nl-NL" sz="3400" i="1" dirty="0">
                <a:solidFill>
                  <a:schemeClr val="dk1"/>
                </a:solidFill>
                <a:latin typeface="Century Gothic"/>
                <a:ea typeface="Century Gothic"/>
                <a:cs typeface="Century Gothic"/>
                <a:sym typeface="Century Gothic"/>
              </a:rPr>
              <a:t>En daar was in die plaaslike gemeente in Antiochíë sekere profete en leraars, naamlik Bárnabas en Símeon wat Niger genoem word, en Lúcius, die Cirenéër, en Manáen, wat saam met Herodes, die viervors, grootgeword het, en Saulus. </a:t>
            </a:r>
            <a:endParaRPr lang="en-US" sz="3400" b="1" i="1" dirty="0">
              <a:solidFill>
                <a:schemeClr val="dk1"/>
              </a:solidFill>
              <a:latin typeface="Century Gothic"/>
              <a:ea typeface="Century Gothic"/>
              <a:cs typeface="Century Gothic"/>
              <a:sym typeface="Century Gothic"/>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52210394"/>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sz="4000" b="1" i="1" dirty="0">
                <a:solidFill>
                  <a:schemeClr val="dk1"/>
                </a:solidFill>
                <a:latin typeface="Century Gothic"/>
                <a:ea typeface="Century Gothic"/>
                <a:cs typeface="Century Gothic"/>
                <a:sym typeface="Century Gothic"/>
              </a:rPr>
              <a:t>Handelinge 13:1-5</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719072"/>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r>
              <a:rPr lang="nl-NL" sz="3400" i="1" dirty="0">
                <a:solidFill>
                  <a:schemeClr val="dk1"/>
                </a:solidFill>
                <a:latin typeface="Century Gothic"/>
                <a:ea typeface="Century Gothic"/>
                <a:cs typeface="Century Gothic"/>
                <a:sym typeface="Century Gothic"/>
              </a:rPr>
              <a:t>En terwyl hulle besig was om die Here te dien en te vas, het die Heilige Gees gesê: Sonder nou Bárnabas en Saulus vir My af vir die werk waarvoor Ek hulle geroep het. En toe hulle gevas en gebid het en hulle die hande opgelê het, laat hulle hul gaan.</a:t>
            </a:r>
            <a:endParaRPr lang="en-US" sz="3400" b="1" i="1" dirty="0">
              <a:solidFill>
                <a:schemeClr val="dk1"/>
              </a:solidFill>
              <a:latin typeface="Century Gothic"/>
              <a:ea typeface="Century Gothic"/>
              <a:cs typeface="Century Gothic"/>
              <a:sym typeface="Century Gothic"/>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3319594211"/>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sz="4000" b="1" i="1" dirty="0">
                <a:solidFill>
                  <a:schemeClr val="dk1"/>
                </a:solidFill>
                <a:latin typeface="Century Gothic"/>
                <a:ea typeface="Century Gothic"/>
                <a:cs typeface="Century Gothic"/>
                <a:sym typeface="Century Gothic"/>
              </a:rPr>
              <a:t>Handelinge 13:1-5</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719072"/>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r>
              <a:rPr lang="nl-NL" sz="3400" i="1" dirty="0">
                <a:solidFill>
                  <a:schemeClr val="dk1"/>
                </a:solidFill>
                <a:latin typeface="Century Gothic"/>
                <a:ea typeface="Century Gothic"/>
                <a:cs typeface="Century Gothic"/>
                <a:sym typeface="Century Gothic"/>
              </a:rPr>
              <a:t>So het hulle dan, deur die Heilige Gees uitgestuur, afgegaan na Seleúcië en daarvandaan weggevaar na Ciprus. En toe hulle in Sálamis kom, het hulle die woord van God in die sinagoges van die Jode verkondig; en hulle het ook Johannes as helper gehad.</a:t>
            </a:r>
            <a:endParaRPr lang="en-US" sz="3400" b="1" i="1" dirty="0">
              <a:solidFill>
                <a:schemeClr val="dk1"/>
              </a:solidFill>
              <a:latin typeface="Century Gothic"/>
              <a:ea typeface="Century Gothic"/>
              <a:cs typeface="Century Gothic"/>
              <a:sym typeface="Century Gothic"/>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653941658"/>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sz="4000" b="1" i="1" dirty="0">
                <a:solidFill>
                  <a:schemeClr val="dk1"/>
                </a:solidFill>
                <a:latin typeface="Century Gothic"/>
                <a:ea typeface="Century Gothic"/>
                <a:cs typeface="Century Gothic"/>
                <a:sym typeface="Century Gothic"/>
              </a:rPr>
              <a:t>Handelinge 5:42</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719072"/>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r>
              <a:rPr lang="nl-NL" sz="3400" i="1" dirty="0">
                <a:solidFill>
                  <a:schemeClr val="dk1"/>
                </a:solidFill>
                <a:latin typeface="Century Gothic"/>
                <a:ea typeface="Century Gothic"/>
                <a:cs typeface="Century Gothic"/>
                <a:sym typeface="Century Gothic"/>
              </a:rPr>
              <a:t>En hulle het nie opgehou om elke dag in die tempel en van huis tot huis te leer nie, en die evangelie te verkondig dat Jesus die Christus is.</a:t>
            </a:r>
            <a:endParaRPr lang="en-US" sz="3400" b="1" i="1" dirty="0">
              <a:solidFill>
                <a:schemeClr val="dk1"/>
              </a:solidFill>
              <a:latin typeface="Century Gothic"/>
              <a:ea typeface="Century Gothic"/>
              <a:cs typeface="Century Gothic"/>
              <a:sym typeface="Century Gothic"/>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856042891"/>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lnSpcReduction="10000"/>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sz="4000" b="1" i="1" dirty="0">
                <a:solidFill>
                  <a:schemeClr val="dk1"/>
                </a:solidFill>
                <a:latin typeface="Century Gothic"/>
                <a:ea typeface="Century Gothic"/>
                <a:cs typeface="Century Gothic"/>
                <a:sym typeface="Century Gothic"/>
              </a:rPr>
              <a:t>BEDUIDENDE WEGLATINGS in HANDELINGE...</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719072"/>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r>
              <a:rPr lang="nl-NL" sz="3200" i="1" dirty="0">
                <a:solidFill>
                  <a:schemeClr val="dk1"/>
                </a:solidFill>
                <a:latin typeface="Century Gothic"/>
                <a:ea typeface="Century Gothic"/>
                <a:cs typeface="Century Gothic"/>
                <a:sym typeface="Century Gothic"/>
              </a:rPr>
              <a:t>Daar was nie SPESIFIEKE KERKGEBOUE nie…</a:t>
            </a:r>
            <a:endParaRPr lang="en-US" sz="3200" b="1"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r>
              <a:rPr lang="nl-NL" sz="3200" i="1" dirty="0">
                <a:solidFill>
                  <a:schemeClr val="dk1"/>
                </a:solidFill>
                <a:latin typeface="Century Gothic"/>
                <a:ea typeface="Century Gothic"/>
                <a:cs typeface="Century Gothic"/>
                <a:sym typeface="Century Gothic"/>
              </a:rPr>
              <a:t>Daar was geen PROFESSIONEEL-LEKE onderskeid nie...</a:t>
            </a:r>
          </a:p>
          <a:p>
            <a:pPr marL="0" lvl="0" indent="0">
              <a:spcBef>
                <a:spcPts val="0"/>
              </a:spcBef>
              <a:buClr>
                <a:srgbClr val="31B6FD"/>
              </a:buClr>
              <a:buSzPts val="3000"/>
              <a:buNone/>
            </a:pPr>
            <a:r>
              <a:rPr lang="nl-NL" sz="3200" i="1" dirty="0">
                <a:solidFill>
                  <a:schemeClr val="dk1"/>
                </a:solidFill>
                <a:latin typeface="Century Gothic"/>
                <a:ea typeface="Century Gothic"/>
                <a:cs typeface="Century Gothic"/>
                <a:sym typeface="Century Gothic"/>
              </a:rPr>
              <a:t>Daar was geen HIëRARGIE nie…</a:t>
            </a:r>
          </a:p>
          <a:p>
            <a:pPr marL="0" lvl="0" indent="0">
              <a:spcBef>
                <a:spcPts val="0"/>
              </a:spcBef>
              <a:buClr>
                <a:srgbClr val="31B6FD"/>
              </a:buClr>
              <a:buSzPts val="3000"/>
              <a:buNone/>
            </a:pPr>
            <a:r>
              <a:rPr lang="nl-NL" sz="3200" i="1" dirty="0">
                <a:solidFill>
                  <a:schemeClr val="dk1"/>
                </a:solidFill>
                <a:latin typeface="Century Gothic"/>
                <a:ea typeface="Century Gothic"/>
                <a:cs typeface="Century Gothic"/>
                <a:sym typeface="Century Gothic"/>
              </a:rPr>
              <a:t>Daar was geen HOOFKWARTIERE nie…</a:t>
            </a:r>
          </a:p>
          <a:p>
            <a:pPr marL="0" lvl="0" indent="0">
              <a:spcBef>
                <a:spcPts val="0"/>
              </a:spcBef>
              <a:buClr>
                <a:srgbClr val="31B6FD"/>
              </a:buClr>
              <a:buSzPts val="3000"/>
              <a:buNone/>
            </a:pPr>
            <a:r>
              <a:rPr lang="nl-NL" sz="3200" i="1" dirty="0">
                <a:solidFill>
                  <a:schemeClr val="dk1"/>
                </a:solidFill>
                <a:latin typeface="Century Gothic"/>
                <a:ea typeface="Century Gothic"/>
                <a:cs typeface="Century Gothic"/>
                <a:sym typeface="Century Gothic"/>
              </a:rPr>
              <a:t>Daar was geen DENOMINASIES nie…</a:t>
            </a:r>
          </a:p>
          <a:p>
            <a:pPr marL="0" lvl="0" indent="0">
              <a:spcBef>
                <a:spcPts val="0"/>
              </a:spcBef>
              <a:buClr>
                <a:srgbClr val="31B6FD"/>
              </a:buClr>
              <a:buSzPts val="3000"/>
              <a:buNone/>
            </a:pPr>
            <a:r>
              <a:rPr lang="nl-NL" sz="3200" i="1" dirty="0">
                <a:solidFill>
                  <a:schemeClr val="dk1"/>
                </a:solidFill>
                <a:latin typeface="Century Gothic"/>
                <a:ea typeface="Century Gothic"/>
                <a:cs typeface="Century Gothic"/>
                <a:sym typeface="Century Gothic"/>
              </a:rPr>
              <a:t>Daar was geen VASTE LITURGIE nie…</a:t>
            </a:r>
          </a:p>
          <a:p>
            <a:pPr marL="0" lvl="0" indent="0">
              <a:spcBef>
                <a:spcPts val="0"/>
              </a:spcBef>
              <a:buClr>
                <a:srgbClr val="31B6FD"/>
              </a:buClr>
              <a:buSzPts val="3000"/>
              <a:buNone/>
            </a:pPr>
            <a:r>
              <a:rPr lang="nl-NL" sz="3200" i="1" dirty="0">
                <a:solidFill>
                  <a:schemeClr val="dk1"/>
                </a:solidFill>
                <a:latin typeface="Century Gothic"/>
                <a:ea typeface="Century Gothic"/>
                <a:cs typeface="Century Gothic"/>
                <a:sym typeface="Century Gothic"/>
              </a:rPr>
              <a:t>Daar was geen BABA DOOP nie…</a:t>
            </a:r>
          </a:p>
          <a:p>
            <a:pPr marL="0" lvl="0" indent="0">
              <a:spcBef>
                <a:spcPts val="0"/>
              </a:spcBef>
              <a:buClr>
                <a:srgbClr val="31B6FD"/>
              </a:buClr>
              <a:buSzPts val="3000"/>
              <a:buNone/>
            </a:pPr>
            <a:r>
              <a:rPr lang="nl-NL" sz="3200" i="1" dirty="0">
                <a:solidFill>
                  <a:schemeClr val="dk1"/>
                </a:solidFill>
                <a:latin typeface="Century Gothic"/>
                <a:ea typeface="Century Gothic"/>
                <a:cs typeface="Century Gothic"/>
                <a:sym typeface="Century Gothic"/>
              </a:rPr>
              <a:t>Die APOSTELS het nie SKOLE, HOSPITALE, KLINIEKE of enige ander WELSYN ORGANISASIES begin nie…</a:t>
            </a: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2157522301"/>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6">
                                            <p:txEl>
                                              <p:pRg st="1" end="1"/>
                                            </p:txEl>
                                          </p:spTgt>
                                        </p:tgtEl>
                                        <p:attrNameLst>
                                          <p:attrName>style.visibility</p:attrName>
                                        </p:attrNameLst>
                                      </p:cBhvr>
                                      <p:to>
                                        <p:strVal val="visible"/>
                                      </p:to>
                                    </p:set>
                                    <p:anim calcmode="lin" valueType="num">
                                      <p:cBhvr additive="base">
                                        <p:cTn id="13" dur="500" fill="hold"/>
                                        <p:tgtEl>
                                          <p:spTgt spid="6">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6">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6">
                                            <p:txEl>
                                              <p:pRg st="2" end="2"/>
                                            </p:txEl>
                                          </p:spTgt>
                                        </p:tgtEl>
                                        <p:attrNameLst>
                                          <p:attrName>style.visibility</p:attrName>
                                        </p:attrNameLst>
                                      </p:cBhvr>
                                      <p:to>
                                        <p:strVal val="visible"/>
                                      </p:to>
                                    </p:set>
                                    <p:anim calcmode="lin" valueType="num">
                                      <p:cBhvr additive="base">
                                        <p:cTn id="19" dur="500" fill="hold"/>
                                        <p:tgtEl>
                                          <p:spTgt spid="6">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6">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6">
                                            <p:txEl>
                                              <p:pRg st="3" end="3"/>
                                            </p:txEl>
                                          </p:spTgt>
                                        </p:tgtEl>
                                        <p:attrNameLst>
                                          <p:attrName>style.visibility</p:attrName>
                                        </p:attrNameLst>
                                      </p:cBhvr>
                                      <p:to>
                                        <p:strVal val="visible"/>
                                      </p:to>
                                    </p:set>
                                    <p:anim calcmode="lin" valueType="num">
                                      <p:cBhvr additive="base">
                                        <p:cTn id="25" dur="500" fill="hold"/>
                                        <p:tgtEl>
                                          <p:spTgt spid="6">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6">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6">
                                            <p:txEl>
                                              <p:pRg st="4" end="4"/>
                                            </p:txEl>
                                          </p:spTgt>
                                        </p:tgtEl>
                                        <p:attrNameLst>
                                          <p:attrName>style.visibility</p:attrName>
                                        </p:attrNameLst>
                                      </p:cBhvr>
                                      <p:to>
                                        <p:strVal val="visible"/>
                                      </p:to>
                                    </p:set>
                                    <p:anim calcmode="lin" valueType="num">
                                      <p:cBhvr additive="base">
                                        <p:cTn id="31" dur="500" fill="hold"/>
                                        <p:tgtEl>
                                          <p:spTgt spid="6">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6">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6">
                                            <p:txEl>
                                              <p:pRg st="5" end="5"/>
                                            </p:txEl>
                                          </p:spTgt>
                                        </p:tgtEl>
                                        <p:attrNameLst>
                                          <p:attrName>style.visibility</p:attrName>
                                        </p:attrNameLst>
                                      </p:cBhvr>
                                      <p:to>
                                        <p:strVal val="visible"/>
                                      </p:to>
                                    </p:set>
                                    <p:anim calcmode="lin" valueType="num">
                                      <p:cBhvr additive="base">
                                        <p:cTn id="37" dur="500" fill="hold"/>
                                        <p:tgtEl>
                                          <p:spTgt spid="6">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6">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6">
                                            <p:txEl>
                                              <p:pRg st="6" end="6"/>
                                            </p:txEl>
                                          </p:spTgt>
                                        </p:tgtEl>
                                        <p:attrNameLst>
                                          <p:attrName>style.visibility</p:attrName>
                                        </p:attrNameLst>
                                      </p:cBhvr>
                                      <p:to>
                                        <p:strVal val="visible"/>
                                      </p:to>
                                    </p:set>
                                    <p:anim calcmode="lin" valueType="num">
                                      <p:cBhvr additive="base">
                                        <p:cTn id="43" dur="500" fill="hold"/>
                                        <p:tgtEl>
                                          <p:spTgt spid="6">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6">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6">
                                            <p:txEl>
                                              <p:pRg st="7" end="7"/>
                                            </p:txEl>
                                          </p:spTgt>
                                        </p:tgtEl>
                                        <p:attrNameLst>
                                          <p:attrName>style.visibility</p:attrName>
                                        </p:attrNameLst>
                                      </p:cBhvr>
                                      <p:to>
                                        <p:strVal val="visible"/>
                                      </p:to>
                                    </p:set>
                                    <p:anim calcmode="lin" valueType="num">
                                      <p:cBhvr additive="base">
                                        <p:cTn id="49" dur="500" fill="hold"/>
                                        <p:tgtEl>
                                          <p:spTgt spid="6">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6">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15.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sz="4000" b="1" i="1" dirty="0">
                <a:solidFill>
                  <a:schemeClr val="dk1"/>
                </a:solidFill>
                <a:latin typeface="Century Gothic"/>
                <a:ea typeface="Century Gothic"/>
                <a:cs typeface="Century Gothic"/>
                <a:sym typeface="Century Gothic"/>
              </a:rPr>
              <a:t>ACTS ACTION V</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719072"/>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r>
              <a:rPr lang="nl-NL" sz="3600" i="1" dirty="0">
                <a:solidFill>
                  <a:schemeClr val="dk1"/>
                </a:solidFill>
                <a:latin typeface="Century Gothic"/>
                <a:ea typeface="Century Gothic"/>
                <a:cs typeface="Century Gothic"/>
                <a:sym typeface="Century Gothic"/>
              </a:rPr>
              <a:t>HOEKOM HET PAULUS TIMOTEUS BESNY VOORDAT HY HOM VERDER SAAMGENEEM HET OP SENDING REISE? </a:t>
            </a:r>
            <a:r>
              <a:rPr lang="nl-NL" sz="3600" b="1" i="1" dirty="0">
                <a:solidFill>
                  <a:schemeClr val="dk1"/>
                </a:solidFill>
                <a:latin typeface="Century Gothic"/>
                <a:ea typeface="Century Gothic"/>
                <a:cs typeface="Century Gothic"/>
                <a:sym typeface="Century Gothic"/>
              </a:rPr>
              <a:t>(Hd 16:1-3)</a:t>
            </a: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3466184964"/>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16.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sz="4000" b="1" i="1" dirty="0">
                <a:solidFill>
                  <a:schemeClr val="dk1"/>
                </a:solidFill>
                <a:latin typeface="Century Gothic"/>
                <a:ea typeface="Century Gothic"/>
                <a:cs typeface="Century Gothic"/>
                <a:sym typeface="Century Gothic"/>
              </a:rPr>
              <a:t>1 </a:t>
            </a:r>
            <a:r>
              <a:rPr lang="en-US" sz="4000" b="1" i="1" dirty="0" err="1">
                <a:solidFill>
                  <a:schemeClr val="dk1"/>
                </a:solidFill>
                <a:latin typeface="Century Gothic"/>
                <a:ea typeface="Century Gothic"/>
                <a:cs typeface="Century Gothic"/>
                <a:sym typeface="Century Gothic"/>
              </a:rPr>
              <a:t>Korinthiërs</a:t>
            </a:r>
            <a:r>
              <a:rPr lang="en-US" sz="4000" b="1" i="1" dirty="0">
                <a:solidFill>
                  <a:schemeClr val="dk1"/>
                </a:solidFill>
                <a:latin typeface="Century Gothic"/>
                <a:ea typeface="Century Gothic"/>
                <a:cs typeface="Century Gothic"/>
                <a:sym typeface="Century Gothic"/>
              </a:rPr>
              <a:t> 9:22. </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719072"/>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r>
              <a:rPr lang="nl-NL" sz="3600" i="1" dirty="0">
                <a:solidFill>
                  <a:schemeClr val="dk1"/>
                </a:solidFill>
                <a:latin typeface="Century Gothic"/>
                <a:ea typeface="Century Gothic"/>
                <a:cs typeface="Century Gothic"/>
                <a:sym typeface="Century Gothic"/>
              </a:rPr>
              <a:t>...vir almal het ek alles geword om in alle geval sommige te red..</a:t>
            </a:r>
            <a:endParaRPr lang="nl-NL" sz="3600" b="1" i="1" dirty="0">
              <a:solidFill>
                <a:schemeClr val="dk1"/>
              </a:solidFill>
              <a:latin typeface="Century Gothic"/>
              <a:ea typeface="Century Gothic"/>
              <a:cs typeface="Century Gothic"/>
              <a:sym typeface="Century Gothic"/>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589119921"/>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17.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sz="4000" b="1" i="1" dirty="0">
                <a:solidFill>
                  <a:schemeClr val="dk1"/>
                </a:solidFill>
                <a:latin typeface="Century Gothic"/>
                <a:ea typeface="Century Gothic"/>
                <a:cs typeface="Century Gothic"/>
                <a:sym typeface="Century Gothic"/>
              </a:rPr>
              <a:t>ACTS ACTION V</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719072"/>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r>
              <a:rPr lang="nl-NL" sz="3600" i="1" dirty="0">
                <a:solidFill>
                  <a:schemeClr val="dk1"/>
                </a:solidFill>
                <a:latin typeface="Century Gothic"/>
                <a:ea typeface="Century Gothic"/>
                <a:cs typeface="Century Gothic"/>
                <a:sym typeface="Century Gothic"/>
              </a:rPr>
              <a:t>2. HOEKOM HET PAULUS SY HARE AFGESKEER NADAT HY ‘N GELOFTE GEDOEN HET? </a:t>
            </a:r>
            <a:r>
              <a:rPr lang="nl-NL" sz="3600" b="1" i="1" dirty="0">
                <a:solidFill>
                  <a:schemeClr val="dk1"/>
                </a:solidFill>
                <a:latin typeface="Century Gothic"/>
                <a:ea typeface="Century Gothic"/>
                <a:cs typeface="Century Gothic"/>
                <a:sym typeface="Century Gothic"/>
              </a:rPr>
              <a:t>(Hd 18:18)</a:t>
            </a: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1068319554"/>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18.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sz="4000" b="1" i="1" dirty="0">
                <a:solidFill>
                  <a:schemeClr val="dk1"/>
                </a:solidFill>
                <a:latin typeface="Century Gothic"/>
                <a:ea typeface="Century Gothic"/>
                <a:cs typeface="Century Gothic"/>
                <a:sym typeface="Century Gothic"/>
              </a:rPr>
              <a:t>ACTS ACTION V</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719072"/>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r>
              <a:rPr lang="en-GB" sz="3600" i="1" dirty="0">
                <a:solidFill>
                  <a:schemeClr val="dk1"/>
                </a:solidFill>
                <a:latin typeface="Century Gothic"/>
                <a:ea typeface="Century Gothic"/>
                <a:cs typeface="Century Gothic"/>
                <a:sym typeface="Century Gothic"/>
              </a:rPr>
              <a:t>Paul was a Jew. So when he cut his hair at </a:t>
            </a:r>
            <a:r>
              <a:rPr lang="en-GB" sz="3600" i="1" dirty="0" err="1">
                <a:solidFill>
                  <a:schemeClr val="dk1"/>
                </a:solidFill>
                <a:latin typeface="Century Gothic"/>
                <a:ea typeface="Century Gothic"/>
                <a:cs typeface="Century Gothic"/>
                <a:sym typeface="Century Gothic"/>
              </a:rPr>
              <a:t>Cenchrea</a:t>
            </a:r>
            <a:r>
              <a:rPr lang="en-GB" sz="3600" i="1" dirty="0">
                <a:solidFill>
                  <a:schemeClr val="dk1"/>
                </a:solidFill>
                <a:latin typeface="Century Gothic"/>
                <a:ea typeface="Century Gothic"/>
                <a:cs typeface="Century Gothic"/>
                <a:sym typeface="Century Gothic"/>
              </a:rPr>
              <a:t> after taking a vow it was nothing more than an outward sign showing his devotion coming from a Jewish background. It also communicated something to his Jewish friends. He understood that we are all now called to be Nazarites and priests of God in the new covenant.</a:t>
            </a:r>
            <a:endParaRPr lang="nl-NL" sz="3600" b="1" i="1" dirty="0">
              <a:solidFill>
                <a:schemeClr val="dk1"/>
              </a:solidFill>
              <a:latin typeface="Century Gothic"/>
              <a:ea typeface="Century Gothic"/>
              <a:cs typeface="Century Gothic"/>
              <a:sym typeface="Century Gothic"/>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801686829"/>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19.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sz="4000" b="1" i="1" dirty="0">
                <a:solidFill>
                  <a:schemeClr val="dk1"/>
                </a:solidFill>
                <a:latin typeface="Century Gothic"/>
                <a:ea typeface="Century Gothic"/>
                <a:cs typeface="Century Gothic"/>
                <a:sym typeface="Century Gothic"/>
              </a:rPr>
              <a:t>ACTS ACTION V</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719072"/>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r>
              <a:rPr lang="en-GB" sz="3200" i="1" dirty="0">
                <a:solidFill>
                  <a:schemeClr val="dk1"/>
                </a:solidFill>
                <a:latin typeface="Century Gothic"/>
                <a:ea typeface="Century Gothic"/>
                <a:cs typeface="Century Gothic"/>
                <a:sym typeface="Century Gothic"/>
              </a:rPr>
              <a:t>Paul’s behaviour in this situation illustrates one of his ministry’s main thrusts: he would go to great lengths within the boundaries of Gospel truths and principles to win people to Christ. Here that meant accommodating Jewish culture. We must bear in mind that keeping or practicing Jewish customs as an addition to grace for salvation is a gross error. Paul taught vehemently against that. The Old Testament customs and laws pointed to Christ, it was shadows and symbols while Christ is the final substance.</a:t>
            </a:r>
            <a:endParaRPr lang="nl-NL" sz="3200" b="1" i="1" dirty="0">
              <a:solidFill>
                <a:schemeClr val="dk1"/>
              </a:solidFill>
              <a:latin typeface="Century Gothic"/>
              <a:ea typeface="Century Gothic"/>
              <a:cs typeface="Century Gothic"/>
              <a:sym typeface="Century Gothic"/>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1197306402"/>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sz="4000" b="1" i="1" dirty="0">
                <a:solidFill>
                  <a:schemeClr val="dk1"/>
                </a:solidFill>
                <a:latin typeface="Century Gothic"/>
                <a:ea typeface="Century Gothic"/>
                <a:cs typeface="Century Gothic"/>
                <a:sym typeface="Century Gothic"/>
              </a:rPr>
              <a:t>ACTS ACTION V</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719072"/>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r>
              <a:rPr lang="nl-NL" sz="3400" i="1" dirty="0">
                <a:solidFill>
                  <a:schemeClr val="dk1"/>
                </a:solidFill>
                <a:latin typeface="Century Gothic"/>
                <a:ea typeface="Century Gothic"/>
                <a:cs typeface="Century Gothic"/>
                <a:sym typeface="Century Gothic"/>
              </a:rPr>
              <a:t>En Agríppa sê vir Paulus: Dit is jou vergun om vir jouself te spreek. Toe steek Paulus sy hand uit en verdedig homself: Ek ag my gelukkig, koning Agríppa, dat ek my voor u vandag gaan verdedig in verband met alles waarvan ek deur die Jode beskuldig word, veral omdat u bekend is met al die sedes en vraagstukke onder die Jode. Daarom versoek ek u om my geduldig aan te hoor.</a:t>
            </a:r>
            <a:endParaRPr lang="en-US" sz="3400" i="1" dirty="0">
              <a:solidFill>
                <a:schemeClr val="dk1"/>
              </a:solidFill>
              <a:latin typeface="Century Gothic"/>
              <a:ea typeface="Century Gothic"/>
              <a:cs typeface="Century Gothic"/>
              <a:sym typeface="Century Gothic"/>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2795834333"/>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sz="4000" b="1" i="1" dirty="0">
                <a:solidFill>
                  <a:schemeClr val="dk1"/>
                </a:solidFill>
                <a:latin typeface="Century Gothic"/>
                <a:ea typeface="Century Gothic"/>
                <a:cs typeface="Century Gothic"/>
                <a:sym typeface="Century Gothic"/>
              </a:rPr>
              <a:t>ACTS ACTION V</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719072"/>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r>
              <a:rPr lang="nl-NL" sz="3600" i="1" dirty="0">
                <a:solidFill>
                  <a:schemeClr val="dk1"/>
                </a:solidFill>
                <a:latin typeface="Century Gothic"/>
                <a:ea typeface="Century Gothic"/>
                <a:cs typeface="Century Gothic"/>
                <a:sym typeface="Century Gothic"/>
              </a:rPr>
              <a:t>3. HOEKOM HET DIE HEILIGE GEES PAULUS HULLE VERHINDER OM IN ASIë &amp; BITHINIë DIE WOORD TE VERKONDIG? </a:t>
            </a:r>
            <a:r>
              <a:rPr lang="nl-NL" sz="3600" b="1" i="1" dirty="0">
                <a:solidFill>
                  <a:schemeClr val="dk1"/>
                </a:solidFill>
                <a:latin typeface="Century Gothic"/>
                <a:ea typeface="Century Gothic"/>
                <a:cs typeface="Century Gothic"/>
                <a:sym typeface="Century Gothic"/>
              </a:rPr>
              <a:t>(Hd 16:6-7)</a:t>
            </a: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4137819669"/>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21.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sz="4000" b="1" i="1" dirty="0">
                <a:solidFill>
                  <a:schemeClr val="dk1"/>
                </a:solidFill>
                <a:latin typeface="Century Gothic"/>
                <a:ea typeface="Century Gothic"/>
                <a:cs typeface="Century Gothic"/>
                <a:sym typeface="Century Gothic"/>
              </a:rPr>
              <a:t>ACTS ACTION V</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719072"/>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r>
              <a:rPr lang="en-GB" sz="3600" i="1" dirty="0">
                <a:solidFill>
                  <a:schemeClr val="dk1"/>
                </a:solidFill>
                <a:latin typeface="Century Gothic"/>
                <a:ea typeface="Century Gothic"/>
                <a:cs typeface="Century Gothic"/>
                <a:sym typeface="Century Gothic"/>
              </a:rPr>
              <a:t>VOLLEDIGE BESKRYWING VAN HANDELING:</a:t>
            </a:r>
          </a:p>
          <a:p>
            <a:pPr marL="0" lvl="0" indent="0">
              <a:spcBef>
                <a:spcPts val="0"/>
              </a:spcBef>
              <a:buClr>
                <a:srgbClr val="31B6FD"/>
              </a:buClr>
              <a:buSzPts val="3000"/>
              <a:buNone/>
            </a:pPr>
            <a:endParaRPr lang="en-GB" sz="3600"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r>
              <a:rPr lang="en-GB" sz="3600" i="1" dirty="0">
                <a:solidFill>
                  <a:schemeClr val="dk1"/>
                </a:solidFill>
                <a:latin typeface="Century Gothic"/>
                <a:ea typeface="Century Gothic"/>
                <a:cs typeface="Century Gothic"/>
                <a:sym typeface="Century Gothic"/>
              </a:rPr>
              <a:t>Acts of GOD, through JESUS CHRIST, by the HOLY SPIRIT in the APOSTLES.</a:t>
            </a: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2842559047"/>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22.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sz="4000" b="1" i="1" dirty="0">
                <a:solidFill>
                  <a:schemeClr val="dk1"/>
                </a:solidFill>
                <a:latin typeface="Century Gothic"/>
                <a:ea typeface="Century Gothic"/>
                <a:cs typeface="Century Gothic"/>
                <a:sym typeface="Century Gothic"/>
              </a:rPr>
              <a:t>Handelinge 10:38</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719072"/>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r>
              <a:rPr lang="nl-NL" sz="3600" i="1" dirty="0">
                <a:solidFill>
                  <a:schemeClr val="dk1"/>
                </a:solidFill>
                <a:latin typeface="Century Gothic"/>
                <a:ea typeface="Century Gothic"/>
                <a:cs typeface="Century Gothic"/>
                <a:sym typeface="Century Gothic"/>
              </a:rPr>
              <a:t>…met betrekking tot Jesus van Násaret, hoe God Hom gesalf het met die Heilige Gees en met krag. Hy het die land deurgegaan, goed gedoen en almal genees wat onder die mag van die duiwel was, omdat God met Hom was.</a:t>
            </a:r>
            <a:endParaRPr lang="en-GB" sz="3600" i="1" dirty="0">
              <a:solidFill>
                <a:schemeClr val="dk1"/>
              </a:solidFill>
              <a:latin typeface="Century Gothic"/>
              <a:ea typeface="Century Gothic"/>
              <a:cs typeface="Century Gothic"/>
              <a:sym typeface="Century Gothic"/>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3418753061"/>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23.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5" name="Title 1"/>
          <p:cNvSpPr>
            <a:spLocks noGrp="1"/>
          </p:cNvSpPr>
          <p:nvPr>
            <p:ph type="ctrTitle"/>
          </p:nvPr>
        </p:nvSpPr>
        <p:spPr>
          <a:xfrm>
            <a:off x="2620100" y="454794"/>
            <a:ext cx="6951800" cy="4023360"/>
          </a:xfrm>
          <a:prstGeom prst="rect">
            <a:avLst/>
          </a:prstGeom>
        </p:spPr>
        <p:txBody>
          <a:bodyPr>
            <a:noAutofit/>
          </a:bodyPr>
          <a:lstStyle/>
          <a:p>
            <a:pPr lvl="0">
              <a:lnSpc>
                <a:spcPct val="100000"/>
              </a:lnSpc>
              <a:spcBef>
                <a:spcPts val="0"/>
              </a:spcBef>
            </a:pPr>
            <a:r>
              <a:rPr lang="en-ZA" sz="7800" b="1" i="1" kern="0" dirty="0">
                <a:solidFill>
                  <a:sysClr val="windowText" lastClr="000000"/>
                </a:solidFill>
                <a:effectLst>
                  <a:outerShdw blurRad="38100" dist="38100" dir="2700000" algn="tl">
                    <a:srgbClr val="000000">
                      <a:alpha val="43137"/>
                    </a:srgbClr>
                  </a:outerShdw>
                </a:effectLst>
                <a:latin typeface="Century Gothic" panose="020B0502020202020204" pitchFamily="34" charset="0"/>
              </a:rPr>
              <a:t>ACTS </a:t>
            </a:r>
            <a:br>
              <a:rPr lang="en-ZA" sz="7800" b="1" i="1" kern="0" dirty="0">
                <a:solidFill>
                  <a:sysClr val="windowText" lastClr="000000"/>
                </a:solidFill>
                <a:effectLst>
                  <a:outerShdw blurRad="38100" dist="38100" dir="2700000" algn="tl">
                    <a:srgbClr val="000000">
                      <a:alpha val="43137"/>
                    </a:srgbClr>
                  </a:outerShdw>
                </a:effectLst>
                <a:latin typeface="Century Gothic" panose="020B0502020202020204" pitchFamily="34" charset="0"/>
              </a:rPr>
            </a:br>
            <a:r>
              <a:rPr lang="en-ZA" sz="7800" b="1" i="1" kern="0" dirty="0">
                <a:solidFill>
                  <a:sysClr val="windowText" lastClr="000000"/>
                </a:solidFill>
                <a:effectLst>
                  <a:outerShdw blurRad="38100" dist="38100" dir="2700000" algn="tl">
                    <a:srgbClr val="000000">
                      <a:alpha val="43137"/>
                    </a:srgbClr>
                  </a:outerShdw>
                </a:effectLst>
                <a:latin typeface="Century Gothic" panose="020B0502020202020204" pitchFamily="34" charset="0"/>
              </a:rPr>
              <a:t>ACTION V</a:t>
            </a:r>
            <a:endParaRPr kumimoji="0" lang="en-ZA" sz="8000" b="1" i="1" u="none" strike="noStrike" kern="0" cap="none" spc="0" normalizeH="0" baseline="0" noProof="0" dirty="0">
              <a:ln>
                <a:noFill/>
              </a:ln>
              <a:solidFill>
                <a:sysClr val="windowText" lastClr="000000"/>
              </a:solidFill>
              <a:effectLst>
                <a:outerShdw blurRad="38100" dist="38100" dir="2700000" algn="tl">
                  <a:srgbClr val="000000">
                    <a:alpha val="43137"/>
                  </a:srgbClr>
                </a:outerShdw>
              </a:effectLst>
              <a:uLnTx/>
              <a:uFillTx/>
              <a:latin typeface="Century Gothic" panose="020B0502020202020204" pitchFamily="34" charset="0"/>
            </a:endParaRPr>
          </a:p>
        </p:txBody>
      </p:sp>
    </p:spTree>
    <p:extLst>
      <p:ext uri="{BB962C8B-B14F-4D97-AF65-F5344CB8AC3E}">
        <p14:creationId xmlns:p14="http://schemas.microsoft.com/office/powerpoint/2010/main" val="1032057585"/>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sz="4000" b="1" i="1" dirty="0">
                <a:solidFill>
                  <a:schemeClr val="dk1"/>
                </a:solidFill>
                <a:latin typeface="Century Gothic"/>
                <a:ea typeface="Century Gothic"/>
                <a:cs typeface="Century Gothic"/>
                <a:sym typeface="Century Gothic"/>
              </a:rPr>
              <a:t>ACTS ACTION V</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719072"/>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r>
              <a:rPr lang="nl-NL" sz="3600" i="1" dirty="0">
                <a:solidFill>
                  <a:schemeClr val="dk1"/>
                </a:solidFill>
                <a:latin typeface="Century Gothic"/>
                <a:ea typeface="Century Gothic"/>
                <a:cs typeface="Century Gothic"/>
                <a:sym typeface="Century Gothic"/>
              </a:rPr>
              <a:t>My lewe dan van my jeug af, wat van die begin af deurgebring is onder my nasie in Jerusalem, ken al die Jode, omdat hulle my van dié tyd af geken het, as hulle dit wil betuig, hoe ek volgens die strengste party van ons godsdiens as Fariseër geleef het.</a:t>
            </a:r>
            <a:endParaRPr lang="en-US" sz="3600" i="1" dirty="0">
              <a:solidFill>
                <a:schemeClr val="dk1"/>
              </a:solidFill>
              <a:latin typeface="Century Gothic"/>
              <a:ea typeface="Century Gothic"/>
              <a:cs typeface="Century Gothic"/>
              <a:sym typeface="Century Gothic"/>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1054720635"/>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sz="4000" b="1" i="1" dirty="0">
                <a:solidFill>
                  <a:schemeClr val="dk1"/>
                </a:solidFill>
                <a:latin typeface="Century Gothic"/>
                <a:ea typeface="Century Gothic"/>
                <a:cs typeface="Century Gothic"/>
                <a:sym typeface="Century Gothic"/>
              </a:rPr>
              <a:t>ACTS ACTION V</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719072"/>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r>
              <a:rPr lang="nl-NL" sz="3600" i="1" dirty="0">
                <a:solidFill>
                  <a:schemeClr val="dk1"/>
                </a:solidFill>
                <a:latin typeface="Century Gothic"/>
                <a:ea typeface="Century Gothic"/>
                <a:cs typeface="Century Gothic"/>
                <a:sym typeface="Century Gothic"/>
              </a:rPr>
              <a:t>En nou staan ek tereg oor die hoop op die belofte wat aan die vaders deur God gedoen is, waartoe ons twaalf stamme wat God aanhoudend dag en nag dien, hoop om te kom; oor hierdie hoop, koning Agríppa, word ek deur die Jode beskuldig.</a:t>
            </a:r>
            <a:endParaRPr lang="en-US" sz="3600" i="1" dirty="0">
              <a:solidFill>
                <a:schemeClr val="dk1"/>
              </a:solidFill>
              <a:latin typeface="Century Gothic"/>
              <a:ea typeface="Century Gothic"/>
              <a:cs typeface="Century Gothic"/>
              <a:sym typeface="Century Gothic"/>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3301206664"/>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sz="4000" b="1" i="1" dirty="0">
                <a:solidFill>
                  <a:schemeClr val="dk1"/>
                </a:solidFill>
                <a:latin typeface="Century Gothic"/>
                <a:ea typeface="Century Gothic"/>
                <a:cs typeface="Century Gothic"/>
                <a:sym typeface="Century Gothic"/>
              </a:rPr>
              <a:t>ACTS ACTION V</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719072"/>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r>
              <a:rPr lang="nl-NL" sz="3400" i="1" dirty="0">
                <a:solidFill>
                  <a:schemeClr val="dk1"/>
                </a:solidFill>
                <a:latin typeface="Century Gothic"/>
                <a:ea typeface="Century Gothic"/>
                <a:cs typeface="Century Gothic"/>
                <a:sym typeface="Century Gothic"/>
              </a:rPr>
              <a:t>Wat? Word dit by u as ongelooflik beskou dat God die dode opwek? Wat my betref, ek het gemeen dat ek baie vyandige dinge teen die Naam van Jesus die Nasaréner moes doen. Dit het ek ook in Jerusalem gedoen; en ek het baie van die heiliges in gevangenisse opgesluit, nadat ek van die owerpriesters volmag verkry het; en so dikwels as hulle omgebring is, het ek my toestemming gegee.</a:t>
            </a:r>
            <a:endParaRPr lang="en-US" sz="3400" i="1" dirty="0">
              <a:solidFill>
                <a:schemeClr val="dk1"/>
              </a:solidFill>
              <a:latin typeface="Century Gothic"/>
              <a:ea typeface="Century Gothic"/>
              <a:cs typeface="Century Gothic"/>
              <a:sym typeface="Century Gothic"/>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3988059571"/>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sz="4000" b="1" i="1" dirty="0">
                <a:solidFill>
                  <a:schemeClr val="dk1"/>
                </a:solidFill>
                <a:latin typeface="Century Gothic"/>
                <a:ea typeface="Century Gothic"/>
                <a:cs typeface="Century Gothic"/>
                <a:sym typeface="Century Gothic"/>
              </a:rPr>
              <a:t>ACTS ACTION V</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719072"/>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r>
              <a:rPr lang="nl-NL" sz="3400" i="1" dirty="0">
                <a:solidFill>
                  <a:schemeClr val="dk1"/>
                </a:solidFill>
                <a:latin typeface="Century Gothic"/>
                <a:ea typeface="Century Gothic"/>
                <a:cs typeface="Century Gothic"/>
                <a:sym typeface="Century Gothic"/>
              </a:rPr>
              <a:t>En in al die sinagoges het ek hulle dikwels gestraf en gedwing om te laster; en ek het uitermate teen hulle gewoed en hulle vervolg, selfs tot in die buitelandse stede. Toe ek dan daarvoor na Damaskus op reis was, met volmag en opdrag van die owerpriesters, het ek, o koning, in die middel van die dag op die pad ‘n lig uit die hemel gesien, sterker as die glans van die son, wat my en my reisgenote omstraal het.</a:t>
            </a:r>
            <a:endParaRPr lang="en-US" sz="3400" i="1" dirty="0">
              <a:solidFill>
                <a:schemeClr val="dk1"/>
              </a:solidFill>
              <a:latin typeface="Century Gothic"/>
              <a:ea typeface="Century Gothic"/>
              <a:cs typeface="Century Gothic"/>
              <a:sym typeface="Century Gothic"/>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3454838160"/>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sz="4000" b="1" i="1" dirty="0">
                <a:solidFill>
                  <a:schemeClr val="dk1"/>
                </a:solidFill>
                <a:latin typeface="Century Gothic"/>
                <a:ea typeface="Century Gothic"/>
                <a:cs typeface="Century Gothic"/>
                <a:sym typeface="Century Gothic"/>
              </a:rPr>
              <a:t>ACTS ACTION V</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719072"/>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r>
              <a:rPr lang="nl-NL" sz="3400" i="1" dirty="0">
                <a:solidFill>
                  <a:schemeClr val="dk1"/>
                </a:solidFill>
                <a:latin typeface="Century Gothic"/>
                <a:ea typeface="Century Gothic"/>
                <a:cs typeface="Century Gothic"/>
                <a:sym typeface="Century Gothic"/>
              </a:rPr>
              <a:t>En toe ons almal op die grond val, hoor ek ‘n stem met my spreek en in die Hebreeuse taal sê: Saul, Saul, waarom vervolg jy My? Dit is hard vir jou om teen die prikkels te skop. Toe sê ek: Wie is U, Here? En Hy sê: Ek is Jesus wat jy vervolg. Maar rig jou op en staan op jou voete, want hiertoe het Ek aan jou verskyn om jou te bestem tot ‘n dienaar en getuie van die dinge wat jy gesien het en van die dinge waarin Ek nog aan jou sal verskyn,…</a:t>
            </a:r>
            <a:endParaRPr lang="en-US" sz="3400" i="1" dirty="0">
              <a:solidFill>
                <a:schemeClr val="dk1"/>
              </a:solidFill>
              <a:latin typeface="Century Gothic"/>
              <a:ea typeface="Century Gothic"/>
              <a:cs typeface="Century Gothic"/>
              <a:sym typeface="Century Gothic"/>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2823261607"/>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sz="4000" b="1" i="1" dirty="0">
                <a:solidFill>
                  <a:schemeClr val="dk1"/>
                </a:solidFill>
                <a:latin typeface="Century Gothic"/>
                <a:ea typeface="Century Gothic"/>
                <a:cs typeface="Century Gothic"/>
                <a:sym typeface="Century Gothic"/>
              </a:rPr>
              <a:t>ACTS ACTION V</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719072"/>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r>
              <a:rPr lang="nl-NL" sz="3400" i="1" dirty="0">
                <a:solidFill>
                  <a:schemeClr val="dk1"/>
                </a:solidFill>
                <a:latin typeface="Century Gothic"/>
                <a:ea typeface="Century Gothic"/>
                <a:cs typeface="Century Gothic"/>
                <a:sym typeface="Century Gothic"/>
              </a:rPr>
              <a:t>…terwyl Ek jou verlos uit die volk en die heidene na wie Ek jou nou stuur, om hulle oë te open, dat hulle hul van die duisternis tot die lig kan bekeer en van die mag van die Satan tot God, sodat hulle deur die geloof in My vergifnis van sondes en ‘n erfdeel onder die geheiligdes kan ontvang.</a:t>
            </a:r>
            <a:endParaRPr lang="en-US" sz="3400" i="1" dirty="0">
              <a:solidFill>
                <a:schemeClr val="dk1"/>
              </a:solidFill>
              <a:latin typeface="Century Gothic"/>
              <a:ea typeface="Century Gothic"/>
              <a:cs typeface="Century Gothic"/>
              <a:sym typeface="Century Gothic"/>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1254345683"/>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sz="4000" b="1" i="1" dirty="0">
                <a:solidFill>
                  <a:schemeClr val="dk1"/>
                </a:solidFill>
                <a:latin typeface="Century Gothic"/>
                <a:ea typeface="Century Gothic"/>
                <a:cs typeface="Century Gothic"/>
                <a:sym typeface="Century Gothic"/>
              </a:rPr>
              <a:t>ACTS ACTION V</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719072"/>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r>
              <a:rPr lang="nl-NL" sz="3400" i="1" dirty="0">
                <a:solidFill>
                  <a:schemeClr val="dk1"/>
                </a:solidFill>
                <a:latin typeface="Century Gothic"/>
                <a:ea typeface="Century Gothic"/>
                <a:cs typeface="Century Gothic"/>
                <a:sym typeface="Century Gothic"/>
              </a:rPr>
              <a:t>Daarom, koning Agríppa, was ek aan die hemelse gesig nie ongehoorsaam nie, maar ek het eers aan die mense in Damaskus en in Jerusalem en in die hele land van Judéa en aan die heidene verkondig dat hulle tot inkeer moet kom en hulle tot God bekeer deur werke te doen wat by die bekering pas. </a:t>
            </a:r>
            <a:r>
              <a:rPr lang="nl-NL" sz="3400" b="1" i="1" dirty="0">
                <a:solidFill>
                  <a:schemeClr val="dk1"/>
                </a:solidFill>
                <a:latin typeface="Century Gothic"/>
                <a:ea typeface="Century Gothic"/>
                <a:cs typeface="Century Gothic"/>
                <a:sym typeface="Century Gothic"/>
              </a:rPr>
              <a:t>(Hd 26:1-20)</a:t>
            </a:r>
            <a:endParaRPr lang="en-US" sz="3400" b="1" i="1" dirty="0">
              <a:solidFill>
                <a:schemeClr val="dk1"/>
              </a:solidFill>
              <a:latin typeface="Century Gothic"/>
              <a:ea typeface="Century Gothic"/>
              <a:cs typeface="Century Gothic"/>
              <a:sym typeface="Century Gothic"/>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1301283082"/>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2019-08-25 Philippians - Epistle of Joy IV" id="{1D3B2CA8-103D-1A45-9131-56EE6DB0AA22}" vid="{21D02281-4C00-6946-9E26-000BA019ADD5}"/>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497</TotalTime>
  <Words>1310</Words>
  <Application>Microsoft Macintosh PowerPoint</Application>
  <PresentationFormat>Widescreen</PresentationFormat>
  <Paragraphs>104</Paragraphs>
  <Slides>23</Slides>
  <Notes>23</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23</vt:i4>
      </vt:variant>
    </vt:vector>
  </HeadingPairs>
  <TitlesOfParts>
    <vt:vector size="29" baseType="lpstr">
      <vt:lpstr>Arial</vt:lpstr>
      <vt:lpstr>Calibri</vt:lpstr>
      <vt:lpstr>Calibri Light</vt:lpstr>
      <vt:lpstr>Century Gothic</vt:lpstr>
      <vt:lpstr>Symbol</vt:lpstr>
      <vt:lpstr>Office Theme</vt:lpstr>
      <vt:lpstr>ACTS  ACTION V</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ACTS  ACTION V</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HEBREWS   GOING ALL THE WAY ON THE WAY I</dc:title>
  <dc:creator>Jamandus Lotz</dc:creator>
  <cp:lastModifiedBy>Herman Lourens</cp:lastModifiedBy>
  <cp:revision>34</cp:revision>
  <dcterms:created xsi:type="dcterms:W3CDTF">2020-05-26T13:44:35Z</dcterms:created>
  <dcterms:modified xsi:type="dcterms:W3CDTF">2020-11-22T10:33:14Z</dcterms:modified>
</cp:coreProperties>
</file>