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393" r:id="rId3"/>
    <p:sldId id="423" r:id="rId4"/>
    <p:sldId id="439" r:id="rId5"/>
    <p:sldId id="451" r:id="rId6"/>
    <p:sldId id="452" r:id="rId7"/>
    <p:sldId id="453" r:id="rId8"/>
    <p:sldId id="454" r:id="rId9"/>
    <p:sldId id="455" r:id="rId10"/>
    <p:sldId id="456" r:id="rId11"/>
    <p:sldId id="457" r:id="rId12"/>
    <p:sldId id="458" r:id="rId13"/>
    <p:sldId id="459" r:id="rId14"/>
    <p:sldId id="460" r:id="rId15"/>
    <p:sldId id="461" r:id="rId16"/>
    <p:sldId id="462" r:id="rId17"/>
    <p:sldId id="463" r:id="rId18"/>
    <p:sldId id="464" r:id="rId19"/>
    <p:sldId id="465" r:id="rId20"/>
    <p:sldId id="466" r:id="rId21"/>
    <p:sldId id="46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VTPkjx9T74iBAgk5UL35Ig==" hashData="afDN4Dqbrsavc4bPeiyZ+UYiT+DFvLHrnBtshwhiii0J5MRO0YvzR3HdH25ymsVpHvL6jIHqedmbKUOTWxHHd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53" autoAdjust="0"/>
    <p:restoredTop sz="87326"/>
  </p:normalViewPr>
  <p:slideViewPr>
    <p:cSldViewPr snapToGrid="0" snapToObjects="1">
      <p:cViewPr varScale="1">
        <p:scale>
          <a:sx n="131" d="100"/>
          <a:sy n="131" d="100"/>
        </p:scale>
        <p:origin x="816" y="1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337092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524870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71089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683798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5554677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0563721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0143306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5341863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0359562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494079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5254276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3118473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61633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930677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556804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489238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388220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639571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830897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1/16/21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1/16/21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Daniël 10:11-14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vir my gesê: Daniël, geliefde man, gee ag op die woorde wat ek met jou spreek, en gaan staan op jou staanplek, want ek is nou na jou gestuur. En terwyl hy hierdie woord met my spreek, het ek bewende gaan staan.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2501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Daniël 10:11-14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sê hy vir my: Wees nie bevrees nie, Daniël; want van die eerste dag af dat jy jou hart daarop gerig het om ag te gee en jou voor die aangesig van jou God te verootmoedig, is jou woorde gehoor, en om jou woorde ontwil het ek gekom;</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593081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Daniël 10:11-14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die vors van die koninkryk van die Perse het een en twintig dae lank teenoor my gestaan, en kyk, Mígael, een van die vernaamste vorste, het gekom om my te help; en ék het daar oorgebly by die konings van Persië.</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92607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Daniël 10:11-14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het dan gekom om jou inligting te gee oor wat jou volk aan die einde van die dae te beurt sal val, want die gesig sien nog op die verre toekoms.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207631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Jakobus 5:16-20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Bely mekaar julle misdade en bid vir mekaar, sodat julle gesond kan word. Die vurige gebed van 'n regverdige het groot krag.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0360320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earnest, heartfelt, continued prayer of a righteous man makes tremendous power available, dynamic in it's working.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0406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Jakobus 5:16-20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Elia was 'n mens net soos ons en hy het ernstig gebid dat dit nie moes reën nie, en dit het op die aarde drie jaar en ses maande lank nie gereën nie; en hy het weer gebid, en die hemel het reën gegee en die aarde het sy vrug laat uitspruit.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602300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Jakobus 5:16-20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Broeders, as een onder julle van die waarheid afgedwaal het en iemand hom bekeer, laat hy weet dat die een wat 'n sondaar van sy dwaalweg bekeer, 'n siel uit die dood sal red en 'n menigte sondes sal bedek.</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8959802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Practicing Prayer Principles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 GESAMENTLIKE GEBED is 'n SKOOL – waar ons LEER om te bid.</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#2, GESAMENTLIKE GEBED is 'n KAGGEL – waar ons mekaar AANVUUR &amp; VERSTERK.</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#3, GESAMENTLIKE GEBED is 'n KRAGKABEL – waar ons MEER KRAG kan vrystel.</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16373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Practicing Prayer Principles</a:t>
            </a: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'Prayer means that I never have to say, there's nothing I can do. I can always do something, something as great as Jesus did. I don't have to just stand there – I can pray something. I can discover that prayer is the secret weapon of the kingdom of God. It is like a missile that can be fired towards any spot-on earth, travel undetected at the speed of thought, and hit it's target </a:t>
            </a:r>
            <a:r>
              <a:rPr lang="en-GB" sz="3400" i="1" dirty="0" err="1">
                <a:solidFill>
                  <a:schemeClr val="dk1"/>
                </a:solidFill>
                <a:latin typeface="Century Gothic"/>
                <a:ea typeface="Century Gothic"/>
                <a:cs typeface="Century Gothic"/>
                <a:sym typeface="Century Gothic"/>
              </a:rPr>
              <a:t>everytime</a:t>
            </a:r>
            <a:r>
              <a:rPr lang="en-GB" sz="3400" i="1" dirty="0">
                <a:solidFill>
                  <a:schemeClr val="dk1"/>
                </a:solidFill>
                <a:latin typeface="Century Gothic"/>
                <a:ea typeface="Century Gothic"/>
                <a:cs typeface="Century Gothic"/>
                <a:sym typeface="Century Gothic"/>
              </a:rPr>
              <a:t>.’</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068203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'Because we are spiritual beings, we humans can pray. Through prayer we can cross the space-time manifold of the cosmos and converse with God in His extra-dimensional realm. And because prayer is supernatural in it's reach, it must be considered the most powerful capacity God has made available to us in our current limited dimensional context. Therefore, prayer is so powerful it comes with special cautions and commandments on it's use.’ </a:t>
            </a:r>
          </a:p>
          <a:p>
            <a:pPr marL="0" lvl="0" indent="0">
              <a:spcBef>
                <a:spcPts val="0"/>
              </a:spcBef>
              <a:buClr>
                <a:srgbClr val="31B6FD"/>
              </a:buClr>
              <a:buSzPts val="3000"/>
              <a:buNone/>
            </a:pPr>
            <a:endParaRPr lang="en-GB" sz="1600" i="1" dirty="0">
              <a:solidFill>
                <a:schemeClr val="dk1"/>
              </a:solidFill>
              <a:latin typeface="Century Gothic"/>
              <a:ea typeface="Century Gothic"/>
              <a:cs typeface="Century Gothic"/>
              <a:sym typeface="Century Gothic"/>
            </a:endParaRPr>
          </a:p>
          <a:p>
            <a:pPr marL="0" lvl="0" indent="0" algn="r">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    (Hugh Ross, Beyond the Cosmos)</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12066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Practicing Prayer Principles</a:t>
            </a: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‘Die lewe is soos ‘n kombers wat te klein is, trek jy jou skouers toe is jou voete oop en trek jy jou voete toe is jou skouers oop, maar dank God vir die wat geleer het om hulle knieë te buig in gebed, want met gebed is jy van kop tot tone toe en is daar nog baie plek vir almal vir wie jy omgee &amp; liefhet.’</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755223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48358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4400" i="1" dirty="0">
                <a:solidFill>
                  <a:schemeClr val="dk1"/>
                </a:solidFill>
                <a:latin typeface="Century Gothic"/>
                <a:ea typeface="Century Gothic"/>
                <a:cs typeface="Century Gothic"/>
                <a:sym typeface="Century Gothic"/>
              </a:rPr>
              <a:t>DEFINISIE: </a:t>
            </a:r>
          </a:p>
          <a:p>
            <a:pPr marL="0" lvl="0" indent="0" algn="ctr">
              <a:spcBef>
                <a:spcPts val="0"/>
              </a:spcBef>
              <a:buClr>
                <a:srgbClr val="31B6FD"/>
              </a:buClr>
              <a:buSzPts val="3000"/>
              <a:buNone/>
            </a:pPr>
            <a:r>
              <a:rPr lang="nl-NL" sz="4400" i="1" dirty="0">
                <a:solidFill>
                  <a:schemeClr val="dk1"/>
                </a:solidFill>
                <a:latin typeface="Century Gothic"/>
                <a:ea typeface="Century Gothic"/>
                <a:cs typeface="Century Gothic"/>
                <a:sym typeface="Century Gothic"/>
              </a:rPr>
              <a:t>'GEBED is GEESTELIKE ASEMHALING.'</a:t>
            </a:r>
            <a:endParaRPr lang="en-US" sz="4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560888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Hy op 'n sekere plek besig was om te bid, sê een van sy dissipels vir Hom nadat Hy opgehou het: Here, leer ons bid, soos Johannes ook sy dissipels geleer het. En Hy sê vir hulle: Wanneer julle bid, sê: Onse Vader wat in die hemele is, laat u Naam geheilig word; laat u koninkryk kom; laat u wil geskied, soos in die hemel net so ook op die aarde;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gee ons elke dag ons daaglikse brood; en vergeef ons ons sondes, want ons vergewe ook elkeen wat aan ons skuldig is; en lei ons nie in versoeking nie, maar verlos ons van die Bose.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732832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Hy het vir hulle gesê: Wie van julle sal 'n vriend hê en sal middernag na hom gaan en vir hom sê: Vriend, leen my drie brode, want 'n vriend van my het van 'n reis by my aangekom, en ek het niks om aan hom voor te sit nie - en dié van binnekant sal antwoord en sê: Moenie my lastig val nie; die deur is al gesluit, en my kinders is saam met my al in die bed; ek kan nie opstaan om vir jou te gee nie.</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94884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sê vir julle, al sou hy ook nie opstaan en vir hom gee omdat hy sy vriend is nie, sal hy tog ter wille van sy onbeskaamdheid opstaan en hom gee soveel as hy nodig het.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885264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Ek sê vir julle: Bid, en vir julle sal gegee word; soek, en julle sal vind; klop, en vir julle sal oopgemaak word. Want elkeen wat bid, ontvang; en hy wat soek, vind; en vir hom wat klop, sal oopgemaak word.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834373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vir watter vader onder julle sal sy seun brood vra, en hy sal hom 'n klip gee; of ook 'n vis, en hy sal hom in plaas van 'n vis 'n slang gee; of ook as hy 'n eier vra, hom 'n skerpioen gee? As julle dan wat sleg is, weet om goeie gawes aan julle kinders te gee, hoeveel te meer sal die hemelse Vader die Heilige Gees gee aan die wat Hom bid?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851015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TotalTime>
  <Words>1183</Words>
  <Application>Microsoft Macintosh PowerPoint</Application>
  <PresentationFormat>Widescreen</PresentationFormat>
  <Paragraphs>94</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Symbol</vt:lpstr>
      <vt:lpstr>Office Theme</vt:lpstr>
      <vt:lpstr>PRACTICING PRAYER PRINCIPLES 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PRACTICING PRAYER PRINCIPLES 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41</cp:revision>
  <dcterms:created xsi:type="dcterms:W3CDTF">2020-05-26T13:44:35Z</dcterms:created>
  <dcterms:modified xsi:type="dcterms:W3CDTF">2021-01-16T14:02:11Z</dcterms:modified>
</cp:coreProperties>
</file>