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393" r:id="rId2"/>
    <p:sldId id="468" r:id="rId3"/>
    <p:sldId id="256" r:id="rId4"/>
    <p:sldId id="439" r:id="rId5"/>
    <p:sldId id="507" r:id="rId6"/>
    <p:sldId id="508" r:id="rId7"/>
    <p:sldId id="509" r:id="rId8"/>
    <p:sldId id="510" r:id="rId9"/>
    <p:sldId id="511" r:id="rId10"/>
    <p:sldId id="512" r:id="rId11"/>
    <p:sldId id="513" r:id="rId12"/>
    <p:sldId id="514" r:id="rId13"/>
    <p:sldId id="515" r:id="rId14"/>
    <p:sldId id="516" r:id="rId15"/>
    <p:sldId id="46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Xjp6KXaa0lRe0wbzUmQbQg==" hashData="aRJXV0tfwVoOlZDWOOW/H8O8+nuD4fJjCFur7xCihgUQqT2CnoNOsSSr3mVhhm1UruN1EWLLzkFIub3Pz7Giew=="/>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60" autoAdjust="0"/>
    <p:restoredTop sz="87326"/>
  </p:normalViewPr>
  <p:slideViewPr>
    <p:cSldViewPr snapToGrid="0" snapToObjects="1">
      <p:cViewPr varScale="1">
        <p:scale>
          <a:sx n="131" d="100"/>
          <a:sy n="131" d="100"/>
        </p:scale>
        <p:origin x="816" y="184"/>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2/7/21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5254276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21375612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16067742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32136621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38636402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30119049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3616330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3228602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2212217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72530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37302068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20514146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38405293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2736558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2/7/21</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2/7/21</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2/7/21</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2/7/21</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2/7/21</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2/7/21</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2/7/21</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2/7/21</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2/7/21</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2/7/21</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2/7/21</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2/7/21</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13046"/>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‘Om hierdie rede buig ek my knieë voor die Vader van onse Here Jesus Christus, van wie elke geslag in die hemele en op die aarde sy naam ontvang, dat Hy aan julle mag gee na die rykdom van sy heerlikheid om met krag versterk te word deur sy Gees in die innerlike mens, sodat Christus deur die geloof in julle harte kan woon, julle wat in die liefde gewortel en gegrond is, </a:t>
            </a:r>
            <a:endParaRPr lang="en-US"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0120666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Filippense 4:6-7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Do not be anxious about anything, but in everything, by prayer and petition, with thanksgiving, present your requests to God.</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3505536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Filippense 4:6-7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die vrede van God, wat alle verstand te bowe gaan, sal julle harte en julle sinne bewaar in Christus Jesus.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3578941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‘We first have to learn prayer as a duty &amp; a discipline before it will become a delight.’</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8490978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PROGRESSION in PRAYER.</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STAGE ONE: SELF-DISCIPLINED PERSISTENCE – READY.</a:t>
            </a:r>
          </a:p>
          <a:p>
            <a:pPr marL="0" lvl="0" indent="0">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STAGE TWO: AMAZING PROVIDENCE – RELAXED.</a:t>
            </a:r>
          </a:p>
          <a:p>
            <a:pPr marL="0" lvl="0" indent="0">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STAGE THREE: GLORIOUS PRESENCE – RELATED.</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342470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80052" y="143560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'Nothing on earth can be fully explained without heaven's perspective and nothing is impossible on earth if heaven grants it. The whole idea is to get what's happening in heaven to happen on earth. Jesus taught us to pray: 'Your kingdom come, Your will be done on earth as it is in heaven. God has chosen to accomplish that through designating His sons and daughters as ambassadors who intercede through prayer, just as Jesus did. We send up the incense, He sends down the thunder.' (Dudley Hall)</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5943551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1109311"/>
            <a:ext cx="6951800"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PRACTICING PRAYER PRINCIPLES IV.</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368483584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13046"/>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En julle in staat kan wees om saam met al die heiliges ten volle te begryp wat die breedte en lengte en diepte en hoogte is, en die liefde van Christus te ken wat die kennis oortref, sodat julle vervul kan word tot al die volheid van God. En aan Hom wat mag het om te doen ver bo alles wat ons bid of dink, volgens die krag wat in ons werk, aan Hom die heerlikheid in die gemeente in Christus Jesus deur alle geslagte tot in ewigheid! Amen.’</a:t>
            </a:r>
            <a:endParaRPr lang="en-US"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414037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620100" y="1109311"/>
            <a:ext cx="6951800"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PRACTICING PRAYER PRINCIPLES IV.</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Psalm 42:1-12</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Vir die musiekleier. 'n Onderwysing van die kinders van Korag. Soos 'n hert wat smag na waterstrome, so smag my siel na U, o God! My siel dors na God, na die lewende God; wanneer sal ek ingaan en voor die aangesig van God verskyn? My trane is my spys dag en nag, omdat hulle die hele dag vir my sê: Waar is jou God?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6870885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Psalm 42:1-12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Hieraan wil ek dink en my siel uitstort in my: hoe ek gewoond was om voort te trek met die skare, hulle gelei het na die huis van God, met die stem van jubel en lof - 'n feesvierende menigte! Wat buig jy jou neer, o my siel, en is onrustig in my? Hoop op God; want ek sal Hom nog loof - die verlossing van sy aangesig! o My God, my siel buig hom neer in my; daarom dink ek aan U uit die land van die Jordaan en die Hermons, van die klein gebergte af.</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8008772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Psalm 42:1-12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Die vloed roep na die vloed by die gedruis van u waterstrome; al u bare en u golwe het oor my heengegaan. Maar die HERE sal oordag sy goedertierenheid gebied, en in die nag sal sy lied by my wees, 'n gebed tot die God van my lewe.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6638260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Psalm 42:1-12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Ek wil spreek tot God: My rots, waarom vergeet U my? Waarom gaan ek in die rou deur die vyande se verdrukking? Met 'n doodsteek in my gebeente smaad my teëstanders my as hulle die hele dag vir my sê: Waar is jou God?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3779851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Psalm 42:1-12 </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Wat buig jy jou neer, o my siel, en wat is jy onrustig in my? Hoop op God, want ek sal Hom nog loof - die verlossing van my aangesig en my God!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4596468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Filippense 4:6-7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71907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Wees oor niks besorg nie, maar laat julle begeertes in alles deur gebed en smeking met danksegging bekend word by God.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0835958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616</TotalTime>
  <Words>835</Words>
  <Application>Microsoft Macintosh PowerPoint</Application>
  <PresentationFormat>Widescreen</PresentationFormat>
  <Paragraphs>71</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Century Gothic</vt:lpstr>
      <vt:lpstr>Symbol</vt:lpstr>
      <vt:lpstr>Office Theme</vt:lpstr>
      <vt:lpstr>PowerPoint Presentation</vt:lpstr>
      <vt:lpstr>PowerPoint Presentation</vt:lpstr>
      <vt:lpstr>PRACTICING PRAYER PRINCIPLES IV.</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PRACTICING PRAYER PRINCIPLES IV.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Herman Lourens</cp:lastModifiedBy>
  <cp:revision>49</cp:revision>
  <dcterms:created xsi:type="dcterms:W3CDTF">2020-05-26T13:44:35Z</dcterms:created>
  <dcterms:modified xsi:type="dcterms:W3CDTF">2021-02-07T11:16:31Z</dcterms:modified>
</cp:coreProperties>
</file>