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56" r:id="rId2"/>
    <p:sldId id="439" r:id="rId3"/>
    <p:sldId id="507" r:id="rId4"/>
    <p:sldId id="517" r:id="rId5"/>
    <p:sldId id="518" r:id="rId6"/>
    <p:sldId id="519" r:id="rId7"/>
    <p:sldId id="520" r:id="rId8"/>
    <p:sldId id="521" r:id="rId9"/>
    <p:sldId id="522" r:id="rId10"/>
    <p:sldId id="523" r:id="rId11"/>
    <p:sldId id="524" r:id="rId12"/>
    <p:sldId id="525" r:id="rId13"/>
    <p:sldId id="526" r:id="rId14"/>
    <p:sldId id="527" r:id="rId15"/>
    <p:sldId id="528" r:id="rId16"/>
    <p:sldId id="529" r:id="rId17"/>
    <p:sldId id="530" r:id="rId18"/>
    <p:sldId id="531" r:id="rId19"/>
    <p:sldId id="532" r:id="rId20"/>
    <p:sldId id="533" r:id="rId21"/>
    <p:sldId id="534" r:id="rId22"/>
    <p:sldId id="535" r:id="rId23"/>
    <p:sldId id="536" r:id="rId24"/>
    <p:sldId id="537" r:id="rId25"/>
    <p:sldId id="538" r:id="rId26"/>
    <p:sldId id="539" r:id="rId27"/>
    <p:sldId id="540" r:id="rId28"/>
    <p:sldId id="541" r:id="rId29"/>
    <p:sldId id="542" r:id="rId30"/>
    <p:sldId id="543" r:id="rId31"/>
    <p:sldId id="544" r:id="rId32"/>
    <p:sldId id="545" r:id="rId33"/>
    <p:sldId id="546" r:id="rId34"/>
    <p:sldId id="46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ZPTDXzxAPiTGgp46pzAsrw==" hashData="4YwIJQ0pBb8p2fkbUwH4xrf+KA9Ll7mn+iQFWrEvEAkjMprOHkFB3Ju4dsUgzEdGrr6H7FrlBGgssDgq8oe2h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99" autoAdjust="0"/>
    <p:restoredTop sz="87347"/>
  </p:normalViewPr>
  <p:slideViewPr>
    <p:cSldViewPr snapToGrid="0" snapToObjects="1">
      <p:cViewPr varScale="1">
        <p:scale>
          <a:sx n="111" d="100"/>
          <a:sy n="111" d="100"/>
        </p:scale>
        <p:origin x="1296"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2/28/21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177171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439819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28167303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165342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7448390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676573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112764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28694732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2192850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437402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212217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1799060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6856576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3698070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27358813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8752923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31030481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5074611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5847839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13875439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2117794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72530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0029835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39073842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12338527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1636517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361633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5263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674859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414170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827141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103255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452013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2/28/21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2/28/21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109311"/>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PRACTICING PRAYER PRINCIPLES 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Net so julle ook, as julle met die tong geen verstaanbare woord uitbring nie, hoe sal ‘n mens weet wat gespreek word? Want julle sal wees soos mense wat in die wind praat. Daar is wie weet hoeveel soorte tale in die wêreld, en geeneen daarvan is sonder klank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970166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As ek dan die betekenis van die klank nie ken nie, sal ek vir die spreker ‘n vreemdeling wees, en die spreker sal vir my ‘n vreemdeling wees. So moet julle ook, terwyl julle streef na geestelike gawes, probeer om uit te munt tot stigting van die gemeente. Daarom moet hy wat in ‘n taal spreek, bid dat hy dit kan uitlê. Want as ek in ‘n taal bid, dan bid my gees, maar my verstand is onvrugbaar.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372692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Hoe staan die saak dan? Ek sal met die gees bid, maar ek sal ook met die verstand bid. Ek sal met die gees psalmsing, maar ek sal ook met die verstand psalmsing.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3763558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Anders, as jy met die gees dank, hoe sal hy wat die plek van ‘n onkundige inneem, amen sê op jou danksegging, aangesien hy nie weet wat jy sê nie? Want jy dank wel goed, maar die ander een word nie gestig nie. Ek dank my God dat ek meer in tale spreek as julle almal;…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4932425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in die gemeente wil ek liewer vyf woorde met my verstand spreek om ook ander te onderrig, as tien duisend woorde in ‘n taal.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603201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Johannes 7:37-39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op die laaste dag, die groot dag van die fees, het Jesus gestaan en uitgeroep en gesê: As iemand dors het, laat hom na My toe kom en drink! Hy wat in My glo, soos die Skrif sê: strome van lewende water sal uit sy binneste vloei. En dit het Hy gesê van die Gees wat dié sou ontvang wat in Hom glo; want die Heilige Gees was daar nog nie, omdat Jesus nog nie verheerlik was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964317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Markus 16:17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vir die wat geglo het, sal hierdie tekens volg: in my Naam sal hulle duiwels uitdryf, met nuwe tale sal hulle spreek...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424059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 tale: ‘dialektos’ ‘n Taal wat jy met jou verstand kan verstaan soos bv Afrikaans.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4803890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21:40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nadat daar ‘n groot stilte gekom het, het hy hulle in die Hebreeuse taal toegespreek en gesê: Broeders en vaders...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987535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Gr: tale ‘glossa’ </a:t>
            </a:r>
            <a:r>
              <a:rPr lang="en-GB" sz="3600" i="1" dirty="0" err="1">
                <a:solidFill>
                  <a:schemeClr val="dk1"/>
                </a:solidFill>
                <a:latin typeface="Century Gothic"/>
                <a:ea typeface="Century Gothic"/>
                <a:cs typeface="Century Gothic"/>
                <a:sym typeface="Century Gothic"/>
              </a:rPr>
              <a:t>Letterlik</a:t>
            </a:r>
            <a:r>
              <a:rPr lang="en-GB" sz="3600" i="1" dirty="0">
                <a:solidFill>
                  <a:schemeClr val="dk1"/>
                </a:solidFill>
                <a:latin typeface="Century Gothic"/>
                <a:ea typeface="Century Gothic"/>
                <a:cs typeface="Century Gothic"/>
                <a:sym typeface="Century Gothic"/>
              </a:rPr>
              <a:t> tong. ‘the supernatural gift of speaking in another language without it having been learnt.’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978353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wat die geestelike gawes betref, broeders, wil ek nie hê dat julle onkundig moet wees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87088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ONS BID DIE PERFEKTE WIL VAN GOD.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Jh 5:14-15 </a:t>
            </a:r>
            <a:r>
              <a:rPr lang="nl-NL" sz="3600" i="1" dirty="0">
                <a:solidFill>
                  <a:schemeClr val="dk1"/>
                </a:solidFill>
                <a:latin typeface="Century Gothic"/>
                <a:ea typeface="Century Gothic"/>
                <a:cs typeface="Century Gothic"/>
                <a:sym typeface="Century Gothic"/>
              </a:rPr>
              <a:t>‘En dit is die vrymoedigheid wat ons teenoor Hom het, dat Hy ons verhoor as ons iets vra volgens sy wil. En as ons weet dat Hy ons verhoor, dan weet ons dat, wat ons ook al vra, ons die bedes verkry wat ons van Hom gevra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7117970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ONS BID DIE PERFEKTE WIL VAN GOD.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600200"/>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Rom 8:26-28 </a:t>
            </a:r>
            <a:r>
              <a:rPr lang="nl-NL" sz="3200" i="1" dirty="0">
                <a:solidFill>
                  <a:schemeClr val="dk1"/>
                </a:solidFill>
                <a:latin typeface="Century Gothic"/>
                <a:ea typeface="Century Gothic"/>
                <a:cs typeface="Century Gothic"/>
                <a:sym typeface="Century Gothic"/>
              </a:rPr>
              <a:t>‘En net so kom ook die Gees ons swakhede te hulp, want ons weet nie reg wat ons moet bid nie maar die Gees self tree vir ons in met onuitspreeklike sugtinge. En Hy wat die harte deursoek, weet wat die bedoeling van die Gees is, omdat Hy ooreenkomstig die wil van God vir die heiliges intree.’</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ons weet dat vir hulle wat God liefhet, alles ten goede meewerk...’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136607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ONS BID VERBY ONS EIE VERSTANDELIKE BEPERKINGS.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Kor 14:2 &amp; 14 </a:t>
            </a:r>
            <a:r>
              <a:rPr lang="nl-NL" sz="3600" i="1" dirty="0">
                <a:solidFill>
                  <a:schemeClr val="dk1"/>
                </a:solidFill>
                <a:latin typeface="Century Gothic"/>
                <a:ea typeface="Century Gothic"/>
                <a:cs typeface="Century Gothic"/>
                <a:sym typeface="Century Gothic"/>
              </a:rPr>
              <a:t>‘Deur die gees spreek hy verborgenhede… Want as ek in ‘n taal bid, dan bid my gees, maar my verstand is onvrugbaar.’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0353095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3. DIT STIMULEER EN BOU ONS GELOOF.</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Judas 20 </a:t>
            </a:r>
            <a:r>
              <a:rPr lang="nl-NL" sz="3600" i="1" dirty="0">
                <a:solidFill>
                  <a:schemeClr val="dk1"/>
                </a:solidFill>
                <a:latin typeface="Century Gothic"/>
                <a:ea typeface="Century Gothic"/>
                <a:cs typeface="Century Gothic"/>
                <a:sym typeface="Century Gothic"/>
              </a:rPr>
              <a:t>‘Maar julle, geliefdes, moet julleself opbou in jul allerheiligste geloof en in die Heilige Gees bid.’ </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‘But you, beloved, building yourselves up on your most holy faith, praying in the Holy Spirit.’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780704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4. DIT BRING GEESTELIKE STIGTIG EN VERKWIKKING.</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Kor 14:4 </a:t>
            </a:r>
            <a:r>
              <a:rPr lang="nl-NL" sz="3600" i="1" dirty="0">
                <a:solidFill>
                  <a:schemeClr val="dk1"/>
                </a:solidFill>
                <a:latin typeface="Century Gothic"/>
                <a:ea typeface="Century Gothic"/>
                <a:cs typeface="Century Gothic"/>
                <a:sym typeface="Century Gothic"/>
              </a:rPr>
              <a:t>‘Hy wat in ‘n taal spreek, stig homself...’</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b="1" i="1" dirty="0" err="1">
                <a:solidFill>
                  <a:schemeClr val="dk1"/>
                </a:solidFill>
                <a:latin typeface="Century Gothic"/>
                <a:ea typeface="Century Gothic"/>
                <a:cs typeface="Century Gothic"/>
                <a:sym typeface="Century Gothic"/>
              </a:rPr>
              <a:t>Jes</a:t>
            </a:r>
            <a:r>
              <a:rPr lang="en-GB" sz="3600" b="1" i="1" dirty="0">
                <a:solidFill>
                  <a:schemeClr val="dk1"/>
                </a:solidFill>
                <a:latin typeface="Century Gothic"/>
                <a:ea typeface="Century Gothic"/>
                <a:cs typeface="Century Gothic"/>
                <a:sym typeface="Century Gothic"/>
              </a:rPr>
              <a:t> 28:11-12</a:t>
            </a:r>
            <a:r>
              <a:rPr lang="en-GB" sz="3600" i="1" dirty="0">
                <a:solidFill>
                  <a:schemeClr val="dk1"/>
                </a:solidFill>
                <a:latin typeface="Century Gothic"/>
                <a:ea typeface="Century Gothic"/>
                <a:cs typeface="Century Gothic"/>
                <a:sym typeface="Century Gothic"/>
              </a:rPr>
              <a:t> ‘For with stammering lips and another language He will speak to this people, to whom he said, this is the rest with which you may cause the weary to rest and this is the refreshing...’</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9888654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5. DIT IS DIE BAKERMAT &amp; BRANDSTOF VAN ONS GEESTELIKE STRYD.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Ef 6:17-18 </a:t>
            </a:r>
            <a:r>
              <a:rPr lang="nl-NL" sz="3600" i="1" dirty="0">
                <a:solidFill>
                  <a:schemeClr val="dk1"/>
                </a:solidFill>
                <a:latin typeface="Century Gothic"/>
                <a:ea typeface="Century Gothic"/>
                <a:cs typeface="Century Gothic"/>
                <a:sym typeface="Century Gothic"/>
              </a:rPr>
              <a:t>‘En neem aan die helm van verlossing en die swaard van die Gees - dit is die woord van God - terwyl julle met alle gebed en smeking by elke geleentheid bid in die Gees, en juis daartoe waak met alle volharding en smeking vir al die heiliges...’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6419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2845950"/>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6. DIT HELP ONS TONGE ONDER BEHEER KRY.</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9666603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7. DIT IS ‘N ANDER DIMENSIE VAN ONS LOF, AANBIDDING EN DANKSEGGING.</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b="1" i="1" dirty="0">
                <a:solidFill>
                  <a:schemeClr val="dk1"/>
                </a:solidFill>
                <a:latin typeface="Century Gothic"/>
                <a:ea typeface="Century Gothic"/>
                <a:cs typeface="Century Gothic"/>
                <a:sym typeface="Century Gothic"/>
              </a:rPr>
              <a:t>1 Kor 14:15 </a:t>
            </a:r>
            <a:r>
              <a:rPr lang="nl-NL" sz="3400" i="1" dirty="0">
                <a:solidFill>
                  <a:schemeClr val="dk1"/>
                </a:solidFill>
                <a:latin typeface="Century Gothic"/>
                <a:ea typeface="Century Gothic"/>
                <a:cs typeface="Century Gothic"/>
                <a:sym typeface="Century Gothic"/>
              </a:rPr>
              <a:t>‘Ek sal met die gees psalmsing, maar ek sal ook met die verstand psalmsing.’</a:t>
            </a:r>
          </a:p>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‘...we find ordinary human words too limiting for the surge of divine love and inner peace we feel, so we worship and pray in tongues...’ (John Michael Talbot)</a:t>
            </a:r>
          </a:p>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b="1" i="1" dirty="0">
                <a:solidFill>
                  <a:schemeClr val="dk1"/>
                </a:solidFill>
                <a:latin typeface="Century Gothic"/>
                <a:ea typeface="Century Gothic"/>
                <a:cs typeface="Century Gothic"/>
                <a:sym typeface="Century Gothic"/>
              </a:rPr>
              <a:t>1 Kor 14:17</a:t>
            </a:r>
            <a:r>
              <a:rPr lang="nl-NL" sz="3400" i="1" dirty="0">
                <a:solidFill>
                  <a:schemeClr val="dk1"/>
                </a:solidFill>
                <a:latin typeface="Century Gothic"/>
                <a:ea typeface="Century Gothic"/>
                <a:cs typeface="Century Gothic"/>
                <a:sym typeface="Century Gothic"/>
              </a:rPr>
              <a:t> ‘Want jy dank wel goed…’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8504371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8. DIT HERINNER ONS AAN DIE GEES SE INWONENDE TEENWOORDIGHEID.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Jh 14:16-17 </a:t>
            </a:r>
            <a:r>
              <a:rPr lang="nl-NL" sz="3600" i="1" dirty="0">
                <a:solidFill>
                  <a:schemeClr val="dk1"/>
                </a:solidFill>
                <a:latin typeface="Century Gothic"/>
                <a:ea typeface="Century Gothic"/>
                <a:cs typeface="Century Gothic"/>
                <a:sym typeface="Century Gothic"/>
              </a:rPr>
              <a:t>‘En Ek sal die Vader bid, en Hy sal julle ‘n ander Trooster gee om by julle te bly tot in ewigheid: die Gees van die waarheid wat die wêreld nie kan ontvang nie, omdat dit Hom nie sien en Hom nie ken nie; maar julle ken Hom, omdat Hy by julle bly en in julle sal wees.’</a:t>
            </a:r>
          </a:p>
          <a:p>
            <a:pPr marL="0" lvl="0" indent="0">
              <a:spcBef>
                <a:spcPts val="0"/>
              </a:spcBef>
              <a:buClr>
                <a:srgbClr val="31B6FD"/>
              </a:buClr>
              <a:buSzPts val="3000"/>
              <a:buNone/>
            </a:pPr>
            <a:endParaRPr lang="nl-NL" sz="34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6144464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9. DIT MAAK ONS MEER SENSITIEF VIR EN VLOEIEND IN DIE ANDER GAWES VAN DIE GEES.</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Spr 20:27 </a:t>
            </a:r>
            <a:r>
              <a:rPr lang="en-GB" sz="3600" i="1" dirty="0">
                <a:solidFill>
                  <a:schemeClr val="dk1"/>
                </a:solidFill>
                <a:latin typeface="Century Gothic"/>
                <a:ea typeface="Century Gothic"/>
                <a:cs typeface="Century Gothic"/>
                <a:sym typeface="Century Gothic"/>
              </a:rPr>
              <a:t>‘The spirit of a man is the candle of the Lord, searching all the inner depths of his heart.’</a:t>
            </a:r>
          </a:p>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7299837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12:27-30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4000" i="1" dirty="0">
                <a:solidFill>
                  <a:schemeClr val="dk1"/>
                </a:solidFill>
                <a:latin typeface="Century Gothic"/>
                <a:ea typeface="Century Gothic"/>
                <a:cs typeface="Century Gothic"/>
                <a:sym typeface="Century Gothic"/>
              </a:rPr>
              <a:t>Maar julle is die liggaam van Christus en lede afsonderlik. En God het sommige in die gemeente gestel: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008772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10. DIT BEVORDER SELFS ONS FISIESE EN FISIOLOGIESE GESONDHEID.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000" b="1" i="1" dirty="0">
                <a:solidFill>
                  <a:schemeClr val="dk1"/>
                </a:solidFill>
                <a:latin typeface="Century Gothic"/>
                <a:ea typeface="Century Gothic"/>
                <a:cs typeface="Century Gothic"/>
                <a:sym typeface="Century Gothic"/>
              </a:rPr>
              <a:t>Spr 18:14 </a:t>
            </a:r>
            <a:r>
              <a:rPr lang="en-GB" sz="3000" i="1" dirty="0">
                <a:solidFill>
                  <a:schemeClr val="dk1"/>
                </a:solidFill>
                <a:latin typeface="Century Gothic"/>
                <a:ea typeface="Century Gothic"/>
                <a:cs typeface="Century Gothic"/>
                <a:sym typeface="Century Gothic"/>
              </a:rPr>
              <a:t>‘The spirit of a man will sustain him in sickness, but who can bear a broken spirit?’</a:t>
            </a:r>
          </a:p>
          <a:p>
            <a:pPr marL="0" lvl="0" indent="0">
              <a:spcBef>
                <a:spcPts val="0"/>
              </a:spcBef>
              <a:buClr>
                <a:srgbClr val="31B6FD"/>
              </a:buClr>
              <a:buSzPts val="3000"/>
              <a:buNone/>
            </a:pPr>
            <a:endParaRPr lang="en-GB" sz="3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000" b="1" i="1" dirty="0">
                <a:solidFill>
                  <a:schemeClr val="dk1"/>
                </a:solidFill>
                <a:latin typeface="Century Gothic"/>
                <a:ea typeface="Century Gothic"/>
                <a:cs typeface="Century Gothic"/>
                <a:sym typeface="Century Gothic"/>
              </a:rPr>
              <a:t>Spr 17:22 </a:t>
            </a:r>
            <a:r>
              <a:rPr lang="en-GB" sz="3000" i="1" dirty="0">
                <a:solidFill>
                  <a:schemeClr val="dk1"/>
                </a:solidFill>
                <a:latin typeface="Century Gothic"/>
                <a:ea typeface="Century Gothic"/>
                <a:cs typeface="Century Gothic"/>
                <a:sym typeface="Century Gothic"/>
              </a:rPr>
              <a:t>‘A merry heart does good, like medicine, but a broken spirit dries the bones.’</a:t>
            </a:r>
          </a:p>
          <a:p>
            <a:pPr marL="0" lvl="0" indent="0">
              <a:spcBef>
                <a:spcPts val="0"/>
              </a:spcBef>
              <a:buClr>
                <a:srgbClr val="31B6FD"/>
              </a:buClr>
              <a:buSzPts val="3000"/>
              <a:buNone/>
            </a:pPr>
            <a:endParaRPr lang="en-GB" sz="3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000" b="1" i="1" dirty="0">
                <a:solidFill>
                  <a:schemeClr val="dk1"/>
                </a:solidFill>
                <a:latin typeface="Century Gothic"/>
                <a:ea typeface="Century Gothic"/>
                <a:cs typeface="Century Gothic"/>
                <a:sym typeface="Century Gothic"/>
              </a:rPr>
              <a:t>Rom 8:11</a:t>
            </a:r>
            <a:r>
              <a:rPr lang="nl-NL" sz="3000" i="1" dirty="0">
                <a:solidFill>
                  <a:schemeClr val="dk1"/>
                </a:solidFill>
                <a:latin typeface="Century Gothic"/>
                <a:ea typeface="Century Gothic"/>
                <a:cs typeface="Century Gothic"/>
                <a:sym typeface="Century Gothic"/>
              </a:rPr>
              <a:t>‘En as die Gees van Hom wat Jesus uit die dode opgewek het, in julle woon, dan sal Hy wat Christus uit die dode opgewek het, ook julle sterflike liggame lewend maak deur sy Gees wat in julle woon.’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749794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PRACTICING PRAYER PRINCIPLES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‘Dr Carl Peterson of Oral Roberts University in Tulsa, is a Neurologist. He specializes in brain physiology and was prompted to do research on the relationship between the brain and praying or speaking in tongues. The results were quite remarkable. He discovered that as people pray in a language they have never learned nor understand claimed to be given as a gift from the Holy Spirit a certain chemical activity is triggered in the brain.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7116282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PRACTICING PRAYER PRINCIPLES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The experiment showed that as people engage in this kind of speaking the brain begins to release two chemical substances that are involved in giving our immune systems a 35-40% boost. This directly promotes healing within our bodies. Apparently this secretion activate a part of our brain that we don’t really use and up until recently had no other described function. It is only activated through this phenomenon that the Bible describes as ‘praying in the Holy Spirit.’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700654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PRACTICING PRAYER PRINCIPLES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‘In a whisper, lest I should be heard, I began to speak a new language I had never learned, a language given me from heaven. It was like a bubbling stream. Far into the night I lay whispering the syllables that welled up and out of me. They seemed to flow over me as a stream flows over stones; every note, every utterance washed me cleaner...’</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5597172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109311"/>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PRACTICING PRAYER PRINCIPLES 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68483584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12:27-30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...in die eerste plek apostels, ten tweede profete, ten derde leraars, daarna kragte, daarna genadegawes van gesondmaking, helpers, regeringe, allerhande tale. Almal is tog nie apostels nie, almal is tog nie profete nie, almal is tog nie leraars nie, almal is tog nie kragte nie? Het almal genadegawes van gesondmaking, spreek almal in tale, kan almal dit uitlê?’</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967577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Jaag die liefde na, en beywer julle met die oog op die geestelike gawes, maar veral om te profeteer. Want hy wat in ‘n taal spreek, spreek nie tot mense nie, maar tot God; want niemand verstaan dit nie, maar deur die Gees spreek hy verborgenhede.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2843766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hy wat profeteer, spreek tot die mense woorde van stigting en troos en bemoediging. Hy wat in ‘n taal spreek, stig homself; maar hy wat profeteer, stig die gemeente.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53590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wens dat julle almal in tale spreek, maar nog liewer dat julle profeteer. Want hy wat profeteer, is groter as hy wat in tale spreek, of hy moet dit uitlê, sodat die gemeente stigting kan ontvang.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5186206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nou, broeders, as ek na julle kom en in tale spreek, tot watter nut sal ek vir julle wees as ek nie met julle spreek òf deur ‘n openbaring, òf deur kennis, òf deur profesie, òf deur lering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3242321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14:1-19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Net soos met lewelose dinge wat ‘n klank gee, ‘n fluit of ‘n siter, as hulle nie ‘n onderskeid in toon laat hoor nie, hoe sal ‘n mens weet wat op die fluit of siter gespeel word? Want as die basuin ook ‘n onduidelike klank gee, wie sal klaarmaak vir die oorlog?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6261047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646</TotalTime>
  <Words>1947</Words>
  <Application>Microsoft Macintosh PowerPoint</Application>
  <PresentationFormat>Widescreen</PresentationFormat>
  <Paragraphs>139</Paragraphs>
  <Slides>34</Slides>
  <Notes>34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Century Gothic</vt:lpstr>
      <vt:lpstr>Symbol</vt:lpstr>
      <vt:lpstr>Office Theme</vt:lpstr>
      <vt:lpstr>PRACTICING PRAYER PRINCIPLES 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PRACTICING PRAYER PRINCIPLES 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53</cp:revision>
  <dcterms:created xsi:type="dcterms:W3CDTF">2020-05-26T13:44:35Z</dcterms:created>
  <dcterms:modified xsi:type="dcterms:W3CDTF">2021-02-28T11:34:39Z</dcterms:modified>
</cp:coreProperties>
</file>