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notesSlides/_rels/notesSlide6.xml.rels" ContentType="application/vnd.openxmlformats-package.relationships+xml"/>
  <Override PartName="/ppt/notesSlides/_rels/notesSlide15.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5.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17.xml.rels" ContentType="application/vnd.openxmlformats-package.relationships+xml"/>
  <Override PartName="/ppt/notesSlides/_rels/notesSlide14.xml.rels" ContentType="application/vnd.openxmlformats-package.relationships+xml"/>
  <Override PartName="/ppt/notesSlides/_rels/notesSlide1.xml.rels" ContentType="application/vnd.openxmlformats-package.relationships+xml"/>
  <Override PartName="/ppt/notesSlides/_rels/notesSlide10.xml.rels" ContentType="application/vnd.openxmlformats-package.relationships+xml"/>
  <Override PartName="/ppt/notesSlides/_rels/notesSlide3.xml.rels" ContentType="application/vnd.openxmlformats-package.relationships+xml"/>
  <Override PartName="/ppt/notesSlides/_rels/notesSlide7.xml.rels" ContentType="application/vnd.openxmlformats-package.relationships+xml"/>
  <Override PartName="/ppt/notesSlides/_rels/notesSlide16.xml.rels" ContentType="application/vnd.openxmlformats-package.relationships+xml"/>
  <Override PartName="/ppt/notesSlides/notesSlide9.xml" ContentType="application/vnd.openxmlformats-officedocument.presentationml.notesSlide+xml"/>
  <Override PartName="/ppt/notesSlides/notesSlide18.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7.xml" ContentType="application/vnd.openxmlformats-officedocument.presentationml.notesSlide+xml"/>
  <Override PartName="/ppt/_rels/presentation.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9.png" ContentType="image/png"/>
  <Override PartName="/ppt/media/image28.jpeg" ContentType="image/jpeg"/>
  <Override PartName="/ppt/media/image27.png" ContentType="image/png"/>
  <Override PartName="/ppt/media/image26.jpeg" ContentType="image/jpeg"/>
  <Override PartName="/ppt/media/image23.png" ContentType="image/png"/>
  <Override PartName="/ppt/media/image1.jpeg" ContentType="image/jpeg"/>
  <Override PartName="/ppt/media/image22.jpeg" ContentType="image/jpeg"/>
  <Override PartName="/ppt/media/image9.png" ContentType="image/png"/>
  <Override PartName="/ppt/media/image7.png" ContentType="image/png"/>
  <Override PartName="/ppt/media/image34.jpeg" ContentType="image/jpeg"/>
  <Override PartName="/ppt/media/image5.png" ContentType="image/png"/>
  <Override PartName="/ppt/media/image8.jpeg" ContentType="image/jpeg"/>
  <Override PartName="/ppt/media/image10.jpeg" ContentType="image/jpeg"/>
  <Override PartName="/ppt/media/image13.png" ContentType="image/png"/>
  <Override PartName="/ppt/media/image12.jpeg" ContentType="image/jpeg"/>
  <Override PartName="/ppt/media/image11.png" ContentType="image/png"/>
  <Override PartName="/ppt/media/image30.jpeg" ContentType="image/jpeg"/>
  <Override PartName="/ppt/media/image24.jpeg" ContentType="image/jpeg"/>
  <Override PartName="/ppt/media/image31.png" ContentType="image/png"/>
  <Override PartName="/ppt/media/image6.jpeg" ContentType="image/jpeg"/>
  <Override PartName="/ppt/media/image4.jpeg" ContentType="image/jpeg"/>
  <Override PartName="/ppt/media/image25.png" ContentType="image/png"/>
  <Override PartName="/ppt/media/image14.jpeg" ContentType="image/jpeg"/>
  <Override PartName="/ppt/media/image33.png" ContentType="image/png"/>
  <Override PartName="/ppt/media/image3.png" ContentType="image/png"/>
  <Override PartName="/ppt/media/image2.jpeg" ContentType="image/jpeg"/>
  <Override PartName="/ppt/media/image16.jpeg" ContentType="image/jpeg"/>
  <Override PartName="/ppt/media/image32.jpeg" ContentType="image/jpeg"/>
  <Override PartName="/ppt/media/image17.png" ContentType="image/png"/>
  <Override PartName="/ppt/media/image15.png" ContentType="image/png"/>
  <Override PartName="/ppt/media/image18.jpeg" ContentType="image/jpeg"/>
  <Override PartName="/ppt/media/image21.png" ContentType="image/png"/>
  <Override PartName="/ppt/media/image19.png" ContentType="image/png"/>
  <Override PartName="/ppt/media/image20.jpeg" ContentType="image/jpeg"/>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_rels/slide10.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3.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6.xml.rels" ContentType="application/vnd.openxmlformats-package.relationships+xml"/>
  <Override PartName="/ppt/slides/_rels/slide12.xml.rels" ContentType="application/vnd.openxmlformats-package.relationships+xml"/>
  <Override PartName="/ppt/slides/_rels/slide15.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14.xml.rels" ContentType="application/vnd.openxmlformats-package.relationships+xml"/>
  <Override PartName="/ppt/slides/_rels/slide8.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sldImg"/>
          </p:nvPr>
        </p:nvSpPr>
        <p:spPr>
          <a:xfrm>
            <a:off x="216000" y="812520"/>
            <a:ext cx="7127280" cy="4008960"/>
          </a:xfrm>
          <a:prstGeom prst="rect">
            <a:avLst/>
          </a:prstGeom>
        </p:spPr>
        <p:txBody>
          <a:bodyPr lIns="0" rIns="0" tIns="0" bIns="0" anchor="ctr">
            <a:noAutofit/>
          </a:bodyPr>
          <a:p>
            <a:r>
              <a:rPr b="0" lang="en-US" sz="1800" spc="-1" strike="noStrike">
                <a:solidFill>
                  <a:srgbClr val="000000"/>
                </a:solidFill>
                <a:latin typeface="Calibri"/>
              </a:rPr>
              <a:t>Click to move the slide</a:t>
            </a:r>
            <a:endParaRPr b="0" lang="en-US" sz="1800" spc="-1" strike="noStrike">
              <a:solidFill>
                <a:srgbClr val="000000"/>
              </a:solidFill>
              <a:latin typeface="Calibri"/>
            </a:endParaRPr>
          </a:p>
        </p:txBody>
      </p:sp>
      <p:sp>
        <p:nvSpPr>
          <p:cNvPr id="42" name="PlaceHolder 2"/>
          <p:cNvSpPr>
            <a:spLocks noGrp="1"/>
          </p:cNvSpPr>
          <p:nvPr>
            <p:ph type="body"/>
          </p:nvPr>
        </p:nvSpPr>
        <p:spPr>
          <a:xfrm>
            <a:off x="756000" y="5078520"/>
            <a:ext cx="6047640" cy="4811040"/>
          </a:xfrm>
          <a:prstGeom prst="rect">
            <a:avLst/>
          </a:prstGeom>
        </p:spPr>
        <p:txBody>
          <a:bodyPr lIns="0" rIns="0" tIns="0" bIns="0">
            <a:noAutofit/>
          </a:bodyPr>
          <a:p>
            <a:r>
              <a:rPr b="0" lang="en-ZA" sz="2000" spc="-1" strike="noStrike">
                <a:latin typeface="Arial"/>
              </a:rPr>
              <a:t>Click to edit the notes format</a:t>
            </a:r>
            <a:endParaRPr b="0" lang="en-ZA" sz="2000" spc="-1" strike="noStrike">
              <a:latin typeface="Arial"/>
            </a:endParaRPr>
          </a:p>
        </p:txBody>
      </p:sp>
      <p:sp>
        <p:nvSpPr>
          <p:cNvPr id="43" name="PlaceHolder 3"/>
          <p:cNvSpPr>
            <a:spLocks noGrp="1"/>
          </p:cNvSpPr>
          <p:nvPr>
            <p:ph type="hdr"/>
          </p:nvPr>
        </p:nvSpPr>
        <p:spPr>
          <a:xfrm>
            <a:off x="0" y="0"/>
            <a:ext cx="3280680" cy="534240"/>
          </a:xfrm>
          <a:prstGeom prst="rect">
            <a:avLst/>
          </a:prstGeom>
        </p:spPr>
        <p:txBody>
          <a:bodyPr lIns="0" rIns="0" tIns="0" bIns="0">
            <a:noAutofit/>
          </a:bodyPr>
          <a:p>
            <a:r>
              <a:rPr b="0" lang="en-ZA" sz="1400" spc="-1" strike="noStrike">
                <a:latin typeface="Times New Roman"/>
              </a:rPr>
              <a:t>&lt;header&gt;</a:t>
            </a:r>
            <a:endParaRPr b="0" lang="en-ZA" sz="1400" spc="-1" strike="noStrike">
              <a:latin typeface="Times New Roman"/>
            </a:endParaRPr>
          </a:p>
        </p:txBody>
      </p:sp>
      <p:sp>
        <p:nvSpPr>
          <p:cNvPr id="44" name="PlaceHolder 4"/>
          <p:cNvSpPr>
            <a:spLocks noGrp="1"/>
          </p:cNvSpPr>
          <p:nvPr>
            <p:ph type="dt"/>
          </p:nvPr>
        </p:nvSpPr>
        <p:spPr>
          <a:xfrm>
            <a:off x="4278960" y="0"/>
            <a:ext cx="3280680" cy="534240"/>
          </a:xfrm>
          <a:prstGeom prst="rect">
            <a:avLst/>
          </a:prstGeom>
        </p:spPr>
        <p:txBody>
          <a:bodyPr lIns="0" rIns="0" tIns="0" bIns="0">
            <a:noAutofit/>
          </a:bodyPr>
          <a:p>
            <a:pPr algn="r"/>
            <a:r>
              <a:rPr b="0" lang="en-ZA" sz="1400" spc="-1" strike="noStrike">
                <a:latin typeface="Times New Roman"/>
              </a:rPr>
              <a:t>&lt;date/time&gt;</a:t>
            </a:r>
            <a:endParaRPr b="0" lang="en-ZA" sz="1400" spc="-1" strike="noStrike">
              <a:latin typeface="Times New Roman"/>
            </a:endParaRPr>
          </a:p>
        </p:txBody>
      </p:sp>
      <p:sp>
        <p:nvSpPr>
          <p:cNvPr id="45" name="PlaceHolder 5"/>
          <p:cNvSpPr>
            <a:spLocks noGrp="1"/>
          </p:cNvSpPr>
          <p:nvPr>
            <p:ph type="ftr"/>
          </p:nvPr>
        </p:nvSpPr>
        <p:spPr>
          <a:xfrm>
            <a:off x="0" y="10157400"/>
            <a:ext cx="3280680" cy="534240"/>
          </a:xfrm>
          <a:prstGeom prst="rect">
            <a:avLst/>
          </a:prstGeom>
        </p:spPr>
        <p:txBody>
          <a:bodyPr lIns="0" rIns="0" tIns="0" bIns="0" anchor="b">
            <a:noAutofit/>
          </a:bodyPr>
          <a:p>
            <a:r>
              <a:rPr b="0" lang="en-ZA" sz="1400" spc="-1" strike="noStrike">
                <a:latin typeface="Times New Roman"/>
              </a:rPr>
              <a:t>&lt;footer&gt;</a:t>
            </a:r>
            <a:endParaRPr b="0" lang="en-ZA" sz="1400" spc="-1" strike="noStrike">
              <a:latin typeface="Times New Roman"/>
            </a:endParaRPr>
          </a:p>
        </p:txBody>
      </p:sp>
      <p:sp>
        <p:nvSpPr>
          <p:cNvPr id="46" name="PlaceHolder 6"/>
          <p:cNvSpPr>
            <a:spLocks noGrp="1"/>
          </p:cNvSpPr>
          <p:nvPr>
            <p:ph type="sldNum"/>
          </p:nvPr>
        </p:nvSpPr>
        <p:spPr>
          <a:xfrm>
            <a:off x="4278960" y="10157400"/>
            <a:ext cx="3280680" cy="534240"/>
          </a:xfrm>
          <a:prstGeom prst="rect">
            <a:avLst/>
          </a:prstGeom>
        </p:spPr>
        <p:txBody>
          <a:bodyPr lIns="0" rIns="0" tIns="0" bIns="0" anchor="b">
            <a:noAutofit/>
          </a:bodyPr>
          <a:p>
            <a:pPr algn="r"/>
            <a:fld id="{DFB05D54-82BE-4C74-AEA8-4AC8BC4BF410}" type="slidenum">
              <a:rPr b="0" lang="en-ZA" sz="1400" spc="-1" strike="noStrike">
                <a:latin typeface="Times New Roman"/>
              </a:rPr>
              <a:t>&lt;number&gt;</a:t>
            </a:fld>
            <a:endParaRPr b="0" lang="en-ZA"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PlaceHolder 1"/>
          <p:cNvSpPr>
            <a:spLocks noGrp="1"/>
          </p:cNvSpPr>
          <p:nvPr>
            <p:ph type="sldImg"/>
          </p:nvPr>
        </p:nvSpPr>
        <p:spPr>
          <a:xfrm>
            <a:off x="685800" y="1143000"/>
            <a:ext cx="5486040" cy="3085920"/>
          </a:xfrm>
          <a:prstGeom prst="rect">
            <a:avLst/>
          </a:prstGeom>
        </p:spPr>
      </p:sp>
      <p:sp>
        <p:nvSpPr>
          <p:cNvPr id="114"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Font: Century Gothic</a:t>
            </a:r>
            <a:endParaRPr b="0" lang="en-ZA" sz="2000" spc="-1" strike="noStrike">
              <a:latin typeface="Arial"/>
            </a:endParaRPr>
          </a:p>
          <a:p>
            <a:pPr marL="216000" indent="-216000">
              <a:lnSpc>
                <a:spcPct val="100000"/>
              </a:lnSpc>
            </a:pPr>
            <a:r>
              <a:rPr b="0" lang="en-US" sz="2000" spc="-1" strike="noStrike">
                <a:latin typeface="Arial"/>
              </a:rPr>
              <a:t>Main Title Slide: Font Size 80</a:t>
            </a:r>
            <a:endParaRPr b="0" lang="en-ZA" sz="2000" spc="-1" strike="noStrike">
              <a:latin typeface="Arial"/>
            </a:endParaRPr>
          </a:p>
          <a:p>
            <a:pPr marL="216000" indent="-216000">
              <a:lnSpc>
                <a:spcPct val="100000"/>
              </a:lnSpc>
            </a:pPr>
            <a:r>
              <a:rPr b="0" lang="en-US" sz="2000" spc="-1" strike="noStrike">
                <a:latin typeface="Arial"/>
              </a:rPr>
              <a:t>Main Headings: 40-44</a:t>
            </a:r>
            <a:endParaRPr b="0" lang="en-ZA" sz="2000" spc="-1" strike="noStrike">
              <a:latin typeface="Arial"/>
            </a:endParaRPr>
          </a:p>
          <a:p>
            <a:pPr marL="216000" indent="-216000">
              <a:lnSpc>
                <a:spcPct val="100000"/>
              </a:lnSpc>
            </a:pPr>
            <a:r>
              <a:rPr b="0" lang="en-US" sz="2000" spc="-1" strike="noStrike">
                <a:latin typeface="Arial"/>
              </a:rPr>
              <a:t>Main Body: 33</a:t>
            </a:r>
            <a:endParaRPr b="0" lang="en-ZA" sz="2000" spc="-1" strike="noStrike">
              <a:latin typeface="Arial"/>
            </a:endParaRPr>
          </a:p>
          <a:p>
            <a:pPr marL="216000" indent="-216000">
              <a:lnSpc>
                <a:spcPct val="100000"/>
              </a:lnSpc>
            </a:pPr>
            <a:r>
              <a:rPr b="0" lang="en-US" sz="2000" spc="-1" strike="noStrike">
                <a:latin typeface="Arial"/>
              </a:rPr>
              <a:t>Bold and Italic as required</a:t>
            </a:r>
            <a:endParaRPr b="0" lang="en-ZA" sz="2000" spc="-1" strike="noStrike">
              <a:latin typeface="Arial"/>
            </a:endParaRPr>
          </a:p>
          <a:p>
            <a:pPr marL="216000" indent="-216000">
              <a:lnSpc>
                <a:spcPct val="100000"/>
              </a:lnSpc>
            </a:pPr>
            <a:r>
              <a:rPr b="0" lang="en-US" sz="2000" spc="-1" strike="noStrike">
                <a:latin typeface="Arial"/>
              </a:rPr>
              <a:t>Spacing: 15</a:t>
            </a:r>
            <a:endParaRPr b="0" lang="en-ZA" sz="2000" spc="-1" strike="noStrike">
              <a:latin typeface="Arial"/>
            </a:endParaRPr>
          </a:p>
          <a:p>
            <a:pPr marL="216000" indent="-216000">
              <a:lnSpc>
                <a:spcPct val="100000"/>
              </a:lnSpc>
            </a:pPr>
            <a:r>
              <a:rPr b="0" lang="en-US" sz="2000" spc="-1" strike="noStrike">
                <a:latin typeface="Arial"/>
              </a:rPr>
              <a:t>Verse numbers: 20</a:t>
            </a:r>
            <a:endParaRPr b="0" lang="en-ZA" sz="2000" spc="-1" strike="noStrike">
              <a:latin typeface="Arial"/>
            </a:endParaRPr>
          </a:p>
          <a:p>
            <a:pPr marL="216000" indent="-216000">
              <a:lnSpc>
                <a:spcPct val="100000"/>
              </a:lnSpc>
            </a:pPr>
            <a:endParaRPr b="0" lang="en-ZA" sz="2000" spc="-1" strike="noStrike">
              <a:latin typeface="Arial"/>
            </a:endParaRPr>
          </a:p>
          <a:p>
            <a:pPr>
              <a:lnSpc>
                <a:spcPct val="100000"/>
              </a:lnSpc>
              <a:tabLst>
                <a:tab algn="l" pos="0"/>
              </a:tabLst>
            </a:pPr>
            <a:r>
              <a:rPr b="0" lang="en-US" sz="2000" spc="-1" strike="noStrike">
                <a:latin typeface="Arial"/>
              </a:rPr>
              <a:t>Hebreërs</a:t>
            </a:r>
            <a:endParaRPr b="0" lang="en-ZA" sz="2000" spc="-1" strike="noStrike">
              <a:latin typeface="Arial"/>
            </a:endParaRPr>
          </a:p>
          <a:p>
            <a:pPr>
              <a:lnSpc>
                <a:spcPct val="100000"/>
              </a:lnSpc>
              <a:tabLst>
                <a:tab algn="l" pos="0"/>
              </a:tabLst>
            </a:pPr>
            <a:r>
              <a:rPr b="0" lang="en-US" sz="2000" spc="-1" strike="noStrike">
                <a:latin typeface="Arial"/>
              </a:rPr>
              <a:t>Matthéüs</a:t>
            </a:r>
            <a:endParaRPr b="0" lang="en-ZA" sz="2000" spc="-1" strike="noStrike">
              <a:latin typeface="Arial"/>
            </a:endParaRPr>
          </a:p>
          <a:p>
            <a:pPr>
              <a:lnSpc>
                <a:spcPct val="100000"/>
              </a:lnSpc>
              <a:tabLst>
                <a:tab algn="l" pos="0"/>
              </a:tabLst>
            </a:pPr>
            <a:r>
              <a:rPr b="0" lang="en-US" sz="2000" spc="-1" strike="noStrike">
                <a:latin typeface="Arial"/>
              </a:rPr>
              <a:t>Timótheüs</a:t>
            </a:r>
            <a:endParaRPr b="0" lang="en-ZA" sz="2000" spc="-1" strike="noStrike">
              <a:latin typeface="Arial"/>
            </a:endParaRPr>
          </a:p>
          <a:p>
            <a:pPr>
              <a:lnSpc>
                <a:spcPct val="100000"/>
              </a:lnSpc>
              <a:tabLst>
                <a:tab algn="l" pos="0"/>
              </a:tabLst>
            </a:pPr>
            <a:r>
              <a:rPr b="0" lang="en-US" sz="2000" spc="-1" strike="noStrike">
                <a:latin typeface="Arial"/>
              </a:rPr>
              <a:t>Korinthiërs</a:t>
            </a:r>
            <a:endParaRPr b="0" lang="en-ZA" sz="2000" spc="-1" strike="noStrike">
              <a:latin typeface="Arial"/>
            </a:endParaRPr>
          </a:p>
          <a:p>
            <a:pPr>
              <a:lnSpc>
                <a:spcPct val="100000"/>
              </a:lnSpc>
              <a:tabLst>
                <a:tab algn="l" pos="0"/>
              </a:tabLst>
            </a:pPr>
            <a:r>
              <a:rPr b="0" lang="en-US" sz="2000" spc="-1" strike="noStrike">
                <a:latin typeface="Arial"/>
              </a:rPr>
              <a:t>Efésiërs</a:t>
            </a:r>
            <a:endParaRPr b="0" lang="en-ZA" sz="2000" spc="-1" strike="noStrike">
              <a:latin typeface="Arial"/>
            </a:endParaRPr>
          </a:p>
          <a:p>
            <a:pPr>
              <a:lnSpc>
                <a:spcPct val="100000"/>
              </a:lnSpc>
              <a:tabLst>
                <a:tab algn="l" pos="0"/>
              </a:tabLst>
            </a:pPr>
            <a:r>
              <a:rPr b="0" lang="en-US" sz="2000" spc="-1" strike="noStrike">
                <a:latin typeface="Arial"/>
              </a:rPr>
              <a:t>Númeri</a:t>
            </a:r>
            <a:endParaRPr b="0" lang="en-ZA" sz="2000" spc="-1" strike="noStrike">
              <a:latin typeface="Arial"/>
            </a:endParaRPr>
          </a:p>
        </p:txBody>
      </p:sp>
      <p:sp>
        <p:nvSpPr>
          <p:cNvPr id="115"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08312F55-0B04-47FC-88B2-B5FE823B1B0D}"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PlaceHolder 1"/>
          <p:cNvSpPr>
            <a:spLocks noGrp="1"/>
          </p:cNvSpPr>
          <p:nvPr>
            <p:ph type="sldImg"/>
          </p:nvPr>
        </p:nvSpPr>
        <p:spPr>
          <a:xfrm>
            <a:off x="685800" y="1143000"/>
            <a:ext cx="5486040" cy="3085920"/>
          </a:xfrm>
          <a:prstGeom prst="rect">
            <a:avLst/>
          </a:prstGeom>
        </p:spPr>
      </p:sp>
      <p:sp>
        <p:nvSpPr>
          <p:cNvPr id="141"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42"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E415B123-6011-4529-9AB7-97E859000755}"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sldImg"/>
          </p:nvPr>
        </p:nvSpPr>
        <p:spPr>
          <a:xfrm>
            <a:off x="685800" y="1143000"/>
            <a:ext cx="5486040" cy="3085920"/>
          </a:xfrm>
          <a:prstGeom prst="rect">
            <a:avLst/>
          </a:prstGeom>
        </p:spPr>
      </p:sp>
      <p:sp>
        <p:nvSpPr>
          <p:cNvPr id="144"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45"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CA4FC05-5602-4617-B050-0F02D7C31A81}"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sldImg"/>
          </p:nvPr>
        </p:nvSpPr>
        <p:spPr>
          <a:xfrm>
            <a:off x="685800" y="1143000"/>
            <a:ext cx="5486040" cy="3085920"/>
          </a:xfrm>
          <a:prstGeom prst="rect">
            <a:avLst/>
          </a:prstGeom>
        </p:spPr>
      </p:sp>
      <p:sp>
        <p:nvSpPr>
          <p:cNvPr id="147"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48"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305D70C2-C823-4275-87D1-0588AD69F531}"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Img"/>
          </p:nvPr>
        </p:nvSpPr>
        <p:spPr>
          <a:xfrm>
            <a:off x="685800" y="1143000"/>
            <a:ext cx="5486040" cy="3085920"/>
          </a:xfrm>
          <a:prstGeom prst="rect">
            <a:avLst/>
          </a:prstGeom>
        </p:spPr>
      </p:sp>
      <p:sp>
        <p:nvSpPr>
          <p:cNvPr id="150"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51"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7AE4D25E-A454-4A62-A671-D2FC0A9A3292}"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type="sldImg"/>
          </p:nvPr>
        </p:nvSpPr>
        <p:spPr>
          <a:xfrm>
            <a:off x="685800" y="1143000"/>
            <a:ext cx="5486040" cy="3085920"/>
          </a:xfrm>
          <a:prstGeom prst="rect">
            <a:avLst/>
          </a:prstGeom>
        </p:spPr>
      </p:sp>
      <p:sp>
        <p:nvSpPr>
          <p:cNvPr id="153"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54"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583CC95E-18B4-4953-899D-47AEF9CF6247}"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sldImg"/>
          </p:nvPr>
        </p:nvSpPr>
        <p:spPr>
          <a:xfrm>
            <a:off x="685800" y="1143000"/>
            <a:ext cx="5486040" cy="3085920"/>
          </a:xfrm>
          <a:prstGeom prst="rect">
            <a:avLst/>
          </a:prstGeom>
        </p:spPr>
      </p:sp>
      <p:sp>
        <p:nvSpPr>
          <p:cNvPr id="156"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57"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C7C33C9-B625-48F7-8EDA-04831125D401}"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PlaceHolder 1"/>
          <p:cNvSpPr>
            <a:spLocks noGrp="1"/>
          </p:cNvSpPr>
          <p:nvPr>
            <p:ph type="sldImg"/>
          </p:nvPr>
        </p:nvSpPr>
        <p:spPr>
          <a:xfrm>
            <a:off x="685800" y="1143000"/>
            <a:ext cx="5486040" cy="3085920"/>
          </a:xfrm>
          <a:prstGeom prst="rect">
            <a:avLst/>
          </a:prstGeom>
        </p:spPr>
      </p:sp>
      <p:sp>
        <p:nvSpPr>
          <p:cNvPr id="159"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60"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CD255664-B8EC-47D1-A503-5228CA1EE702}"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sldImg"/>
          </p:nvPr>
        </p:nvSpPr>
        <p:spPr>
          <a:xfrm>
            <a:off x="685800" y="1143000"/>
            <a:ext cx="5486040" cy="3085920"/>
          </a:xfrm>
          <a:prstGeom prst="rect">
            <a:avLst/>
          </a:prstGeom>
        </p:spPr>
      </p:sp>
      <p:sp>
        <p:nvSpPr>
          <p:cNvPr id="162"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63"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BB5FF686-E35D-442C-A47B-FA0258977AE2}"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4" name="PlaceHolder 1"/>
          <p:cNvSpPr>
            <a:spLocks noGrp="1"/>
          </p:cNvSpPr>
          <p:nvPr>
            <p:ph type="sldImg"/>
          </p:nvPr>
        </p:nvSpPr>
        <p:spPr>
          <a:xfrm>
            <a:off x="685800" y="1143000"/>
            <a:ext cx="5486040" cy="3085920"/>
          </a:xfrm>
          <a:prstGeom prst="rect">
            <a:avLst/>
          </a:prstGeom>
        </p:spPr>
      </p:sp>
      <p:sp>
        <p:nvSpPr>
          <p:cNvPr id="165" name="PlaceHolder 2"/>
          <p:cNvSpPr>
            <a:spLocks noGrp="1"/>
          </p:cNvSpPr>
          <p:nvPr>
            <p:ph type="body"/>
          </p:nvPr>
        </p:nvSpPr>
        <p:spPr>
          <a:xfrm>
            <a:off x="685800" y="4400640"/>
            <a:ext cx="5486040" cy="3600000"/>
          </a:xfrm>
          <a:prstGeom prst="rect">
            <a:avLst/>
          </a:prstGeom>
        </p:spPr>
        <p:txBody>
          <a:bodyPr>
            <a:noAutofit/>
          </a:bodyPr>
          <a:p>
            <a:pPr marL="216000" indent="-216000">
              <a:lnSpc>
                <a:spcPct val="100000"/>
              </a:lnSpc>
            </a:pPr>
            <a:r>
              <a:rPr b="0" lang="en-US" sz="2000" spc="-1" strike="noStrike">
                <a:latin typeface="Arial"/>
              </a:rPr>
              <a:t>Font: Century Gothic</a:t>
            </a:r>
            <a:endParaRPr b="0" lang="en-ZA" sz="2000" spc="-1" strike="noStrike">
              <a:latin typeface="Arial"/>
            </a:endParaRPr>
          </a:p>
          <a:p>
            <a:pPr marL="216000" indent="-216000">
              <a:lnSpc>
                <a:spcPct val="100000"/>
              </a:lnSpc>
            </a:pPr>
            <a:r>
              <a:rPr b="0" lang="en-US" sz="2000" spc="-1" strike="noStrike">
                <a:latin typeface="Arial"/>
              </a:rPr>
              <a:t>Main Title Slide: Font Size 80</a:t>
            </a:r>
            <a:endParaRPr b="0" lang="en-ZA" sz="2000" spc="-1" strike="noStrike">
              <a:latin typeface="Arial"/>
            </a:endParaRPr>
          </a:p>
          <a:p>
            <a:pPr marL="216000" indent="-216000">
              <a:lnSpc>
                <a:spcPct val="100000"/>
              </a:lnSpc>
            </a:pPr>
            <a:r>
              <a:rPr b="0" lang="en-US" sz="2000" spc="-1" strike="noStrike">
                <a:latin typeface="Arial"/>
              </a:rPr>
              <a:t>Main Headings: 40-44</a:t>
            </a:r>
            <a:endParaRPr b="0" lang="en-ZA" sz="2000" spc="-1" strike="noStrike">
              <a:latin typeface="Arial"/>
            </a:endParaRPr>
          </a:p>
          <a:p>
            <a:pPr marL="216000" indent="-216000">
              <a:lnSpc>
                <a:spcPct val="100000"/>
              </a:lnSpc>
            </a:pPr>
            <a:r>
              <a:rPr b="0" lang="en-US" sz="2000" spc="-1" strike="noStrike">
                <a:latin typeface="Arial"/>
              </a:rPr>
              <a:t>Main Body: 33</a:t>
            </a:r>
            <a:endParaRPr b="0" lang="en-ZA" sz="2000" spc="-1" strike="noStrike">
              <a:latin typeface="Arial"/>
            </a:endParaRPr>
          </a:p>
          <a:p>
            <a:pPr marL="216000" indent="-216000">
              <a:lnSpc>
                <a:spcPct val="100000"/>
              </a:lnSpc>
            </a:pPr>
            <a:r>
              <a:rPr b="0" lang="en-US" sz="2000" spc="-1" strike="noStrike">
                <a:latin typeface="Arial"/>
              </a:rPr>
              <a:t>Bold and Italic as required</a:t>
            </a:r>
            <a:endParaRPr b="0" lang="en-ZA" sz="2000" spc="-1" strike="noStrike">
              <a:latin typeface="Arial"/>
            </a:endParaRPr>
          </a:p>
          <a:p>
            <a:pPr marL="216000" indent="-216000">
              <a:lnSpc>
                <a:spcPct val="100000"/>
              </a:lnSpc>
            </a:pPr>
            <a:r>
              <a:rPr b="0" lang="en-US" sz="2000" spc="-1" strike="noStrike">
                <a:latin typeface="Arial"/>
              </a:rPr>
              <a:t>Spacing: 15</a:t>
            </a:r>
            <a:endParaRPr b="0" lang="en-ZA" sz="2000" spc="-1" strike="noStrike">
              <a:latin typeface="Arial"/>
            </a:endParaRPr>
          </a:p>
          <a:p>
            <a:pPr marL="216000" indent="-216000">
              <a:lnSpc>
                <a:spcPct val="100000"/>
              </a:lnSpc>
            </a:pPr>
            <a:r>
              <a:rPr b="0" lang="en-US" sz="2000" spc="-1" strike="noStrike">
                <a:latin typeface="Arial"/>
              </a:rPr>
              <a:t>Verse numbers: 20</a:t>
            </a:r>
            <a:endParaRPr b="0" lang="en-ZA" sz="2000" spc="-1" strike="noStrike">
              <a:latin typeface="Arial"/>
            </a:endParaRPr>
          </a:p>
          <a:p>
            <a:pPr marL="216000" indent="-216000">
              <a:lnSpc>
                <a:spcPct val="100000"/>
              </a:lnSpc>
            </a:pPr>
            <a:endParaRPr b="0" lang="en-ZA" sz="2000" spc="-1" strike="noStrike">
              <a:latin typeface="Arial"/>
            </a:endParaRPr>
          </a:p>
          <a:p>
            <a:pPr>
              <a:lnSpc>
                <a:spcPct val="100000"/>
              </a:lnSpc>
              <a:tabLst>
                <a:tab algn="l" pos="0"/>
              </a:tabLst>
            </a:pPr>
            <a:r>
              <a:rPr b="0" lang="en-US" sz="2000" spc="-1" strike="noStrike">
                <a:latin typeface="Arial"/>
              </a:rPr>
              <a:t>Hebreërs</a:t>
            </a:r>
            <a:endParaRPr b="0" lang="en-ZA" sz="2000" spc="-1" strike="noStrike">
              <a:latin typeface="Arial"/>
            </a:endParaRPr>
          </a:p>
          <a:p>
            <a:pPr>
              <a:lnSpc>
                <a:spcPct val="100000"/>
              </a:lnSpc>
              <a:tabLst>
                <a:tab algn="l" pos="0"/>
              </a:tabLst>
            </a:pPr>
            <a:r>
              <a:rPr b="0" lang="en-US" sz="2000" spc="-1" strike="noStrike">
                <a:latin typeface="Arial"/>
              </a:rPr>
              <a:t>Matthéüs</a:t>
            </a:r>
            <a:endParaRPr b="0" lang="en-ZA" sz="2000" spc="-1" strike="noStrike">
              <a:latin typeface="Arial"/>
            </a:endParaRPr>
          </a:p>
          <a:p>
            <a:pPr>
              <a:lnSpc>
                <a:spcPct val="100000"/>
              </a:lnSpc>
              <a:tabLst>
                <a:tab algn="l" pos="0"/>
              </a:tabLst>
            </a:pPr>
            <a:r>
              <a:rPr b="0" lang="en-US" sz="2000" spc="-1" strike="noStrike">
                <a:latin typeface="Arial"/>
              </a:rPr>
              <a:t>Timótheüs</a:t>
            </a:r>
            <a:endParaRPr b="0" lang="en-ZA" sz="2000" spc="-1" strike="noStrike">
              <a:latin typeface="Arial"/>
            </a:endParaRPr>
          </a:p>
          <a:p>
            <a:pPr>
              <a:lnSpc>
                <a:spcPct val="100000"/>
              </a:lnSpc>
              <a:tabLst>
                <a:tab algn="l" pos="0"/>
              </a:tabLst>
            </a:pPr>
            <a:r>
              <a:rPr b="0" lang="en-US" sz="2000" spc="-1" strike="noStrike">
                <a:latin typeface="Arial"/>
              </a:rPr>
              <a:t>Korinthiërs</a:t>
            </a:r>
            <a:endParaRPr b="0" lang="en-ZA" sz="2000" spc="-1" strike="noStrike">
              <a:latin typeface="Arial"/>
            </a:endParaRPr>
          </a:p>
          <a:p>
            <a:pPr>
              <a:lnSpc>
                <a:spcPct val="100000"/>
              </a:lnSpc>
              <a:tabLst>
                <a:tab algn="l" pos="0"/>
              </a:tabLst>
            </a:pPr>
            <a:r>
              <a:rPr b="0" lang="en-US" sz="2000" spc="-1" strike="noStrike">
                <a:latin typeface="Arial"/>
              </a:rPr>
              <a:t>Efésiërs</a:t>
            </a:r>
            <a:endParaRPr b="0" lang="en-ZA" sz="2000" spc="-1" strike="noStrike">
              <a:latin typeface="Arial"/>
            </a:endParaRPr>
          </a:p>
          <a:p>
            <a:pPr>
              <a:lnSpc>
                <a:spcPct val="100000"/>
              </a:lnSpc>
              <a:tabLst>
                <a:tab algn="l" pos="0"/>
              </a:tabLst>
            </a:pPr>
            <a:r>
              <a:rPr b="0" lang="en-US" sz="2000" spc="-1" strike="noStrike">
                <a:latin typeface="Arial"/>
              </a:rPr>
              <a:t>Númeri</a:t>
            </a:r>
            <a:endParaRPr b="0" lang="en-ZA" sz="2000" spc="-1" strike="noStrike">
              <a:latin typeface="Arial"/>
            </a:endParaRPr>
          </a:p>
        </p:txBody>
      </p:sp>
      <p:sp>
        <p:nvSpPr>
          <p:cNvPr id="166"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4DB1D2A6-1EF3-4AAC-A38A-FCC50E7C3DC0}"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6" name="PlaceHolder 1"/>
          <p:cNvSpPr>
            <a:spLocks noGrp="1"/>
          </p:cNvSpPr>
          <p:nvPr>
            <p:ph type="sldImg"/>
          </p:nvPr>
        </p:nvSpPr>
        <p:spPr>
          <a:xfrm>
            <a:off x="685800" y="1143000"/>
            <a:ext cx="5486040" cy="3085920"/>
          </a:xfrm>
          <a:prstGeom prst="rect">
            <a:avLst/>
          </a:prstGeom>
        </p:spPr>
      </p:sp>
      <p:sp>
        <p:nvSpPr>
          <p:cNvPr id="117"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18"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E5070BC-51EB-463A-8296-E711FAEE27A4}"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PlaceHolder 1"/>
          <p:cNvSpPr>
            <a:spLocks noGrp="1"/>
          </p:cNvSpPr>
          <p:nvPr>
            <p:ph type="sldImg"/>
          </p:nvPr>
        </p:nvSpPr>
        <p:spPr>
          <a:xfrm>
            <a:off x="685800" y="1143000"/>
            <a:ext cx="5486040" cy="3085920"/>
          </a:xfrm>
          <a:prstGeom prst="rect">
            <a:avLst/>
          </a:prstGeom>
        </p:spPr>
      </p:sp>
      <p:sp>
        <p:nvSpPr>
          <p:cNvPr id="120"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21"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321BAC0-6C20-47C4-8E2F-060E2F68FD0F}"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sldImg"/>
          </p:nvPr>
        </p:nvSpPr>
        <p:spPr>
          <a:xfrm>
            <a:off x="685800" y="1143000"/>
            <a:ext cx="5486040" cy="3085920"/>
          </a:xfrm>
          <a:prstGeom prst="rect">
            <a:avLst/>
          </a:prstGeom>
        </p:spPr>
      </p:sp>
      <p:sp>
        <p:nvSpPr>
          <p:cNvPr id="123"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24"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E32655F3-A8F0-45FE-B0F3-9CE9361D377D}"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sldImg"/>
          </p:nvPr>
        </p:nvSpPr>
        <p:spPr>
          <a:xfrm>
            <a:off x="685800" y="1143000"/>
            <a:ext cx="5486040" cy="3085920"/>
          </a:xfrm>
          <a:prstGeom prst="rect">
            <a:avLst/>
          </a:prstGeom>
        </p:spPr>
      </p:sp>
      <p:sp>
        <p:nvSpPr>
          <p:cNvPr id="126"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27"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EBF5B455-A7EC-4687-8F30-5BCBFE3D4362}"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sldImg"/>
          </p:nvPr>
        </p:nvSpPr>
        <p:spPr>
          <a:xfrm>
            <a:off x="685800" y="1143000"/>
            <a:ext cx="5486040" cy="3085920"/>
          </a:xfrm>
          <a:prstGeom prst="rect">
            <a:avLst/>
          </a:prstGeom>
        </p:spPr>
      </p:sp>
      <p:sp>
        <p:nvSpPr>
          <p:cNvPr id="129"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30"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C37DFD6F-D24A-4330-9A53-A39DF7124468}"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PlaceHolder 1"/>
          <p:cNvSpPr>
            <a:spLocks noGrp="1"/>
          </p:cNvSpPr>
          <p:nvPr>
            <p:ph type="sldImg"/>
          </p:nvPr>
        </p:nvSpPr>
        <p:spPr>
          <a:xfrm>
            <a:off x="685800" y="1143000"/>
            <a:ext cx="5486040" cy="3085920"/>
          </a:xfrm>
          <a:prstGeom prst="rect">
            <a:avLst/>
          </a:prstGeom>
        </p:spPr>
      </p:sp>
      <p:sp>
        <p:nvSpPr>
          <p:cNvPr id="132"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33"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6AE03E0-EBCB-4CD9-A4C8-91593252A6F1}"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1"/>
          <p:cNvSpPr>
            <a:spLocks noGrp="1"/>
          </p:cNvSpPr>
          <p:nvPr>
            <p:ph type="sldImg"/>
          </p:nvPr>
        </p:nvSpPr>
        <p:spPr>
          <a:xfrm>
            <a:off x="685800" y="1143000"/>
            <a:ext cx="5486040" cy="3085920"/>
          </a:xfrm>
          <a:prstGeom prst="rect">
            <a:avLst/>
          </a:prstGeom>
        </p:spPr>
      </p:sp>
      <p:sp>
        <p:nvSpPr>
          <p:cNvPr id="135"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36"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CF2AFA61-E189-4A2F-BD66-0D76B9D591C5}" type="slidenum">
              <a:rPr b="0" lang="en-US" sz="1200" spc="-1" strike="noStrike">
                <a:latin typeface="Times New Roman"/>
              </a:rPr>
              <a:t>&lt;number&gt;</a:t>
            </a:fld>
            <a:endParaRPr b="0" lang="en-ZA"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PlaceHolder 1"/>
          <p:cNvSpPr>
            <a:spLocks noGrp="1"/>
          </p:cNvSpPr>
          <p:nvPr>
            <p:ph type="sldImg"/>
          </p:nvPr>
        </p:nvSpPr>
        <p:spPr>
          <a:xfrm>
            <a:off x="685800" y="1143000"/>
            <a:ext cx="5486040" cy="3085920"/>
          </a:xfrm>
          <a:prstGeom prst="rect">
            <a:avLst/>
          </a:prstGeom>
        </p:spPr>
      </p:sp>
      <p:sp>
        <p:nvSpPr>
          <p:cNvPr id="138" name="PlaceHolder 2"/>
          <p:cNvSpPr>
            <a:spLocks noGrp="1"/>
          </p:cNvSpPr>
          <p:nvPr>
            <p:ph type="body"/>
          </p:nvPr>
        </p:nvSpPr>
        <p:spPr>
          <a:xfrm>
            <a:off x="685800" y="4400640"/>
            <a:ext cx="5486040" cy="3600000"/>
          </a:xfrm>
          <a:prstGeom prst="rect">
            <a:avLst/>
          </a:prstGeom>
        </p:spPr>
        <p:txBody>
          <a:bodyPr>
            <a:noAutofit/>
          </a:bodyPr>
          <a:p>
            <a:endParaRPr b="0" lang="en-ZA" sz="2000" spc="-1" strike="noStrike">
              <a:latin typeface="Arial"/>
            </a:endParaRPr>
          </a:p>
        </p:txBody>
      </p:sp>
      <p:sp>
        <p:nvSpPr>
          <p:cNvPr id="139" name="Slide Number Placeholder 3"/>
          <p:cNvSpPr txBox="1"/>
          <p:nvPr/>
        </p:nvSpPr>
        <p:spPr>
          <a:xfrm>
            <a:off x="3884760" y="8685360"/>
            <a:ext cx="2971440" cy="458280"/>
          </a:xfrm>
          <a:prstGeom prst="rect">
            <a:avLst/>
          </a:prstGeom>
          <a:noFill/>
          <a:ln w="0">
            <a:noFill/>
          </a:ln>
        </p:spPr>
        <p:txBody>
          <a:bodyPr anchor="b">
            <a:noAutofit/>
          </a:bodyPr>
          <a:p>
            <a:pPr algn="r">
              <a:lnSpc>
                <a:spcPct val="100000"/>
              </a:lnSpc>
            </a:pPr>
            <a:fld id="{60EE96BF-A220-4AB1-8AD3-3CFBB157048D}" type="slidenum">
              <a:rPr b="0" lang="en-US" sz="1200" spc="-1" strike="noStrike">
                <a:latin typeface="Times New Roman"/>
              </a:rPr>
              <a:t>&lt;number&gt;</a:t>
            </a:fld>
            <a:endParaRPr b="0" lang="en-ZA"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2"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3"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35"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6"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7"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8"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39"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40"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ZA"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rIns="0" tIns="0" bIns="0" anchor="ctr">
            <a:noAutofit/>
          </a:bodyPr>
          <a:p>
            <a:pPr algn="ctr"/>
            <a:endParaRPr b="0" lang="en-ZA"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16"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17"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2800" spc="-1" strike="noStrike">
              <a:solidFill>
                <a:srgbClr val="000000"/>
              </a:solid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rIns="0" tIns="0" bIns="0" anchor="ctr">
            <a:noAutofit/>
          </a:bodyPr>
          <a:p>
            <a:endParaRPr b="0" lang="en-US" sz="1800" spc="-1" strike="noStrike">
              <a:solidFill>
                <a:srgbClr val="000000"/>
              </a:solid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2800" spc="-1" strike="noStrike">
              <a:solidFill>
                <a:srgbClr val="000000"/>
              </a:solid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2800" spc="-1" strike="noStrike">
              <a:solidFill>
                <a:srgbClr val="000000"/>
              </a:solid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523880" y="1122480"/>
            <a:ext cx="9143640" cy="2387160"/>
          </a:xfrm>
          <a:prstGeom prst="rect">
            <a:avLst/>
          </a:prstGeom>
        </p:spPr>
        <p:txBody>
          <a:bodyPr anchor="b">
            <a:noAutofit/>
          </a:bodyPr>
          <a:p>
            <a:pPr algn="ctr">
              <a:lnSpc>
                <a:spcPct val="90000"/>
              </a:lnSpc>
            </a:pPr>
            <a:r>
              <a:rPr b="0" lang="en-US" sz="6000" spc="-1" strike="noStrike">
                <a:solidFill>
                  <a:srgbClr val="000000"/>
                </a:solidFill>
                <a:latin typeface="Calibri Light"/>
              </a:rPr>
              <a:t>Click to edit Master title style</a:t>
            </a:r>
            <a:endParaRPr b="0" lang="en-US" sz="6000" spc="-1" strike="noStrike">
              <a:solidFill>
                <a:srgbClr val="000000"/>
              </a:solidFill>
              <a:latin typeface="Calibri"/>
            </a:endParaRPr>
          </a:p>
        </p:txBody>
      </p:sp>
      <p:sp>
        <p:nvSpPr>
          <p:cNvPr id="1" name="PlaceHolder 2"/>
          <p:cNvSpPr>
            <a:spLocks noGrp="1"/>
          </p:cNvSpPr>
          <p:nvPr>
            <p:ph type="dt"/>
          </p:nvPr>
        </p:nvSpPr>
        <p:spPr>
          <a:xfrm>
            <a:off x="838080" y="6356520"/>
            <a:ext cx="2742840" cy="364680"/>
          </a:xfrm>
          <a:prstGeom prst="rect">
            <a:avLst/>
          </a:prstGeom>
        </p:spPr>
        <p:txBody>
          <a:bodyPr anchor="ctr">
            <a:noAutofit/>
          </a:bodyPr>
          <a:p>
            <a:pPr>
              <a:lnSpc>
                <a:spcPct val="100000"/>
              </a:lnSpc>
            </a:pPr>
            <a:fld id="{80AD7701-C536-44E6-AB09-CB82E7AD5B0E}" type="datetime">
              <a:rPr b="0" lang="en-US" sz="1200" spc="-1" strike="noStrike">
                <a:solidFill>
                  <a:srgbClr val="8b8b8b"/>
                </a:solidFill>
                <a:latin typeface="Calibri"/>
              </a:rPr>
              <a:t>6/12/21</a:t>
            </a:fld>
            <a:endParaRPr b="0" lang="en-ZA" sz="1200" spc="-1" strike="noStrike">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p>
            <a:endParaRPr b="0" lang="en-ZA" sz="2400" spc="-1" strike="noStrike">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p>
            <a:pPr algn="r">
              <a:lnSpc>
                <a:spcPct val="100000"/>
              </a:lnSpc>
            </a:pPr>
            <a:fld id="{BD104111-CCE7-4AFF-A371-30ADBED0E29B}" type="slidenum">
              <a:rPr b="0" lang="en-US" sz="1200" spc="-1" strike="noStrike">
                <a:solidFill>
                  <a:srgbClr val="8b8b8b"/>
                </a:solidFill>
                <a:latin typeface="Calibri"/>
              </a:rPr>
              <a:t>&lt;number&gt;</a:t>
            </a:fld>
            <a:endParaRPr b="0" lang="en-ZA" sz="1200" spc="-1" strike="noStrike">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Calibri"/>
              </a:rPr>
              <a:t>Click to edit the outline text format</a:t>
            </a:r>
            <a:endParaRPr b="0" lang="en-US" sz="28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Calibri"/>
              </a:rPr>
              <a:t>Second Outline Level</a:t>
            </a:r>
            <a:endParaRPr b="0" lang="en-US" sz="20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Calibri"/>
              </a:rPr>
              <a:t>Third Outline Level</a:t>
            </a:r>
            <a:endParaRPr b="0" lang="en-US" sz="18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Calibri"/>
              </a:rPr>
              <a:t>Fourth Outline Level</a:t>
            </a:r>
            <a:endParaRPr b="0" lang="en-US" sz="18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Calibri"/>
              </a:rPr>
              <a:t>Fifth Outline Level</a:t>
            </a:r>
            <a:endParaRPr b="0" lang="en-US"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Calibri"/>
              </a:rPr>
              <a:t>Sixth Outline Level</a:t>
            </a:r>
            <a:endParaRPr b="0" lang="en-US"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Calibri"/>
              </a:rPr>
              <a:t>Seventh Outline Level</a:t>
            </a:r>
            <a:endParaRPr b="0" lang="en-US"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png"/><Relationship Id="rId3" Type="http://schemas.openxmlformats.org/officeDocument/2006/relationships/slideLayout" Target="../slideLayouts/slideLayout2.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slideLayout" Target="../slideLayouts/slideLayout2.xml"/><Relationship Id="rId4"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image" Target="../media/image23.png"/><Relationship Id="rId3" Type="http://schemas.openxmlformats.org/officeDocument/2006/relationships/slideLayout" Target="../slideLayouts/slideLayout2.xml"/><Relationship Id="rId4"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image" Target="../media/image25.png"/><Relationship Id="rId3" Type="http://schemas.openxmlformats.org/officeDocument/2006/relationships/slideLayout" Target="../slideLayouts/slideLayout2.xml"/><Relationship Id="rId4"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image" Target="../media/image27.png"/><Relationship Id="rId3" Type="http://schemas.openxmlformats.org/officeDocument/2006/relationships/slideLayout" Target="../slideLayouts/slideLayout2.xml"/><Relationship Id="rId4"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28.jpeg"/><Relationship Id="rId2" Type="http://schemas.openxmlformats.org/officeDocument/2006/relationships/image" Target="../media/image29.png"/><Relationship Id="rId3" Type="http://schemas.openxmlformats.org/officeDocument/2006/relationships/slideLayout" Target="../slideLayouts/slideLayout2.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image" Target="../media/image31.png"/><Relationship Id="rId3" Type="http://schemas.openxmlformats.org/officeDocument/2006/relationships/slideLayout" Target="../slideLayouts/slideLayout2.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32.jpeg"/><Relationship Id="rId2" Type="http://schemas.openxmlformats.org/officeDocument/2006/relationships/image" Target="../media/image33.png"/><Relationship Id="rId3" Type="http://schemas.openxmlformats.org/officeDocument/2006/relationships/slideLayout" Target="../slideLayouts/slideLayout2.xml"/><Relationship Id="rId4"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2.xml"/><Relationship Id="rId3" Type="http://schemas.openxmlformats.org/officeDocument/2006/relationships/notesSlide" Target="../notesSlides/notesSlide18.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2.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png"/><Relationship Id="rId3" Type="http://schemas.openxmlformats.org/officeDocument/2006/relationships/slideLayout" Target="../slideLayouts/slideLayout2.xml"/><Relationship Id="rId4"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slideLayout" Target="../slideLayouts/slideLayout2.xml"/><Relationship Id="rId4"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png"/><Relationship Id="rId3" Type="http://schemas.openxmlformats.org/officeDocument/2006/relationships/slideLayout" Target="../slideLayouts/slideLayout2.xml"/><Relationship Id="rId4"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png"/><Relationship Id="rId3" Type="http://schemas.openxmlformats.org/officeDocument/2006/relationships/slideLayout" Target="../slideLayouts/slideLayout2.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slideLayout" Target="../slideLayouts/slideLayout2.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image" Target="../media/image15.png"/><Relationship Id="rId3" Type="http://schemas.openxmlformats.org/officeDocument/2006/relationships/slideLayout" Target="../slideLayouts/slideLayout2.xml"/><Relationship Id="rId4"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png"/><Relationship Id="rId3" Type="http://schemas.openxmlformats.org/officeDocument/2006/relationships/slideLayout" Target="../slideLayouts/slideLayout2.xml"/><Relationship Id="rId4"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7" name="Title 1"/>
          <p:cNvSpPr txBox="1"/>
          <p:nvPr/>
        </p:nvSpPr>
        <p:spPr>
          <a:xfrm>
            <a:off x="1876320" y="1657800"/>
            <a:ext cx="8439120" cy="4023000"/>
          </a:xfrm>
          <a:prstGeom prst="rect">
            <a:avLst/>
          </a:prstGeom>
          <a:noFill/>
          <a:ln w="0">
            <a:noFill/>
          </a:ln>
        </p:spPr>
        <p:txBody>
          <a:bodyPr anchor="b">
            <a:noAutofit/>
          </a:bodyPr>
          <a:p>
            <a:pPr algn="ctr">
              <a:lnSpc>
                <a:spcPct val="100000"/>
              </a:lnSpc>
            </a:pPr>
            <a:r>
              <a:rPr b="1" i="1" lang="en-GB" sz="7800" spc="-1" strike="noStrike">
                <a:solidFill>
                  <a:srgbClr val="000000"/>
                </a:solidFill>
                <a:latin typeface="Century Gothic"/>
              </a:rPr>
              <a:t>Romans - Righteousness Revealed &amp; Required VII</a:t>
            </a:r>
            <a:endParaRPr b="0" lang="en-US" sz="7800" spc="-1" strike="noStrike">
              <a:solidFill>
                <a:srgbClr val="000000"/>
              </a:solidFill>
              <a:latin typeface="Calibri"/>
            </a:endParaRPr>
          </a:p>
        </p:txBody>
      </p:sp>
    </p:spTree>
  </p:cSld>
  <mc:AlternateContent>
    <mc:Choice Requires="p14">
      <p:transition p14:dur="330">
        <p:wipe dir="r"/>
      </p:transition>
    </mc:Choice>
    <mc:Fallback>
      <p:transition>
        <p:wipe dir="r"/>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0"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81"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r>
              <a:rPr b="0" i="1" lang="nl-NL" sz="3200" spc="-1" strike="noStrike">
                <a:solidFill>
                  <a:srgbClr val="000000"/>
                </a:solidFill>
                <a:latin typeface="Century Gothic"/>
                <a:ea typeface="Century Gothic"/>
              </a:rPr>
              <a:t>‘</a:t>
            </a:r>
            <a:r>
              <a:rPr b="0" i="1" lang="nl-NL" sz="3200" spc="-1" strike="noStrike">
                <a:solidFill>
                  <a:srgbClr val="000000"/>
                </a:solidFill>
                <a:latin typeface="Century Gothic"/>
                <a:ea typeface="Century Gothic"/>
              </a:rPr>
              <a:t>Ook nie omdat hulle Abraham se nageslag is, is hulle almal kinders nie; maar: in Isak sal jou nageslag genoem word. Dit wil sê, nie hulle is kinders van God wat die kinders van die vlees is nie, maar die kinders van die belofte word gereken as die nageslag. Want dit is die woord van die belofte: Omtrent hierdie tyd sal Ek kom, en Sara sal ‘n seun hê. En nie alleen dit nie, maar ook Rebekka was swanger uit een, naamlik Isak, ons vader.’</a:t>
            </a:r>
            <a:endParaRPr b="0" lang="en-ZA" sz="3200" spc="-1" strike="noStrike">
              <a:latin typeface="Arial"/>
            </a:endParaRPr>
          </a:p>
        </p:txBody>
      </p:sp>
      <p:sp>
        <p:nvSpPr>
          <p:cNvPr id="82" name="Title 2"/>
          <p:cNvSpPr/>
          <p:nvPr/>
        </p:nvSpPr>
        <p:spPr>
          <a:xfrm>
            <a:off x="2089800" y="490680"/>
            <a:ext cx="8229240" cy="1252440"/>
          </a:xfrm>
          <a:prstGeom prst="rect">
            <a:avLst/>
          </a:prstGeom>
          <a:noFill/>
          <a:ln w="0">
            <a:noFill/>
          </a:ln>
        </p:spPr>
        <p:style>
          <a:lnRef idx="0"/>
          <a:fillRef idx="0"/>
          <a:effectRef idx="0"/>
          <a:fontRef idx="minor"/>
        </p:style>
      </p:sp>
      <p:pic>
        <p:nvPicPr>
          <p:cNvPr id="83"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4"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85"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Want toe die kinders nog nie gebore was en nog geen goed of kwaad gedoen het nie dat die voorneme van God volgens die verkiesing kon bly staan, nie uit die werke nie, maar uit Hom wat roep is vir haar gesê: Die oudste sal die jongste dien. Soos geskrywe is: Jakob het Ek liefgehad en Esau het Ek gehaat.’</a:t>
            </a:r>
            <a:endParaRPr b="0" lang="en-ZA" sz="3600" spc="-1" strike="noStrike">
              <a:latin typeface="Arial"/>
            </a:endParaRPr>
          </a:p>
        </p:txBody>
      </p:sp>
      <p:sp>
        <p:nvSpPr>
          <p:cNvPr id="86" name="Title 2"/>
          <p:cNvSpPr/>
          <p:nvPr/>
        </p:nvSpPr>
        <p:spPr>
          <a:xfrm>
            <a:off x="2089800" y="490680"/>
            <a:ext cx="8229240" cy="1252440"/>
          </a:xfrm>
          <a:prstGeom prst="rect">
            <a:avLst/>
          </a:prstGeom>
          <a:noFill/>
          <a:ln w="0">
            <a:noFill/>
          </a:ln>
        </p:spPr>
        <p:style>
          <a:lnRef idx="0"/>
          <a:fillRef idx="0"/>
          <a:effectRef idx="0"/>
          <a:fontRef idx="minor"/>
        </p:style>
      </p:sp>
      <p:pic>
        <p:nvPicPr>
          <p:cNvPr id="87"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88"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89"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Wat sal ons dan sê? Is daar miskien onreg by God? Nee, stellig nie! Want aan Moses sê Hy: Ek sal barmhartig wees oor wie Ek barmhartig wil wees en My ontferm oor wie Ek My wil ontferm. So hang dit dan nie af van die een wat wil of van die een wat loop nie, maar van God wat barmhartig is.’</a:t>
            </a:r>
            <a:endParaRPr b="0" lang="en-ZA" sz="3600" spc="-1" strike="noStrike">
              <a:latin typeface="Arial"/>
            </a:endParaRPr>
          </a:p>
        </p:txBody>
      </p:sp>
      <p:sp>
        <p:nvSpPr>
          <p:cNvPr id="90" name="Title 2"/>
          <p:cNvSpPr/>
          <p:nvPr/>
        </p:nvSpPr>
        <p:spPr>
          <a:xfrm>
            <a:off x="2089800" y="490680"/>
            <a:ext cx="8229240" cy="1252440"/>
          </a:xfrm>
          <a:prstGeom prst="rect">
            <a:avLst/>
          </a:prstGeom>
          <a:noFill/>
          <a:ln w="0">
            <a:noFill/>
          </a:ln>
        </p:spPr>
        <p:style>
          <a:lnRef idx="0"/>
          <a:fillRef idx="0"/>
          <a:effectRef idx="0"/>
          <a:fontRef idx="minor"/>
        </p:style>
      </p:sp>
      <p:pic>
        <p:nvPicPr>
          <p:cNvPr id="91"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2"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93"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Want die Skrif sê aan Farao: Juis hiervoor het Ek jou laat optree, dat Ek in jou my krag kan toon en dat my Naam verkondig kan word op die hele aarde. So is Hy dan barmhartig oor wie Hy wil en Hy verhard wie Hy wil.’</a:t>
            </a:r>
            <a:endParaRPr b="0" lang="en-ZA" sz="3600" spc="-1" strike="noStrike">
              <a:latin typeface="Arial"/>
            </a:endParaRPr>
          </a:p>
        </p:txBody>
      </p:sp>
      <p:sp>
        <p:nvSpPr>
          <p:cNvPr id="94" name="Title 2"/>
          <p:cNvSpPr/>
          <p:nvPr/>
        </p:nvSpPr>
        <p:spPr>
          <a:xfrm>
            <a:off x="2089800" y="490680"/>
            <a:ext cx="8229240" cy="1252440"/>
          </a:xfrm>
          <a:prstGeom prst="rect">
            <a:avLst/>
          </a:prstGeom>
          <a:noFill/>
          <a:ln w="0">
            <a:noFill/>
          </a:ln>
        </p:spPr>
        <p:style>
          <a:lnRef idx="0"/>
          <a:fillRef idx="0"/>
          <a:effectRef idx="0"/>
          <a:fontRef idx="minor"/>
        </p:style>
      </p:sp>
      <p:pic>
        <p:nvPicPr>
          <p:cNvPr id="95"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96"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97"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Jy sal dan vir my sê: Waarom verwyt Hy dan nog, want wie het sy wil weerstaan? Maar tog, o mens, wie is jy wat teen God antwoord? Die maaksel kan tog nie vir die maker sê: Waarom het u my so gemaak nie? Of het die pottebakker nie mag oor die klei, om uit dieselfde klomp die een voorwerp tot eer en die ander tot oneer te maak nie?’</a:t>
            </a:r>
            <a:endParaRPr b="0" lang="en-ZA" sz="3600" spc="-1" strike="noStrike">
              <a:latin typeface="Arial"/>
            </a:endParaRPr>
          </a:p>
        </p:txBody>
      </p:sp>
      <p:sp>
        <p:nvSpPr>
          <p:cNvPr id="98" name="Title 2"/>
          <p:cNvSpPr/>
          <p:nvPr/>
        </p:nvSpPr>
        <p:spPr>
          <a:xfrm>
            <a:off x="2089800" y="490680"/>
            <a:ext cx="8229240" cy="1252440"/>
          </a:xfrm>
          <a:prstGeom prst="rect">
            <a:avLst/>
          </a:prstGeom>
          <a:noFill/>
          <a:ln w="0">
            <a:noFill/>
          </a:ln>
        </p:spPr>
        <p:style>
          <a:lnRef idx="0"/>
          <a:fillRef idx="0"/>
          <a:effectRef idx="0"/>
          <a:fontRef idx="minor"/>
        </p:style>
      </p:sp>
      <p:pic>
        <p:nvPicPr>
          <p:cNvPr id="99"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0"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101"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400" spc="-1" strike="noStrike">
                <a:solidFill>
                  <a:srgbClr val="000000"/>
                </a:solidFill>
                <a:latin typeface="Century Gothic"/>
                <a:ea typeface="Century Gothic"/>
              </a:rPr>
              <a:t>‘</a:t>
            </a:r>
            <a:r>
              <a:rPr b="0" i="1" lang="nl-NL" sz="3400" spc="-1" strike="noStrike">
                <a:solidFill>
                  <a:srgbClr val="000000"/>
                </a:solidFill>
                <a:latin typeface="Century Gothic"/>
                <a:ea typeface="Century Gothic"/>
              </a:rPr>
              <a:t>En as God, al wil Hy sy toorn bewys en sy mag bekend maak, tog met groot lankmoedigheid die voorwerpe van toorn wat vir die verderf toeberei is, verdra het, juis om bekend te maak die rykdom van sy heerlikheid oor die voorwerpe van barmhartigheid wat Hy voorberei het tot heerlikheid, ons naamlik wat Hy geroep het, nie alleen uit die Jode nie, maar ook uit die heidene?’</a:t>
            </a:r>
            <a:endParaRPr b="0" lang="en-ZA" sz="3400" spc="-1" strike="noStrike">
              <a:latin typeface="Arial"/>
            </a:endParaRPr>
          </a:p>
        </p:txBody>
      </p:sp>
      <p:sp>
        <p:nvSpPr>
          <p:cNvPr id="102" name="Title 2"/>
          <p:cNvSpPr/>
          <p:nvPr/>
        </p:nvSpPr>
        <p:spPr>
          <a:xfrm>
            <a:off x="2089800" y="490680"/>
            <a:ext cx="8229240" cy="1252440"/>
          </a:xfrm>
          <a:prstGeom prst="rect">
            <a:avLst/>
          </a:prstGeom>
          <a:noFill/>
          <a:ln w="0">
            <a:noFill/>
          </a:ln>
        </p:spPr>
        <p:style>
          <a:lnRef idx="0"/>
          <a:fillRef idx="0"/>
          <a:effectRef idx="0"/>
          <a:fontRef idx="minor"/>
        </p:style>
      </p:sp>
      <p:pic>
        <p:nvPicPr>
          <p:cNvPr id="103"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4"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105"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400" spc="-1" strike="noStrike">
                <a:solidFill>
                  <a:srgbClr val="000000"/>
                </a:solidFill>
                <a:latin typeface="Century Gothic"/>
                <a:ea typeface="Century Gothic"/>
              </a:rPr>
              <a:t>‘</a:t>
            </a:r>
            <a:r>
              <a:rPr b="0" i="1" lang="nl-NL" sz="3400" spc="-1" strike="noStrike">
                <a:solidFill>
                  <a:srgbClr val="000000"/>
                </a:solidFill>
                <a:latin typeface="Century Gothic"/>
                <a:ea typeface="Century Gothic"/>
              </a:rPr>
              <a:t>Soos Hy ook in Hoséa sê: Ek sal die wat nie my volk is nie, my volk noem; en haar wat nie bemin is nie, beminde; en in die plek waar aan hulle gesê is: Julle is nie my volk nie! daar sal hulle genoem word kinders van die lewende God.’</a:t>
            </a:r>
            <a:endParaRPr b="0" lang="en-ZA" sz="3400" spc="-1" strike="noStrike">
              <a:latin typeface="Arial"/>
            </a:endParaRPr>
          </a:p>
        </p:txBody>
      </p:sp>
      <p:sp>
        <p:nvSpPr>
          <p:cNvPr id="106" name="Title 2"/>
          <p:cNvSpPr/>
          <p:nvPr/>
        </p:nvSpPr>
        <p:spPr>
          <a:xfrm>
            <a:off x="2089800" y="490680"/>
            <a:ext cx="8229240" cy="1252440"/>
          </a:xfrm>
          <a:prstGeom prst="rect">
            <a:avLst/>
          </a:prstGeom>
          <a:noFill/>
          <a:ln w="0">
            <a:noFill/>
          </a:ln>
        </p:spPr>
        <p:style>
          <a:lnRef idx="0"/>
          <a:fillRef idx="0"/>
          <a:effectRef idx="0"/>
          <a:fontRef idx="minor"/>
        </p:style>
      </p:sp>
      <p:pic>
        <p:nvPicPr>
          <p:cNvPr id="107"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08"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109"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r>
              <a:rPr b="0" i="1" lang="nl-NL" sz="3400" spc="-1" strike="noStrike">
                <a:solidFill>
                  <a:srgbClr val="000000"/>
                </a:solidFill>
                <a:latin typeface="Century Gothic"/>
                <a:ea typeface="Century Gothic"/>
              </a:rPr>
              <a:t>‘</a:t>
            </a:r>
            <a:r>
              <a:rPr b="0" i="1" lang="nl-NL" sz="3400" spc="-1" strike="noStrike">
                <a:solidFill>
                  <a:srgbClr val="000000"/>
                </a:solidFill>
                <a:latin typeface="Century Gothic"/>
                <a:ea typeface="Century Gothic"/>
              </a:rPr>
              <a:t>En Jesaja roep oor Israel uit: Al is die getal van die kinders van Israel soos die sand van die see, net die oorblyfsel sal gered word; want Hy volbring ‘n saak en verkort dit in geregtigheid, omdat die Here ‘n saak wat verkort is, op die aarde sal doen. En soos Jesaja tevore gesê het: As die Here van die leërskare vir ons nie ‘n nageslag oorgelaat het nie, soos Sodom sou ons geword het en aan Gomorra gelyk gewees het.’</a:t>
            </a:r>
            <a:endParaRPr b="0" lang="en-ZA" sz="3400" spc="-1" strike="noStrike">
              <a:latin typeface="Arial"/>
            </a:endParaRPr>
          </a:p>
          <a:p>
            <a:pPr>
              <a:lnSpc>
                <a:spcPct val="100000"/>
              </a:lnSpc>
              <a:tabLst>
                <a:tab algn="l" pos="0"/>
              </a:tabLst>
            </a:pPr>
            <a:endParaRPr b="0" lang="en-ZA" sz="3400" spc="-1" strike="noStrike">
              <a:latin typeface="Arial"/>
            </a:endParaRPr>
          </a:p>
        </p:txBody>
      </p:sp>
      <p:sp>
        <p:nvSpPr>
          <p:cNvPr id="110" name="Title 2"/>
          <p:cNvSpPr/>
          <p:nvPr/>
        </p:nvSpPr>
        <p:spPr>
          <a:xfrm>
            <a:off x="2089800" y="490680"/>
            <a:ext cx="8229240" cy="1252440"/>
          </a:xfrm>
          <a:prstGeom prst="rect">
            <a:avLst/>
          </a:prstGeom>
          <a:noFill/>
          <a:ln w="0">
            <a:noFill/>
          </a:ln>
        </p:spPr>
        <p:style>
          <a:lnRef idx="0"/>
          <a:fillRef idx="0"/>
          <a:effectRef idx="0"/>
          <a:fontRef idx="minor"/>
        </p:style>
      </p:sp>
      <p:pic>
        <p:nvPicPr>
          <p:cNvPr id="111"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112" name="Title 1"/>
          <p:cNvSpPr txBox="1"/>
          <p:nvPr/>
        </p:nvSpPr>
        <p:spPr>
          <a:xfrm>
            <a:off x="1876320" y="1657800"/>
            <a:ext cx="8439120" cy="4023000"/>
          </a:xfrm>
          <a:prstGeom prst="rect">
            <a:avLst/>
          </a:prstGeom>
          <a:noFill/>
          <a:ln w="0">
            <a:noFill/>
          </a:ln>
        </p:spPr>
        <p:txBody>
          <a:bodyPr anchor="b">
            <a:noAutofit/>
          </a:bodyPr>
          <a:p>
            <a:pPr algn="ctr">
              <a:lnSpc>
                <a:spcPct val="100000"/>
              </a:lnSpc>
            </a:pPr>
            <a:r>
              <a:rPr b="1" i="1" lang="en-GB" sz="7800" spc="-1" strike="noStrike">
                <a:solidFill>
                  <a:srgbClr val="000000"/>
                </a:solidFill>
                <a:latin typeface="Century Gothic"/>
              </a:rPr>
              <a:t>Romans - Righteousness Revealed &amp; Required VII</a:t>
            </a:r>
            <a:endParaRPr b="0" lang="en-US" sz="7800" spc="-1" strike="noStrike">
              <a:solidFill>
                <a:srgbClr val="000000"/>
              </a:solidFill>
              <a:latin typeface="Calibri"/>
            </a:endParaRPr>
          </a:p>
        </p:txBody>
      </p:sp>
    </p:spTree>
  </p:cSld>
  <mc:AlternateContent>
    <mc:Choice Requires="p14">
      <p:transition p14:dur="330">
        <p:wipe dir="r"/>
      </p:transition>
    </mc:Choice>
    <mc:Fallback>
      <p:transition>
        <p:wipe dir="r"/>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48" name="Title 2"/>
          <p:cNvSpPr/>
          <p:nvPr/>
        </p:nvSpPr>
        <p:spPr>
          <a:xfrm>
            <a:off x="1981080" y="347400"/>
            <a:ext cx="8229240" cy="1252440"/>
          </a:xfrm>
          <a:prstGeom prst="rect">
            <a:avLst/>
          </a:prstGeom>
          <a:noFill/>
          <a:ln w="0">
            <a:noFill/>
          </a:ln>
        </p:spPr>
        <p:style>
          <a:lnRef idx="0"/>
          <a:fillRef idx="0"/>
          <a:effectRef idx="0"/>
          <a:fontRef idx="minor"/>
        </p:style>
      </p:sp>
      <p:sp>
        <p:nvSpPr>
          <p:cNvPr id="49" name="Content Placeholder 1"/>
          <p:cNvSpPr/>
          <p:nvPr/>
        </p:nvSpPr>
        <p:spPr>
          <a:xfrm>
            <a:off x="1289880" y="1529280"/>
            <a:ext cx="994248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1" i="1" lang="nl-NL" sz="3600" spc="-1" strike="noStrike">
                <a:solidFill>
                  <a:srgbClr val="000000"/>
                </a:solidFill>
                <a:latin typeface="Century Gothic"/>
                <a:ea typeface="Century Gothic"/>
              </a:rPr>
              <a:t>In die VERLEDE is ISRAEL UITVERKIES, in die HEDE, is ISRAEL HARDKOPPIG, maar in die TOEKOMS sal ISRAEL GERED word vir ‘n laaste DAE DOEL.</a:t>
            </a:r>
            <a:endParaRPr b="0" lang="en-ZA" sz="3600" spc="-1" strike="noStrike">
              <a:latin typeface="Arial"/>
            </a:endParaRPr>
          </a:p>
        </p:txBody>
      </p:sp>
      <p:sp>
        <p:nvSpPr>
          <p:cNvPr id="50" name="Title 2"/>
          <p:cNvSpPr/>
          <p:nvPr/>
        </p:nvSpPr>
        <p:spPr>
          <a:xfrm>
            <a:off x="2089800" y="490680"/>
            <a:ext cx="8229240" cy="1252440"/>
          </a:xfrm>
          <a:prstGeom prst="rect">
            <a:avLst/>
          </a:prstGeom>
          <a:noFill/>
          <a:ln w="0">
            <a:noFill/>
          </a:ln>
        </p:spPr>
        <p:style>
          <a:lnRef idx="0"/>
          <a:fillRef idx="0"/>
          <a:effectRef idx="0"/>
          <a:fontRef idx="minor"/>
        </p:style>
      </p:sp>
      <p:pic>
        <p:nvPicPr>
          <p:cNvPr id="51"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2"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fontScale="97000"/>
          </a:bodyPr>
          <a:p>
            <a:pPr algn="ctr">
              <a:lnSpc>
                <a:spcPct val="100000"/>
              </a:lnSpc>
            </a:pPr>
            <a:r>
              <a:rPr b="1" i="1" lang="en-GB" sz="4000" spc="-1" strike="noStrike">
                <a:solidFill>
                  <a:srgbClr val="000000"/>
                </a:solidFill>
                <a:latin typeface="Century Gothic"/>
                <a:ea typeface="Century Gothic"/>
              </a:rPr>
              <a:t>A. THE ISRAEL OF GOD. (9:1-13.)</a:t>
            </a:r>
            <a:endParaRPr b="0" lang="en-ZA" sz="4000" spc="-1" strike="noStrike">
              <a:latin typeface="Arial"/>
            </a:endParaRPr>
          </a:p>
        </p:txBody>
      </p:sp>
      <p:sp>
        <p:nvSpPr>
          <p:cNvPr id="53"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r>
              <a:rPr b="0" i="1" lang="nl-NL" sz="2200" spc="-1" strike="noStrike">
                <a:solidFill>
                  <a:srgbClr val="000000"/>
                </a:solidFill>
                <a:latin typeface="Century Gothic"/>
                <a:ea typeface="Century Gothic"/>
              </a:rPr>
              <a:t>1. Israel’s TRAGIC irony. (9:1-3)</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a) Paul’s confident statement. (9:1)</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b) Paul’s constant sorrow. (9:2)</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c) Paul’s considered sacrifice. (9:3)</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2. Israel’s TREASURED inheritance. (9:4-5)</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a) Adopted sonship. (9:4)</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b) Divine glory. (9:4)</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c) Gracious covenants. (9:4)</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d) Received law. (9:4)</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e) Temple worship. (9:4)</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f) Human messiah - Who is God. (9:5)</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3. Israel’s TRUE identity. (9:6-13)</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a) Israel’s descendants? (9:6)</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b) Abraham’s sons? (9:7-9)</a:t>
            </a:r>
            <a:endParaRPr b="0" lang="en-ZA" sz="2200" spc="-1" strike="noStrike">
              <a:latin typeface="Arial"/>
            </a:endParaRPr>
          </a:p>
          <a:p>
            <a:pPr>
              <a:lnSpc>
                <a:spcPct val="100000"/>
              </a:lnSpc>
              <a:tabLst>
                <a:tab algn="l" pos="0"/>
              </a:tabLst>
            </a:pPr>
            <a:r>
              <a:rPr b="0" i="1" lang="nl-NL" sz="2200" spc="-1" strike="noStrike">
                <a:solidFill>
                  <a:srgbClr val="000000"/>
                </a:solidFill>
                <a:latin typeface="Century Gothic"/>
                <a:ea typeface="Century Gothic"/>
              </a:rPr>
              <a:t>	</a:t>
            </a:r>
            <a:r>
              <a:rPr b="0" i="1" lang="nl-NL" sz="2200" spc="-1" strike="noStrike">
                <a:solidFill>
                  <a:srgbClr val="000000"/>
                </a:solidFill>
                <a:latin typeface="Century Gothic"/>
                <a:ea typeface="Century Gothic"/>
              </a:rPr>
              <a:t>c) Isaac’s twins? (9:10-13)</a:t>
            </a:r>
            <a:endParaRPr b="0" lang="en-ZA" sz="2200" spc="-1" strike="noStrike">
              <a:latin typeface="Arial"/>
            </a:endParaRPr>
          </a:p>
        </p:txBody>
      </p:sp>
      <p:sp>
        <p:nvSpPr>
          <p:cNvPr id="54" name="Title 2"/>
          <p:cNvSpPr/>
          <p:nvPr/>
        </p:nvSpPr>
        <p:spPr>
          <a:xfrm>
            <a:off x="2089800" y="490680"/>
            <a:ext cx="8229240" cy="1252440"/>
          </a:xfrm>
          <a:prstGeom prst="rect">
            <a:avLst/>
          </a:prstGeom>
          <a:noFill/>
          <a:ln w="0">
            <a:noFill/>
          </a:ln>
        </p:spPr>
        <p:style>
          <a:lnRef idx="0"/>
          <a:fillRef idx="0"/>
          <a:effectRef idx="0"/>
          <a:fontRef idx="minor"/>
        </p:style>
      </p:sp>
      <p:pic>
        <p:nvPicPr>
          <p:cNvPr id="55"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56"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fontScale="97000"/>
          </a:bodyPr>
          <a:p>
            <a:pPr algn="ctr">
              <a:lnSpc>
                <a:spcPct val="100000"/>
              </a:lnSpc>
            </a:pPr>
            <a:r>
              <a:rPr b="1" i="1" lang="en-GB" sz="4000" spc="-1" strike="noStrike">
                <a:solidFill>
                  <a:srgbClr val="000000"/>
                </a:solidFill>
                <a:latin typeface="Century Gothic"/>
                <a:ea typeface="Century Gothic"/>
              </a:rPr>
              <a:t>B. THE GOD OF ISRAEL. (9:14-29)</a:t>
            </a:r>
            <a:endParaRPr b="0" lang="en-ZA" sz="4000" spc="-1" strike="noStrike">
              <a:latin typeface="Arial"/>
            </a:endParaRPr>
          </a:p>
        </p:txBody>
      </p:sp>
      <p:sp>
        <p:nvSpPr>
          <p:cNvPr id="57"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1. His justice debated. (9:14-24)</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a) Choosing some. (9:14-18)</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b) Charging any. (9:19-21)</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2. His mercy directed. (9:22-29)</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a) Exercising his power. (9:22-23)</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i. Delayed for the callous.</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ii. Demonstrated for the called.</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b) Extending his people. (9:24-29)</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i. Many Gentiles included.</a:t>
            </a:r>
            <a:endParaRPr b="0" lang="en-ZA" sz="2400" spc="-1" strike="noStrike">
              <a:latin typeface="Arial"/>
            </a:endParaRPr>
          </a:p>
          <a:p>
            <a:pPr>
              <a:lnSpc>
                <a:spcPct val="100000"/>
              </a:lnSpc>
              <a:tabLst>
                <a:tab algn="l" pos="0"/>
              </a:tabLst>
            </a:pP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	</a:t>
            </a:r>
            <a:r>
              <a:rPr b="0" i="1" lang="en-GB" sz="2400" spc="-1" strike="noStrike">
                <a:solidFill>
                  <a:srgbClr val="000000"/>
                </a:solidFill>
                <a:latin typeface="Century Gothic"/>
                <a:ea typeface="Century Gothic"/>
              </a:rPr>
              <a:t>ii. Many Jews excluded.</a:t>
            </a:r>
            <a:endParaRPr b="0" lang="en-ZA" sz="2400" spc="-1" strike="noStrike">
              <a:latin typeface="Arial"/>
            </a:endParaRPr>
          </a:p>
        </p:txBody>
      </p:sp>
      <p:sp>
        <p:nvSpPr>
          <p:cNvPr id="58" name="Title 2"/>
          <p:cNvSpPr/>
          <p:nvPr/>
        </p:nvSpPr>
        <p:spPr>
          <a:xfrm>
            <a:off x="2089800" y="490680"/>
            <a:ext cx="8229240" cy="1252440"/>
          </a:xfrm>
          <a:prstGeom prst="rect">
            <a:avLst/>
          </a:prstGeom>
          <a:noFill/>
          <a:ln w="0">
            <a:noFill/>
          </a:ln>
        </p:spPr>
        <p:style>
          <a:lnRef idx="0"/>
          <a:fillRef idx="0"/>
          <a:effectRef idx="0"/>
          <a:fontRef idx="minor"/>
        </p:style>
      </p:sp>
      <p:pic>
        <p:nvPicPr>
          <p:cNvPr id="59"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0"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61"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Ek spreek die waarheid in Christus, ek lieg nie my gewete getuig saam met my in die Heilige Gees…’</a:t>
            </a:r>
            <a:endParaRPr b="0" lang="en-ZA" sz="3600" spc="-1" strike="noStrike">
              <a:latin typeface="Arial"/>
            </a:endParaRPr>
          </a:p>
        </p:txBody>
      </p:sp>
      <p:sp>
        <p:nvSpPr>
          <p:cNvPr id="62" name="Title 2"/>
          <p:cNvSpPr/>
          <p:nvPr/>
        </p:nvSpPr>
        <p:spPr>
          <a:xfrm>
            <a:off x="2089800" y="490680"/>
            <a:ext cx="8229240" cy="1252440"/>
          </a:xfrm>
          <a:prstGeom prst="rect">
            <a:avLst/>
          </a:prstGeom>
          <a:noFill/>
          <a:ln w="0">
            <a:noFill/>
          </a:ln>
        </p:spPr>
        <p:style>
          <a:lnRef idx="0"/>
          <a:fillRef idx="0"/>
          <a:effectRef idx="0"/>
          <a:fontRef idx="minor"/>
        </p:style>
      </p:sp>
      <p:pic>
        <p:nvPicPr>
          <p:cNvPr id="63"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4"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65"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dat dit vir my ‘n groot droefheid is en ‘n onophoudelike smart vir my hart. Want ek sou self kon wens om ter wille van my broers, my stamgenote na die vlees, ‘n vervloeking te wees, wég van Christus af.’</a:t>
            </a:r>
            <a:endParaRPr b="0" lang="en-ZA" sz="3600" spc="-1" strike="noStrike">
              <a:latin typeface="Arial"/>
            </a:endParaRPr>
          </a:p>
        </p:txBody>
      </p:sp>
      <p:sp>
        <p:nvSpPr>
          <p:cNvPr id="66" name="Title 2"/>
          <p:cNvSpPr/>
          <p:nvPr/>
        </p:nvSpPr>
        <p:spPr>
          <a:xfrm>
            <a:off x="2089800" y="490680"/>
            <a:ext cx="8229240" cy="1252440"/>
          </a:xfrm>
          <a:prstGeom prst="rect">
            <a:avLst/>
          </a:prstGeom>
          <a:noFill/>
          <a:ln w="0">
            <a:noFill/>
          </a:ln>
        </p:spPr>
        <p:style>
          <a:lnRef idx="0"/>
          <a:fillRef idx="0"/>
          <a:effectRef idx="0"/>
          <a:fontRef idx="minor"/>
        </p:style>
      </p:sp>
      <p:pic>
        <p:nvPicPr>
          <p:cNvPr id="67"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68"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69"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Hulle is Israeliete aan wie die aanneming tot kinders behoort en die heerlikheid en die verbonde en die wetgewing en die erediens en die beloftes; aan wie die vaders behoort en uit wie die Christus is na die vlees Hy wat oor alles is, God, lofwaardig tot in ewigheid! Amen.’</a:t>
            </a:r>
            <a:endParaRPr b="0" lang="en-ZA" sz="3600" spc="-1" strike="noStrike">
              <a:latin typeface="Arial"/>
            </a:endParaRPr>
          </a:p>
        </p:txBody>
      </p:sp>
      <p:sp>
        <p:nvSpPr>
          <p:cNvPr id="70" name="Title 2"/>
          <p:cNvSpPr/>
          <p:nvPr/>
        </p:nvSpPr>
        <p:spPr>
          <a:xfrm>
            <a:off x="2089800" y="490680"/>
            <a:ext cx="8229240" cy="1252440"/>
          </a:xfrm>
          <a:prstGeom prst="rect">
            <a:avLst/>
          </a:prstGeom>
          <a:noFill/>
          <a:ln w="0">
            <a:noFill/>
          </a:ln>
        </p:spPr>
        <p:style>
          <a:lnRef idx="0"/>
          <a:fillRef idx="0"/>
          <a:effectRef idx="0"/>
          <a:fontRef idx="minor"/>
        </p:style>
      </p:sp>
      <p:pic>
        <p:nvPicPr>
          <p:cNvPr id="71"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2"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73"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Maar ek sê dit nie asof die woord van God verval het nie;..’</a:t>
            </a:r>
            <a:endParaRPr b="0" lang="en-ZA" sz="3600" spc="-1" strike="noStrike">
              <a:latin typeface="Arial"/>
            </a:endParaRPr>
          </a:p>
        </p:txBody>
      </p:sp>
      <p:sp>
        <p:nvSpPr>
          <p:cNvPr id="74" name="Title 2"/>
          <p:cNvSpPr/>
          <p:nvPr/>
        </p:nvSpPr>
        <p:spPr>
          <a:xfrm>
            <a:off x="2089800" y="490680"/>
            <a:ext cx="8229240" cy="1252440"/>
          </a:xfrm>
          <a:prstGeom prst="rect">
            <a:avLst/>
          </a:prstGeom>
          <a:noFill/>
          <a:ln w="0">
            <a:noFill/>
          </a:ln>
        </p:spPr>
        <p:style>
          <a:lnRef idx="0"/>
          <a:fillRef idx="0"/>
          <a:effectRef idx="0"/>
          <a:fontRef idx="minor"/>
        </p:style>
      </p:sp>
      <p:pic>
        <p:nvPicPr>
          <p:cNvPr id="75"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blipFill>
      </p:bgPr>
    </p:bg>
    <p:spTree>
      <p:nvGrpSpPr>
        <p:cNvPr id="1" name=""/>
        <p:cNvGrpSpPr/>
        <p:nvPr/>
      </p:nvGrpSpPr>
      <p:grpSpPr>
        <a:xfrm>
          <a:off x="0" y="0"/>
          <a:ext cx="0" cy="0"/>
          <a:chOff x="0" y="0"/>
          <a:chExt cx="0" cy="0"/>
        </a:xfrm>
      </p:grpSpPr>
      <p:sp>
        <p:nvSpPr>
          <p:cNvPr id="76" name="Title 2"/>
          <p:cNvSpPr/>
          <p:nvPr/>
        </p:nvSpPr>
        <p:spPr>
          <a:xfrm>
            <a:off x="1981080" y="347400"/>
            <a:ext cx="8229240" cy="1252440"/>
          </a:xfrm>
          <a:prstGeom prst="rect">
            <a:avLst/>
          </a:prstGeom>
          <a:noFill/>
          <a:ln w="0">
            <a:noFill/>
          </a:ln>
        </p:spPr>
        <p:style>
          <a:lnRef idx="0"/>
          <a:fillRef idx="0"/>
          <a:effectRef idx="0"/>
          <a:fontRef idx="minor"/>
        </p:style>
        <p:txBody>
          <a:bodyPr anchor="ctr">
            <a:normAutofit/>
          </a:bodyPr>
          <a:p>
            <a:pPr algn="ctr">
              <a:lnSpc>
                <a:spcPct val="100000"/>
              </a:lnSpc>
            </a:pPr>
            <a:r>
              <a:rPr b="1" i="1" lang="nl-NL" sz="4000" spc="-1" strike="noStrike">
                <a:solidFill>
                  <a:srgbClr val="000000"/>
                </a:solidFill>
                <a:latin typeface="Century Gothic"/>
                <a:ea typeface="Century Gothic"/>
              </a:rPr>
              <a:t>Romeine 9:1-33</a:t>
            </a:r>
            <a:endParaRPr b="0" lang="en-ZA" sz="4000" spc="-1" strike="noStrike">
              <a:latin typeface="Arial"/>
            </a:endParaRPr>
          </a:p>
        </p:txBody>
      </p:sp>
      <p:sp>
        <p:nvSpPr>
          <p:cNvPr id="77" name="Content Placeholder 1"/>
          <p:cNvSpPr/>
          <p:nvPr/>
        </p:nvSpPr>
        <p:spPr>
          <a:xfrm>
            <a:off x="712800" y="1336680"/>
            <a:ext cx="10848600" cy="4572720"/>
          </a:xfrm>
          <a:prstGeom prst="rect">
            <a:avLst/>
          </a:prstGeom>
          <a:noFill/>
          <a:ln w="0">
            <a:noFill/>
          </a:ln>
        </p:spPr>
        <p:style>
          <a:lnRef idx="0"/>
          <a:fillRef idx="0"/>
          <a:effectRef idx="0"/>
          <a:fontRef idx="minor"/>
        </p:style>
        <p:txBody>
          <a:bodyPr>
            <a:noAutofit/>
          </a:bodyPr>
          <a:p>
            <a:pPr>
              <a:lnSpc>
                <a:spcPct val="100000"/>
              </a:lnSpc>
              <a:tabLst>
                <a:tab algn="l" pos="0"/>
              </a:tabLst>
            </a:pPr>
            <a:endParaRPr b="0" lang="en-ZA" sz="2400" spc="-1" strike="noStrike">
              <a:latin typeface="Arial"/>
            </a:endParaRPr>
          </a:p>
          <a:p>
            <a:pPr>
              <a:lnSpc>
                <a:spcPct val="100000"/>
              </a:lnSpc>
              <a:tabLst>
                <a:tab algn="l" pos="0"/>
              </a:tabLst>
            </a:pPr>
            <a:r>
              <a:rPr b="0" i="1" lang="nl-NL" sz="3600" spc="-1" strike="noStrike">
                <a:solidFill>
                  <a:srgbClr val="000000"/>
                </a:solidFill>
                <a:latin typeface="Century Gothic"/>
                <a:ea typeface="Century Gothic"/>
              </a:rPr>
              <a:t>‘…</a:t>
            </a:r>
            <a:r>
              <a:rPr b="0" i="1" lang="nl-NL" sz="3600" spc="-1" strike="noStrike">
                <a:solidFill>
                  <a:srgbClr val="000000"/>
                </a:solidFill>
                <a:latin typeface="Century Gothic"/>
                <a:ea typeface="Century Gothic"/>
              </a:rPr>
              <a:t>want hulle is nie almal Israel wat uit Israel is nie.’</a:t>
            </a:r>
            <a:endParaRPr b="0" lang="en-ZA" sz="3600" spc="-1" strike="noStrike">
              <a:latin typeface="Arial"/>
            </a:endParaRPr>
          </a:p>
        </p:txBody>
      </p:sp>
      <p:sp>
        <p:nvSpPr>
          <p:cNvPr id="78" name="Title 2"/>
          <p:cNvSpPr/>
          <p:nvPr/>
        </p:nvSpPr>
        <p:spPr>
          <a:xfrm>
            <a:off x="2089800" y="490680"/>
            <a:ext cx="8229240" cy="1252440"/>
          </a:xfrm>
          <a:prstGeom prst="rect">
            <a:avLst/>
          </a:prstGeom>
          <a:noFill/>
          <a:ln w="0">
            <a:noFill/>
          </a:ln>
        </p:spPr>
        <p:style>
          <a:lnRef idx="0"/>
          <a:fillRef idx="0"/>
          <a:effectRef idx="0"/>
          <a:fontRef idx="minor"/>
        </p:style>
      </p:sp>
      <p:pic>
        <p:nvPicPr>
          <p:cNvPr id="79" name="Picture 3" descr="A picture containing food&#10;&#10;Description automatically generated"/>
          <p:cNvPicPr/>
          <p:nvPr/>
        </p:nvPicPr>
        <p:blipFill>
          <a:blip r:embed="rId2"/>
          <a:stretch/>
        </p:blipFill>
        <p:spPr>
          <a:xfrm>
            <a:off x="136080" y="138600"/>
            <a:ext cx="1153440" cy="1153440"/>
          </a:xfrm>
          <a:prstGeom prst="rect">
            <a:avLst/>
          </a:prstGeom>
          <a:ln w="0">
            <a:noFill/>
          </a:ln>
        </p:spPr>
      </p:pic>
    </p:spTree>
  </p:cSld>
  <mc:AlternateContent>
    <mc:Choice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1324</TotalTime>
  <Application>LibreOffice/7.1.3.2$Linux_X86_64 LibreOffice_project/10$Build-2</Application>
  <AppVersion>15.0000</AppVersion>
  <Words>1173</Words>
  <Paragraphs>115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2020-05-26T13:44:35Z</dcterms:created>
  <dc:creator>Jamandus Lotz</dc:creator>
  <dc:description/>
  <dc:language>en-ZA</dc:language>
  <cp:lastModifiedBy/>
  <dcterms:modified xsi:type="dcterms:W3CDTF">2021-06-12T15:20:52Z</dcterms:modified>
  <cp:revision>96</cp:revision>
  <dc:subject/>
  <dc:title>HEBREWS   GOING ALL THE WAY ON THE WAY I</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18</vt:r8>
  </property>
  <property fmtid="{D5CDD505-2E9C-101B-9397-08002B2CF9AE}" pid="3" name="PresentationFormat">
    <vt:lpwstr>Widescreen</vt:lpwstr>
  </property>
  <property fmtid="{D5CDD505-2E9C-101B-9397-08002B2CF9AE}" pid="4" name="Slides">
    <vt:r8>18</vt:r8>
  </property>
  <property fmtid="{D5CDD505-2E9C-101B-9397-08002B2CF9AE}" pid="5" name="_MarkAsFinal">
    <vt:bool>1</vt:bool>
  </property>
</Properties>
</file>