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7"/>
  </p:notesMasterIdLst>
  <p:sldIdLst>
    <p:sldId id="730" r:id="rId2"/>
    <p:sldId id="778" r:id="rId3"/>
    <p:sldId id="779" r:id="rId4"/>
    <p:sldId id="780" r:id="rId5"/>
    <p:sldId id="781" r:id="rId6"/>
    <p:sldId id="782" r:id="rId7"/>
    <p:sldId id="783" r:id="rId8"/>
    <p:sldId id="784" r:id="rId9"/>
    <p:sldId id="785" r:id="rId10"/>
    <p:sldId id="786" r:id="rId11"/>
    <p:sldId id="787" r:id="rId12"/>
    <p:sldId id="788" r:id="rId13"/>
    <p:sldId id="256" r:id="rId14"/>
    <p:sldId id="731" r:id="rId15"/>
    <p:sldId id="790" r:id="rId16"/>
    <p:sldId id="791" r:id="rId17"/>
    <p:sldId id="792" r:id="rId18"/>
    <p:sldId id="793" r:id="rId19"/>
    <p:sldId id="794" r:id="rId20"/>
    <p:sldId id="795" r:id="rId21"/>
    <p:sldId id="796" r:id="rId22"/>
    <p:sldId id="797" r:id="rId23"/>
    <p:sldId id="798" r:id="rId24"/>
    <p:sldId id="799" r:id="rId25"/>
    <p:sldId id="800" r:id="rId26"/>
    <p:sldId id="801" r:id="rId27"/>
    <p:sldId id="802" r:id="rId28"/>
    <p:sldId id="803" r:id="rId29"/>
    <p:sldId id="804" r:id="rId30"/>
    <p:sldId id="805" r:id="rId31"/>
    <p:sldId id="806" r:id="rId32"/>
    <p:sldId id="807" r:id="rId33"/>
    <p:sldId id="808" r:id="rId34"/>
    <p:sldId id="809" r:id="rId35"/>
    <p:sldId id="789"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01" autoAdjust="0"/>
    <p:restoredTop sz="87345"/>
  </p:normalViewPr>
  <p:slideViewPr>
    <p:cSldViewPr snapToGrid="0" snapToObjects="1">
      <p:cViewPr varScale="1">
        <p:scale>
          <a:sx n="99" d="100"/>
          <a:sy n="99" d="100"/>
        </p:scale>
        <p:origin x="1104" y="90"/>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8/6/2021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11488550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20635501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10711782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4551094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12275857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42491975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28835882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35419073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18</a:t>
            </a:fld>
            <a:endParaRPr lang="en-US"/>
          </a:p>
        </p:txBody>
      </p:sp>
    </p:spTree>
    <p:extLst>
      <p:ext uri="{BB962C8B-B14F-4D97-AF65-F5344CB8AC3E}">
        <p14:creationId xmlns:p14="http://schemas.microsoft.com/office/powerpoint/2010/main" val="1536832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34004110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24239212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21996752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27945980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22</a:t>
            </a:fld>
            <a:endParaRPr lang="en-US"/>
          </a:p>
        </p:txBody>
      </p:sp>
    </p:spTree>
    <p:extLst>
      <p:ext uri="{BB962C8B-B14F-4D97-AF65-F5344CB8AC3E}">
        <p14:creationId xmlns:p14="http://schemas.microsoft.com/office/powerpoint/2010/main" val="32794122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23</a:t>
            </a:fld>
            <a:endParaRPr lang="en-US"/>
          </a:p>
        </p:txBody>
      </p:sp>
    </p:spTree>
    <p:extLst>
      <p:ext uri="{BB962C8B-B14F-4D97-AF65-F5344CB8AC3E}">
        <p14:creationId xmlns:p14="http://schemas.microsoft.com/office/powerpoint/2010/main" val="17300035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24</a:t>
            </a:fld>
            <a:endParaRPr lang="en-US"/>
          </a:p>
        </p:txBody>
      </p:sp>
    </p:spTree>
    <p:extLst>
      <p:ext uri="{BB962C8B-B14F-4D97-AF65-F5344CB8AC3E}">
        <p14:creationId xmlns:p14="http://schemas.microsoft.com/office/powerpoint/2010/main" val="25255662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25</a:t>
            </a:fld>
            <a:endParaRPr lang="en-US"/>
          </a:p>
        </p:txBody>
      </p:sp>
    </p:spTree>
    <p:extLst>
      <p:ext uri="{BB962C8B-B14F-4D97-AF65-F5344CB8AC3E}">
        <p14:creationId xmlns:p14="http://schemas.microsoft.com/office/powerpoint/2010/main" val="182406017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26</a:t>
            </a:fld>
            <a:endParaRPr lang="en-US"/>
          </a:p>
        </p:txBody>
      </p:sp>
    </p:spTree>
    <p:extLst>
      <p:ext uri="{BB962C8B-B14F-4D97-AF65-F5344CB8AC3E}">
        <p14:creationId xmlns:p14="http://schemas.microsoft.com/office/powerpoint/2010/main" val="126587100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27</a:t>
            </a:fld>
            <a:endParaRPr lang="en-US"/>
          </a:p>
        </p:txBody>
      </p:sp>
    </p:spTree>
    <p:extLst>
      <p:ext uri="{BB962C8B-B14F-4D97-AF65-F5344CB8AC3E}">
        <p14:creationId xmlns:p14="http://schemas.microsoft.com/office/powerpoint/2010/main" val="290432786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28</a:t>
            </a:fld>
            <a:endParaRPr lang="en-US"/>
          </a:p>
        </p:txBody>
      </p:sp>
    </p:spTree>
    <p:extLst>
      <p:ext uri="{BB962C8B-B14F-4D97-AF65-F5344CB8AC3E}">
        <p14:creationId xmlns:p14="http://schemas.microsoft.com/office/powerpoint/2010/main" val="402788375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29</a:t>
            </a:fld>
            <a:endParaRPr lang="en-US"/>
          </a:p>
        </p:txBody>
      </p:sp>
    </p:spTree>
    <p:extLst>
      <p:ext uri="{BB962C8B-B14F-4D97-AF65-F5344CB8AC3E}">
        <p14:creationId xmlns:p14="http://schemas.microsoft.com/office/powerpoint/2010/main" val="22862217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14409265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30</a:t>
            </a:fld>
            <a:endParaRPr lang="en-US"/>
          </a:p>
        </p:txBody>
      </p:sp>
    </p:spTree>
    <p:extLst>
      <p:ext uri="{BB962C8B-B14F-4D97-AF65-F5344CB8AC3E}">
        <p14:creationId xmlns:p14="http://schemas.microsoft.com/office/powerpoint/2010/main" val="30373608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31</a:t>
            </a:fld>
            <a:endParaRPr lang="en-US"/>
          </a:p>
        </p:txBody>
      </p:sp>
    </p:spTree>
    <p:extLst>
      <p:ext uri="{BB962C8B-B14F-4D97-AF65-F5344CB8AC3E}">
        <p14:creationId xmlns:p14="http://schemas.microsoft.com/office/powerpoint/2010/main" val="189019414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32</a:t>
            </a:fld>
            <a:endParaRPr lang="en-US"/>
          </a:p>
        </p:txBody>
      </p:sp>
    </p:spTree>
    <p:extLst>
      <p:ext uri="{BB962C8B-B14F-4D97-AF65-F5344CB8AC3E}">
        <p14:creationId xmlns:p14="http://schemas.microsoft.com/office/powerpoint/2010/main" val="237119256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33</a:t>
            </a:fld>
            <a:endParaRPr lang="en-US"/>
          </a:p>
        </p:txBody>
      </p:sp>
    </p:spTree>
    <p:extLst>
      <p:ext uri="{BB962C8B-B14F-4D97-AF65-F5344CB8AC3E}">
        <p14:creationId xmlns:p14="http://schemas.microsoft.com/office/powerpoint/2010/main" val="279041570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34</a:t>
            </a:fld>
            <a:endParaRPr lang="en-US"/>
          </a:p>
        </p:txBody>
      </p:sp>
    </p:spTree>
    <p:extLst>
      <p:ext uri="{BB962C8B-B14F-4D97-AF65-F5344CB8AC3E}">
        <p14:creationId xmlns:p14="http://schemas.microsoft.com/office/powerpoint/2010/main" val="94133575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35</a:t>
            </a:fld>
            <a:endParaRPr lang="en-US"/>
          </a:p>
        </p:txBody>
      </p:sp>
    </p:spTree>
    <p:extLst>
      <p:ext uri="{BB962C8B-B14F-4D97-AF65-F5344CB8AC3E}">
        <p14:creationId xmlns:p14="http://schemas.microsoft.com/office/powerpoint/2010/main" val="25925403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23485156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21695754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31927198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40673951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6328092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11479138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8/6/2021</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8/6/2021</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8/6/2021</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8/6/2021</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8/6/2021</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8/6/2021</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8/6/2021</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8/6/2021</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8/6/2021</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8/6/2021</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8/6/2021</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8/6/2021</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Konings 5:1-15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Naäman, die leërowerste van die koning van Aram, was ‘n groot man voor sy heer en hoog in aansien; want deur hom het die HERE aan die Arameërs ‘n oorwinning gegee; en die man was ‘n ‘n dapper held, maar melaats.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1413440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Handelinge 3:1-10</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‘En Petrus en Johannes het saam na die tempel opgegaan op die uur van die gebed, die negende uur. En daar is ‘n sekere man aangedra wat van sy geboorte af kreupel was; hulle het hom elke dag neergesit by die tempelpoort wat die Skone genoem word, om ‘n aalmoes te vra van die wat in die tempel ingaan. </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60691747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Handelinge 3:1-10</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Toe hy sien dat Petrus en Johannes die tempel wou binnegaan, het hy om ‘n aalmoes gevra. En Petrus saam met Johannes het hom stip aangekyk en gesê: Kyk na ons. En hy het sy oë op hulle gehou in die verwagting dat hy iets van hulle sou ontvang. Maar Petrus sê: Silwer en goud het ek nie; maar wat ek het, dit gee ek vir jou: In die Naam van Jesus Christus, die Nasaréner, staan op en loop! </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6864519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Handelinge 3:1-10</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Toe gryp hy hom aan sy regterhand en rig hom op, en onmiddellik het sy voete en enkels sterk geword. En hy het opgespring en gestaan en rondgeloop en saam met hulle in die tempel ingegaan terwyl hy rondloop en spring en God prys. En die hele volk het gesien hoe hy daar loop en God prys. En hulle het hom herken, dat dit hy was wat by die Skone Poort van die tempel gesit het om te bedel, en hulle is vervul met verwondering en verbasing oor wat met hom gebeur het.’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56360366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876336" y="570295"/>
            <a:ext cx="8439327" cy="4023360"/>
          </a:xfrm>
          <a:prstGeom prst="rect">
            <a:avLst/>
          </a:prstGeom>
        </p:spPr>
        <p:txBody>
          <a:bodyPr>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Healing in Jesus Name</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 Korinthiërs 2:1-5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toe ek by julle gekom het, broeders, het ek nie aan julle die getuienis van God kom verkondig met voortreflikheid van woorde of van wysheid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2277606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 Korinthiërs 2:1-5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ek het my voorgeneem om niks anders onder julle te weet nie as Jesus Christus, en Hom as gekruisigde.’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71351735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 Korinthiërs 2:1-5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‘Ek was ook by julle in swakheid en in vrees en in veel bewing;…</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6508349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 Korinthiërs 2:1-5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my rede en my prediking was nie in oorredende woorde van menslike wysheid nie, maar in die betoning van gees en krag, sodat julle geloof nie in wysheid van mense sou bestaan nie, maar in die krag van God.</a:t>
            </a: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07141738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 Corinthians 2:1-5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‘When I came to you, brothers, I did not come with eloquence or superior wisdom as I proclaimed to you the testimony about God…</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9428190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 Corinthians 2:1-5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en-GB"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For I resolved to know nothing while I was with you except Jesus Christ and him crucified. I came to you in weakness and fear, and with much trembling. My message and my preaching were not with wise and persuasive words, but with a demonstration of the Spirit’s power, so that your faith might not rest on men’s wisdom, but on God’s power.’</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6695712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Konings 5:1-15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En die Arameërs het in bendes uitgetrek en uit die land van Israel ‘n klein dogtertjie as gevangene weggevoer wat in diens van Naäman se vrou gekom het. En sy het vir haar meesteres gesê: Ag, was my heer maar net by die profeet wat in Samaría is, dan sou hy sy melaatsheid wegneem. Toe gaan hy in en gee dit aan sy heer te kenne en sê: So en so het die dogtertjie gespreek wat uit die land van Israel kom.</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84070735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 Thessalonisense 1:5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ons evangelie het tot julle nie gekom in woord alleen nie, maar ook in krag en in die Heilige Gees en in volle versekerdheid, soos julle weet hoedanig ons onder julle om julle ontwil gewees het.’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85908664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Psalms 107:20</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‘Hy het sy woord uitgestuur, dat Hy hulle kon gesond maak en hulle uit hul kuile red.’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92993303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Psalms 103:1-5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‘n Psalm van Dawid. Loof die HERE, o my siel, en alles wat binne-in my is, sy heilige Naam! Loof die HERE, o my siel, en vergeet geeneen van sy weldade nie! Wat al jou ongeregtigheid vergewe, wat al jou krankhede genees, wat jou lewe verlos van die verderf, wat jou kroon met goedertierenheid en barmhartighede, wat jou siel versadig met die goeie, sodat jou jeug weer nuut word soos dié van ‘n arend.’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9762626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Spreuke 3:1-8</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‘My seun, vergeet my onderwysing nie, en laat jou hart my gebooie bewaar; want dit sal lengte van dae en jare van lewe en vrede vir jou vermeerder.’</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01526149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Spreuke 3:1-8</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‘Laat liefde en trou jou nie verlaat nie; bind dit om jou hals, skryf dit op die tafel van jou hart, dan sal jy genade vind en ‘n goeie insig in die oë van God en die mense. Vertrou op die HERE met jou hele hart en steun nie op jou eie insig nie. </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72739531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Spreuke 3:1-8</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Ken Hom in al jou weë, dan sal Hy jou paaie gelykmaak. Wees nie wys in jou eie oë nie; vrees die HERE, en wyk af van die kwaad; dit sal genesing wees vir jou liggaam en verkwikking vir jou gebeente.’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4985241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Jesaja 53:3-5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‘Hy was verag en deur die mense verlaat, ‘n man van smarte en bekend met krankheid; ja, soos een vir wie ‘n mens sy gelaat verberg; Hy was verag en ons het Hom nie geag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30397315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Jesaja 53:3-5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Nogtans het Hy óns krankhede op Hom geneem, en óns smarte - dié het Hy gedra; maar óns het Hom gehou vir een wat geplaag, deur God geslaan en verdruk was. Maar Hy is ter wille van ons oortredinge deurboor, ter wille van ons ongeregtighede is Hy verbrysel; die straf wat vir ons die vrede aanbring, was op Hom, en deur sy wonde het daar vir ons genesing gekom.’</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4788996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Mattheus 8:1-4</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toe Hy van die berg afkom, het groot menigtes Hom gevolg; en daar het ‘n melaatse man gekom en voor Hom neergeval en gesê: Here, as U wil, kan U my reinig. Daarop steek Jesus die hand uit en raak hom aan en sê: Ek wil; word gereinig! En dadelik is hy van sy melaatsheid gereinig.’</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00116479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Mattheus 8:14-17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toe Jesus in die huis van Petrus kom, sien Hy sy skoonmoeder siek lê aan die koors. En Hy het haar hand aangeraak, en die koors het haar verlaat, en sy het opgestaan en hulle bedien.</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7412558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Konings 5:1-15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En die koning van Aram sê: Gaan dan, ek wil ‘n brief aan die koning van Israel stuur. En hy het gegaan en tien talente silwer en ses duisend sikkels goud en tien stel klere saam met hom geneem, en aan die koning van Israel die brief gebring van die volgende inhoud: Saam met hierdie brief aan u stuur ek dan nou my dienaar Naäman na u toe, dat u sy melaatsheid kan wegneem.</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00024421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Mattheus 8:14-17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toe dit aand geword het, het hulle baie na Hom gebring, wat van duiwels besete was; en Hy het die geeste met ‘n woord uitgedrywe; en almal wat ongesteld was, het Hy gesond gemaak, sodat vervul sou word wat gespreek is deur Jesaja, die profeet, toe hy gesê het: Hy het ons krankhede op Hom geneem en ons siektes gedra.’</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1494880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Markus 16:15-20</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Hy het vir hulle gesê: Gaan die hele wêreld in en verkondig die evangelie aan die ganse mensdom.</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12042148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Markus 16:15-20</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Hy wat glo en hom laat doop, sal gered word; maar hy wat nie glo nie, sal veroordeel word. En vir die wat geglo het, sal hierdie tekens volg: in my Naam sal hulle duiwels uitdryf, met nuwe tale sal hulle spreek,…</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68492110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Markus 16:15-20</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‘…slange sal hulle opneem; en as hulle iets dodeliks drink, sal dit hulle geen kwaad doen nie; op siekes sal hulle die hande lê, en hulle sal gesond word.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05131139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Markus 16:15-20</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Nadat die Here dan met hulle gespreek het, is Hy opgeneem in die hemel en het gaan sit aan die regterhand van God. Maar hulle het uitgegaan en oral gepreek, en die Here het saamgewerk en die woord bevestig deur die tekens wat daarop gevolg het.’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7420533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876336" y="570295"/>
            <a:ext cx="8439327" cy="4023360"/>
          </a:xfrm>
          <a:prstGeom prst="rect">
            <a:avLst/>
          </a:prstGeom>
        </p:spPr>
        <p:txBody>
          <a:bodyPr>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Healing in Jesus Name</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134513731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Konings 5:1-15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Sodra die koning van Israel die brief gelees het, skeur hy sy klere en sê: Is ek dan God, om dood en lewend te maak, dat hierdie man na my stuur om van ‘n man sy melaatsheid weg te neem? Erken en sien tog net hoedat hy ‘n geleentheid teen my soek.</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72304157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Konings 5:1-15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Maar toe Elísa, die man van God, hoor dat die koning van Israel sy klere geskeur het, laat hy die koning weet: Waarom skeur u u klere? Laat hom maar na my kom; dan sal hy weet dat daar ‘n profeet in Israel is. So het Naäman dan gekom met sy perde en met sy waens en voor die deur van Elísa se huis stilgehou. Toe stuur Elísa ‘n boodskapper na hom om te sê: Gaan heen, was jou sewe maal in die Jordaan; dan sal jou vlees terugkeer, en jy sal rein wees.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87991086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Konings 5:1-15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Maar Naäman het baie kwaad geword en weggegaan en gesê: Kyk, ek het gedink: Hy sal sekerlik na my uitkom en staan en die Naam van die HERE sy God aanroep en sy hand oor die plek heen en weer beweeg en die melaatsheid wegneem.</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52023981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Konings 5:1-15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Is Abána en Farpar, die riviere van Damaskus, nie beter as al die waters van Israel nie? Kon ek my nie daarin was en rein word nie? En hy het omgedraai en vererg weggery.</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83003239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Konings 5:1-15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Toe kom sy dienaars nader en spreek met hom en sê: My vader, as die profeet u ‘n groot saak beveel het, sou u dit nie doen nie? Hoeveel te meer nou dat hy u gesê het: Was jou, en jy sal rein word?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33511573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Konings 5:1-15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Daarop het hy afgeklim en sewe maal in die Jordaan ondergeduik volgens die woord van die man van God, en sy vlees het teruggekeer soos die vlees van ‘n jong seun, en hy het rein geword. Toe draai hy om na die man van God, hy en sy hele gevolg, en hy het ingekom en voor hom gaan staan en gesê: Kyk, nou weet ek dat daar geen God op die hele aarde is nie, behalwe in Israel…’</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00211866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1524</TotalTime>
  <Words>2047</Words>
  <Application>Microsoft Office PowerPoint</Application>
  <PresentationFormat>Widescreen</PresentationFormat>
  <Paragraphs>164</Paragraphs>
  <Slides>35</Slides>
  <Notes>35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Arial</vt:lpstr>
      <vt:lpstr>Calibri</vt:lpstr>
      <vt:lpstr>Calibri Light</vt:lpstr>
      <vt:lpstr>Century Gothic</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Healing in Jesus Name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Healing in Jesus Name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Jamandus Lotz</cp:lastModifiedBy>
  <cp:revision>115</cp:revision>
  <dcterms:created xsi:type="dcterms:W3CDTF">2020-05-26T13:44:35Z</dcterms:created>
  <dcterms:modified xsi:type="dcterms:W3CDTF">2021-08-06T09:12:19Z</dcterms:modified>
  <cp:contentStatus/>
</cp:coreProperties>
</file>