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731" r:id="rId3"/>
    <p:sldId id="790" r:id="rId4"/>
    <p:sldId id="791" r:id="rId5"/>
    <p:sldId id="792" r:id="rId6"/>
    <p:sldId id="793" r:id="rId7"/>
    <p:sldId id="794" r:id="rId8"/>
    <p:sldId id="795" r:id="rId9"/>
    <p:sldId id="796" r:id="rId10"/>
    <p:sldId id="797" r:id="rId11"/>
    <p:sldId id="798" r:id="rId12"/>
    <p:sldId id="799" r:id="rId13"/>
    <p:sldId id="800" r:id="rId14"/>
    <p:sldId id="801" r:id="rId15"/>
    <p:sldId id="802" r:id="rId16"/>
    <p:sldId id="803" r:id="rId17"/>
    <p:sldId id="804" r:id="rId18"/>
    <p:sldId id="805" r:id="rId19"/>
    <p:sldId id="806" r:id="rId20"/>
    <p:sldId id="807" r:id="rId21"/>
    <p:sldId id="808" r:id="rId22"/>
    <p:sldId id="809" r:id="rId23"/>
    <p:sldId id="815" r:id="rId24"/>
    <p:sldId id="810" r:id="rId25"/>
    <p:sldId id="811" r:id="rId26"/>
    <p:sldId id="812" r:id="rId27"/>
    <p:sldId id="813" r:id="rId28"/>
    <p:sldId id="814" r:id="rId29"/>
    <p:sldId id="78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8/14/2021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388519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517277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195784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06520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487853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32490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020194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922922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555240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444603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547456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6395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0096543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516538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9530505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9339386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504275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7296702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4595613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592540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055223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017958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501111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068204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632091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091525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896539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8/14/2021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8/14/2021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SONDE.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Jak 5:14-16. </a:t>
            </a:r>
            <a:r>
              <a:rPr lang="nl-NL" sz="3600" i="1" dirty="0">
                <a:solidFill>
                  <a:schemeClr val="dk1"/>
                </a:solidFill>
                <a:latin typeface="Century Gothic"/>
                <a:ea typeface="Century Gothic"/>
                <a:cs typeface="Century Gothic"/>
                <a:sym typeface="Century Gothic"/>
              </a:rPr>
              <a:t>‘Is daar iemand siek onder julle? Laat hom die ouderlinge van die gemeente inroep, en laat hulle oor hom bid nadat hulle hom in die Naam van die Here met olie gesalf het. En die gebed van die geloof sal die kranke red, en die Here sal hom oprig.’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638067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SONDE.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‘Selfs as hy sonde gedoen het, sal dit hom vergewe word. Bely mekaar julle misdade en bid vir mekaar, sodat julle gesond kan word. Die vurige gebed van ‘n regverdige het groot krag.’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48478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3. OORERFLIKHEID.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2 Kon 5:27. </a:t>
            </a:r>
            <a:r>
              <a:rPr lang="nl-NL" sz="3200" i="1" dirty="0">
                <a:solidFill>
                  <a:schemeClr val="dk1"/>
                </a:solidFill>
                <a:latin typeface="Century Gothic"/>
                <a:ea typeface="Century Gothic"/>
                <a:cs typeface="Century Gothic"/>
                <a:sym typeface="Century Gothic"/>
              </a:rPr>
              <a:t>‘Het my hart nie saamgegaan toe ‘n man van sy wa af omgedraai het jou tegemoet nie? Daarom sal die melaatsheid van Naäman jou en jou nageslag vir ewig aanklewe. En hy het van hom uitgegaan melaats, soos sneeu.’</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Jh 9:2. </a:t>
            </a:r>
            <a:r>
              <a:rPr lang="nl-NL" sz="3200" i="1" dirty="0">
                <a:solidFill>
                  <a:schemeClr val="dk1"/>
                </a:solidFill>
                <a:latin typeface="Century Gothic"/>
                <a:ea typeface="Century Gothic"/>
                <a:cs typeface="Century Gothic"/>
                <a:sym typeface="Century Gothic"/>
              </a:rPr>
              <a:t>‘Rabbi, wie het gesondig, hierdie man of sy ouers, dat hy blind gebore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343621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4. SWAK DIEET.</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Spr 16:24. </a:t>
            </a:r>
            <a:r>
              <a:rPr lang="nl-NL" sz="3600" i="1" dirty="0">
                <a:solidFill>
                  <a:schemeClr val="dk1"/>
                </a:solidFill>
                <a:latin typeface="Century Gothic"/>
                <a:ea typeface="Century Gothic"/>
                <a:cs typeface="Century Gothic"/>
                <a:sym typeface="Century Gothic"/>
              </a:rPr>
              <a:t>‘Vriendelike woorde is soos ‘n heuningkoek; soet vir die siel en ‘n genesing vir die gebeente.’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534987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5. ONVOLDOENDE RUS.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Mk 6:31. </a:t>
            </a:r>
            <a:r>
              <a:rPr lang="nl-NL" sz="3600" i="1" dirty="0">
                <a:solidFill>
                  <a:schemeClr val="dk1"/>
                </a:solidFill>
                <a:latin typeface="Century Gothic"/>
                <a:ea typeface="Century Gothic"/>
                <a:cs typeface="Century Gothic"/>
                <a:sym typeface="Century Gothic"/>
              </a:rPr>
              <a:t>‘Kom julle self in die eensaamheid na ‘n verlate plek en rus ‘n bietjie.’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069818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VERWRONGE GEDAGTES &amp; SLEGTE GESINDHEID.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Spr 23:7. </a:t>
            </a:r>
            <a:r>
              <a:rPr lang="nl-NL" sz="3600" i="1" dirty="0">
                <a:solidFill>
                  <a:schemeClr val="dk1"/>
                </a:solidFill>
                <a:latin typeface="Century Gothic"/>
                <a:ea typeface="Century Gothic"/>
                <a:cs typeface="Century Gothic"/>
                <a:sym typeface="Century Gothic"/>
              </a:rPr>
              <a:t>‘For as a man thinks in his heart, so is he...’ </a:t>
            </a: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Spr 4:23. </a:t>
            </a:r>
            <a:r>
              <a:rPr lang="nl-NL" sz="3600" i="1" dirty="0">
                <a:solidFill>
                  <a:schemeClr val="dk1"/>
                </a:solidFill>
                <a:latin typeface="Century Gothic"/>
                <a:ea typeface="Century Gothic"/>
                <a:cs typeface="Century Gothic"/>
                <a:sym typeface="Century Gothic"/>
              </a:rPr>
              <a:t>‘Bewaak jou hart meer as alles wat bewaar moet word, want daaruit is die oorspronge van die lewe.’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8241720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VERWRONGE GEDAGTES &amp; SLEGTE GESINDHEID.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Pt 1:13. </a:t>
            </a:r>
            <a:r>
              <a:rPr lang="nl-NL" sz="3600" i="1" dirty="0">
                <a:solidFill>
                  <a:schemeClr val="dk1"/>
                </a:solidFill>
                <a:latin typeface="Century Gothic"/>
                <a:ea typeface="Century Gothic"/>
                <a:cs typeface="Century Gothic"/>
                <a:sym typeface="Century Gothic"/>
              </a:rPr>
              <a:t>‘Omgord die lendene van julle verstand...’</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GEDAGTES…GESINDHEID…GELOOF…GESPREK…GEVOELENS…GEDRAG…</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GEVOLGE… (GESONDHEID of ONGESONDHEID)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835478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VERWRONGE GEDAGTES &amp; SLEGTE GESINDHEID.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Ef 4:23. </a:t>
            </a:r>
            <a:r>
              <a:rPr lang="en-GB" sz="3600" i="1" dirty="0">
                <a:solidFill>
                  <a:schemeClr val="dk1"/>
                </a:solidFill>
                <a:latin typeface="Century Gothic"/>
                <a:ea typeface="Century Gothic"/>
                <a:cs typeface="Century Gothic"/>
                <a:sym typeface="Century Gothic"/>
              </a:rPr>
              <a:t>‘</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dat</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julle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vernuwe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moet</a:t>
            </a:r>
            <a:r>
              <a:rPr lang="en-GB" sz="3600" i="1" dirty="0">
                <a:solidFill>
                  <a:schemeClr val="dk1"/>
                </a:solidFill>
                <a:latin typeface="Century Gothic"/>
                <a:ea typeface="Century Gothic"/>
                <a:cs typeface="Century Gothic"/>
                <a:sym typeface="Century Gothic"/>
              </a:rPr>
              <a:t> word in die gees van </a:t>
            </a:r>
            <a:r>
              <a:rPr lang="en-GB" sz="3600" i="1" dirty="0" err="1">
                <a:solidFill>
                  <a:schemeClr val="dk1"/>
                </a:solidFill>
                <a:latin typeface="Century Gothic"/>
                <a:ea typeface="Century Gothic"/>
                <a:cs typeface="Century Gothic"/>
                <a:sym typeface="Century Gothic"/>
              </a:rPr>
              <a:t>julle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gemoed</a:t>
            </a:r>
            <a:r>
              <a:rPr lang="en-GB" sz="3600" i="1" dirty="0">
                <a:solidFill>
                  <a:schemeClr val="dk1"/>
                </a:solidFill>
                <a:latin typeface="Century Gothic"/>
                <a:ea typeface="Century Gothic"/>
                <a:cs typeface="Century Gothic"/>
                <a:sym typeface="Century Gothic"/>
              </a:rPr>
              <a:t>...’</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be constantly renewed in the spirit of your mind [having a fresh mental and spiritual attitude...]’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243276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VERWRONGE GEDAGTES &amp; SLEGTE GESINDHEID.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Fil 4:8. </a:t>
            </a:r>
            <a:r>
              <a:rPr lang="nl-NL" sz="3600" i="1" dirty="0">
                <a:solidFill>
                  <a:schemeClr val="dk1"/>
                </a:solidFill>
                <a:latin typeface="Century Gothic"/>
                <a:ea typeface="Century Gothic"/>
                <a:cs typeface="Century Gothic"/>
                <a:sym typeface="Century Gothic"/>
              </a:rPr>
              <a:t>‘Verder, broeders, alles wat waar is, alles wat eerbaar is, alles wat regverdig is, alles wat rein is, alles wat lieflik is, alles wat loflik is - watter deug en watter lof daar ook mag wees, bedink dit.’</a:t>
            </a: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Kor 2:16. </a:t>
            </a:r>
            <a:r>
              <a:rPr lang="nl-NL" sz="3600" i="1" dirty="0">
                <a:solidFill>
                  <a:schemeClr val="dk1"/>
                </a:solidFill>
                <a:latin typeface="Century Gothic"/>
                <a:ea typeface="Century Gothic"/>
                <a:cs typeface="Century Gothic"/>
                <a:sym typeface="Century Gothic"/>
              </a:rPr>
              <a:t>‘But we have the mind of Christ...’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640364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ONVERGIFNIS.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Mt 18</a:t>
            </a:r>
            <a:r>
              <a:rPr lang="nl-NL" sz="3600" i="1" dirty="0">
                <a:solidFill>
                  <a:schemeClr val="dk1"/>
                </a:solidFill>
                <a:latin typeface="Century Gothic"/>
                <a:ea typeface="Century Gothic"/>
                <a:cs typeface="Century Gothic"/>
                <a:sym typeface="Century Gothic"/>
              </a:rPr>
              <a:t>…GELYKENIS van die ONBARMHARTIGE SKULDEISER…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67580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‘In dié dae het Hiskía dodelik siek geword; en Jesaja, die seun van Amos, die profeet, het by hom gekom en vir hom gesê: So spreek die HERE: Gee bevel aan jou huis, want jy sal sterwe en nie lewe nie. Toe draai hy sy gesig na die muur, en hy het gebid tot die HERE en gesê: Ag, HERE, dink tog daaraan dat ek voor u aangesig in trou en met ‘n volkome hart gewandel het en gedoen het wat goed is in u oë.</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ONVERGIFNIS.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Heb 12:15. </a:t>
            </a:r>
            <a:r>
              <a:rPr lang="nl-NL" sz="3600" i="1" dirty="0">
                <a:solidFill>
                  <a:schemeClr val="dk1"/>
                </a:solidFill>
                <a:latin typeface="Century Gothic"/>
                <a:ea typeface="Century Gothic"/>
                <a:cs typeface="Century Gothic"/>
                <a:sym typeface="Century Gothic"/>
              </a:rPr>
              <a:t>’...en pas op dat niemand in die genade van God veragter nie, dat geen wortel van bitterheid opskiet en onrus verwek en baie hierdeur besoedel word nie.’</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‘...lest any root of bitterniss springing up cause trouble, and by this many become defiled...’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155075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8. ONGEHOORSAAMHEID.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Eks 15:26. </a:t>
            </a:r>
            <a:r>
              <a:rPr lang="nl-NL" sz="3600" i="1" dirty="0">
                <a:solidFill>
                  <a:schemeClr val="dk1"/>
                </a:solidFill>
                <a:latin typeface="Century Gothic"/>
                <a:ea typeface="Century Gothic"/>
                <a:cs typeface="Century Gothic"/>
                <a:sym typeface="Century Gothic"/>
              </a:rPr>
              <a:t>‘As jy getrou na die stem van die HERE jou God luister en doen wat reg is in sy oë, en luister na sy gebooie en al sy insettinge hou, dan sal Ek geeneen van die siektes op jou lê wat Ek op Egipteland gelê het nie; want Ek is die HERE wat jou gesond maak.’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3755730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9. ONGELOOF OF TWYFEL.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Mk 6:5-6. </a:t>
            </a:r>
            <a:r>
              <a:rPr lang="nl-NL" sz="3600" i="1" dirty="0">
                <a:solidFill>
                  <a:schemeClr val="dk1"/>
                </a:solidFill>
                <a:latin typeface="Century Gothic"/>
                <a:ea typeface="Century Gothic"/>
                <a:cs typeface="Century Gothic"/>
                <a:sym typeface="Century Gothic"/>
              </a:rPr>
              <a:t>‘En Hy kon daar geen krag doen nie, behalwe dat Hy ‘n paar siekes die hande opgelê en hulle gesond gemaak het. En Hy was verwonderd oor hulle ongeloof...’</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Mt 13:58. </a:t>
            </a:r>
            <a:r>
              <a:rPr lang="nl-NL" sz="3600" i="1" dirty="0">
                <a:solidFill>
                  <a:schemeClr val="dk1"/>
                </a:solidFill>
                <a:latin typeface="Century Gothic"/>
                <a:ea typeface="Century Gothic"/>
                <a:cs typeface="Century Gothic"/>
                <a:sym typeface="Century Gothic"/>
              </a:rPr>
              <a:t>‘En Hy het daar vanweë hulle ongeloof nie baie kragtige dade gedoen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832351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9. ONGELOOF OF TWYFEL.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Jak 1:5-8. ‘</a:t>
            </a:r>
            <a:r>
              <a:rPr lang="nl-NL" sz="3200" i="1" dirty="0">
                <a:solidFill>
                  <a:schemeClr val="dk1"/>
                </a:solidFill>
                <a:latin typeface="Century Gothic"/>
                <a:ea typeface="Century Gothic"/>
                <a:cs typeface="Century Gothic"/>
                <a:sym typeface="Century Gothic"/>
              </a:rPr>
              <a:t>En as iemand van julle wysheid kortkom, laat hom dit van God bid, wat aan almal eenvoudig gee sonder om te verwyt, en dit sal aan hom gegee word. Maar hy moet in die geloof bid, sonder om te twyfel; want hy wat twyfel, is soos ‘n golf van die see wat deur die wind gedrywe en voortgesweep word. Want dié mens moenie dink dat hy iets van die Here sal ontvang nie - so ‘n dubbelhartige man, onbestendig in al sy weë.’</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7665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10. GEBREK AAN DIENSBAARHEID.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Eks 23:25. </a:t>
            </a:r>
            <a:r>
              <a:rPr lang="nl-NL" sz="3600" i="1" dirty="0">
                <a:solidFill>
                  <a:schemeClr val="dk1"/>
                </a:solidFill>
                <a:latin typeface="Century Gothic"/>
                <a:ea typeface="Century Gothic"/>
                <a:cs typeface="Century Gothic"/>
                <a:sym typeface="Century Gothic"/>
              </a:rPr>
              <a:t>‘En julle moet die Here julle God dien; dan sal Hy jou brood en jou water seën, en Ek sal siektes uit jou midde verwyder.’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731261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11. VREES.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Job 3:25. </a:t>
            </a:r>
            <a:r>
              <a:rPr lang="nl-NL" sz="3600" i="1" dirty="0">
                <a:solidFill>
                  <a:schemeClr val="dk1"/>
                </a:solidFill>
                <a:latin typeface="Century Gothic"/>
                <a:ea typeface="Century Gothic"/>
                <a:cs typeface="Century Gothic"/>
                <a:sym typeface="Century Gothic"/>
              </a:rPr>
              <a:t>‘As ek iets vreesliks vrees, kom dit oor my; en die ding waarvoor ek bang is, kom na my toe.’</a:t>
            </a: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Jh 4:18. </a:t>
            </a:r>
            <a:r>
              <a:rPr lang="nl-NL" sz="3600" i="1" dirty="0">
                <a:solidFill>
                  <a:schemeClr val="dk1"/>
                </a:solidFill>
                <a:latin typeface="Century Gothic"/>
                <a:ea typeface="Century Gothic"/>
                <a:cs typeface="Century Gothic"/>
                <a:sym typeface="Century Gothic"/>
              </a:rPr>
              <a:t>‘Daar is geen vrees in die liefde nie; maar die volmaakte liefde dryf die vrees buite, want die vrees sluit straf in, en hy wat vrees, het nie volmaak geword in die liefde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045072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12. VERKEERDE GEBRUIK VAN VERBONDSMAAL.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Kor 11:26-30. </a:t>
            </a:r>
            <a:r>
              <a:rPr lang="nl-NL" sz="3600" i="1" dirty="0">
                <a:solidFill>
                  <a:schemeClr val="dk1"/>
                </a:solidFill>
                <a:latin typeface="Century Gothic"/>
                <a:ea typeface="Century Gothic"/>
                <a:cs typeface="Century Gothic"/>
                <a:sym typeface="Century Gothic"/>
              </a:rPr>
              <a:t>‘Want so dikwels as julle hierdie brood eet en hierdie beker drink, verkondig julle die dood van die Here totdat Hy kom. Wie dan op onwaardige wyse hierdie brood eet of die beker van die Here drink, sal skuldig wees aan die liggaam en bloed van die Here.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188265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12. VERKEERDE GEBRUIK VAN VERBONDSMAAL.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die mens moet homself beproef en só van die brood eet en uit die beker drink. Want wie op onwaardige wyse eet en drink, eet en drink ‘n oordeel oor homself, terwyl hy die liggaam van die Here nie onderskei nie. Daarom is daar onder julle baie swakkes en sieklikes, en ‘n aantal het ontslaap.’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99343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13. DEMONIESE AANVAL.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Efe 6</a:t>
            </a:r>
            <a:r>
              <a:rPr lang="nl-NL" sz="3600" i="1" dirty="0">
                <a:solidFill>
                  <a:schemeClr val="dk1"/>
                </a:solidFill>
                <a:latin typeface="Century Gothic"/>
                <a:ea typeface="Century Gothic"/>
                <a:cs typeface="Century Gothic"/>
                <a:sym typeface="Century Gothic"/>
              </a:rPr>
              <a:t>…</a:t>
            </a:r>
            <a:r>
              <a:rPr lang="nl-NL" sz="3600" b="1" i="1" dirty="0">
                <a:solidFill>
                  <a:schemeClr val="dk1"/>
                </a:solidFill>
                <a:latin typeface="Century Gothic"/>
                <a:ea typeface="Century Gothic"/>
                <a:cs typeface="Century Gothic"/>
                <a:sym typeface="Century Gothic"/>
              </a:rPr>
              <a:t> </a:t>
            </a:r>
            <a:r>
              <a:rPr lang="nl-NL" sz="3600" i="1" dirty="0">
                <a:solidFill>
                  <a:schemeClr val="dk1"/>
                </a:solidFill>
                <a:latin typeface="Century Gothic"/>
                <a:ea typeface="Century Gothic"/>
                <a:cs typeface="Century Gothic"/>
                <a:sym typeface="Century Gothic"/>
              </a:rPr>
              <a:t>‘Trek die volle wapenrusting van God aan, sodat julle staande kan bly teen die aanvalle van die duiwel...Daarom, neem die volle wapenrusting van God op, sodat julle weerstand kan bied in die dag van onheil...behalwe dit alles neem die skild van die geloof op waarmee julle al die vurige pyle van die Bose sal kan uitblus.’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173834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3451373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Hiskía het bitterlik geween. En Jesaja het die middelste voorhof nog nie uitgegaan nie of die woord van die HERE het tot hom gekom en gesê: Draai om en sê vir Hiskía, die vors van my volk: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981918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 spreek die HERE, die God van jou vader Dawid: Ek het jou gebed gehoor, Ek het jou trane gesien; kyk, Ek sal jou gesond maak; op die derde dag sal jy opgaan na die huis van die HERE. En Ek sal vyftien jaar by jou dae byvoeg en jou en hierdie stad uit die hand van die koning van Assirië red, en ook hierdie stad beskut ter wille van My en my kneg Dawid.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27699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Verder sê Jesaja: Bring ‘n vyekoek; en hulle het dit gaan haal en op die sweer gesit, en hy het gesond geword. Hiskía het vir Jesaja gevra: Wat is die teken dat die HERE my gesond sal maak, en dat ek op die derde dag sal opgaan na die huis van die HERE?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847136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Jesaja antwoord: Dit sal vir jou die teken van die kant van die HERE wees dat die HERE die woord sal volbring wat Hy gespreek het: Moet die skaduwee tien grade vooruit gaan, of moet dit tien grade agteruit gaan?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037343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20:1-11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sê Jehiskía: Dit is maklik vir die skaduwee om tien grade te daal; nee, maar laat die skaduwee teruggaan, tien grade agteruit. En Jesaja, die profeet, het die HERE aangeroep, en Hy het die skaduwee op die grade waarlangs dit op die grade van Agas se sonnewyser gedaal het, laat teruggaan, tien grade agteruit.’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610294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GEBREK AAN KENNIS.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Hos 4:6. </a:t>
            </a:r>
            <a:r>
              <a:rPr lang="nl-NL" sz="3600" i="1" dirty="0">
                <a:solidFill>
                  <a:schemeClr val="dk1"/>
                </a:solidFill>
                <a:latin typeface="Century Gothic"/>
                <a:ea typeface="Century Gothic"/>
                <a:cs typeface="Century Gothic"/>
                <a:sym typeface="Century Gothic"/>
              </a:rPr>
              <a:t>‘My volk gaan te gronde weens gebrek aan kennis...’</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Hos 6:6. </a:t>
            </a:r>
            <a:r>
              <a:rPr lang="nl-NL" sz="3600" i="1" dirty="0">
                <a:solidFill>
                  <a:schemeClr val="dk1"/>
                </a:solidFill>
                <a:latin typeface="Century Gothic"/>
                <a:ea typeface="Century Gothic"/>
                <a:cs typeface="Century Gothic"/>
                <a:sym typeface="Century Gothic"/>
              </a:rPr>
              <a:t>‘Want Ek het ‘n behae in liefde en nie in offerande nie, en in kennis van God meer as in brandoffers.’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010568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SONDE.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Jh 1:9. </a:t>
            </a:r>
            <a:r>
              <a:rPr lang="nl-NL" sz="3600" i="1" dirty="0">
                <a:solidFill>
                  <a:schemeClr val="dk1"/>
                </a:solidFill>
                <a:latin typeface="Century Gothic"/>
                <a:ea typeface="Century Gothic"/>
                <a:cs typeface="Century Gothic"/>
                <a:sym typeface="Century Gothic"/>
              </a:rPr>
              <a:t>‘As ons ons sondes bely, Hy is getrou en regverdig om ons die sondes te vergewe en ons van alle ongeregtigheid te reinig.’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7483789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1545</TotalTime>
  <Words>1677</Words>
  <Application>Microsoft Office PowerPoint</Application>
  <PresentationFormat>Widescreen</PresentationFormat>
  <Paragraphs>159</Paragraphs>
  <Slides>29</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Century Gothic</vt:lpstr>
      <vt:lpstr>Symbol</vt:lpstr>
      <vt:lpstr>Office Theme</vt:lpstr>
      <vt:lpstr>Healing in Jesus Name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Healing in Jesus Name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118</cp:revision>
  <dcterms:created xsi:type="dcterms:W3CDTF">2020-05-26T13:44:35Z</dcterms:created>
  <dcterms:modified xsi:type="dcterms:W3CDTF">2021-08-14T07:21:10Z</dcterms:modified>
  <cp:contentStatus/>
</cp:coreProperties>
</file>