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731" r:id="rId3"/>
    <p:sldId id="816" r:id="rId4"/>
    <p:sldId id="817" r:id="rId5"/>
    <p:sldId id="818" r:id="rId6"/>
    <p:sldId id="819" r:id="rId7"/>
    <p:sldId id="820" r:id="rId8"/>
    <p:sldId id="821" r:id="rId9"/>
    <p:sldId id="822" r:id="rId10"/>
    <p:sldId id="823" r:id="rId11"/>
    <p:sldId id="824" r:id="rId12"/>
    <p:sldId id="825" r:id="rId13"/>
    <p:sldId id="826" r:id="rId14"/>
    <p:sldId id="827" r:id="rId15"/>
    <p:sldId id="828" r:id="rId16"/>
    <p:sldId id="829" r:id="rId17"/>
    <p:sldId id="830" r:id="rId18"/>
    <p:sldId id="831" r:id="rId19"/>
    <p:sldId id="832" r:id="rId20"/>
    <p:sldId id="833" r:id="rId21"/>
    <p:sldId id="834" r:id="rId22"/>
    <p:sldId id="835" r:id="rId23"/>
    <p:sldId id="836" r:id="rId24"/>
    <p:sldId id="837" r:id="rId25"/>
    <p:sldId id="78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1" autoAdjust="0"/>
    <p:restoredTop sz="87345"/>
  </p:normalViewPr>
  <p:slideViewPr>
    <p:cSldViewPr snapToGrid="0" snapToObjects="1">
      <p:cViewPr varScale="1">
        <p:scale>
          <a:sx n="99" d="100"/>
          <a:sy n="99" d="100"/>
        </p:scale>
        <p:origin x="1104"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8/20/2021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3802840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30058542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584390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4008382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29199823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5689666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8750937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8225968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6775248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4137372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2275857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4629415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3926360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4701396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5425630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5543889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2592540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691200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772634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4004731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683238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530687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832846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328012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8/20/2021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8/20/2021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Healing in Jesus Name 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Johannes 15:5.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is die wynstok, julle die lote. Wie in My bly, en Ek in hom, hy dra veel vrug; want sonder My kan julle niks doen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4734168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James 5:14-16 AMP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‘Is anyone among you sick? He should call in the church elders (the spiritual guides). And they should pray over him, anointing him with oil in the Lord’s name.’</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617693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4:12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saligheid is in niemand anders nie, want daar is ook geen ander naam onder die hemel wat onder die mense gegee is, waardeur ons gered moet word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9000929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Petrus 2:24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‘wat self ons sondes in sy liggaam op die kruishout gedra het, sodat ons die sondes kan afsterwe en vir die geregtigheid lewe; deur wie se wonde julle genees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6874120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the prayer [that is] of faith will save him who is sick, and the Lord will restore him; and if he has committed sins, he will be forgiven. Confess to one another therefore your faults (your slips, your false steps, your offenses, your sins)’</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5305720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pray [also] for one another, that you may be healed and restored [to a spiritual tone of mind and heart].’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5303038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earnest (heartfelt, continued) prayer of a righteous man makes tremendous power available [dynamic in it’s working].’</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0153143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Korinthiërs 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‘...genadegawes van gesondmaking’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4391491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15:21-28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Jesus het daarvandaan weggegaan en na die streke van Tirus en Sidon vertrek. En ‘n Kananése vrou het van daardie gebied gekom en na Hom geroep en gesê: Wees my barmhartig, Here, Seun van Dawid! My dogter is erg van die duiwel besete. Maar Hy het haar nie ‘n woord geantwoord nie. Toe kom sy dissipels nader en vra Hom en sê: Stuur haar weg, want sy roep agter ons aan. Maar Hy antwoord en sê: Ek is net gestuur na die verlore skape van die huis van Israel.’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4513889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15:21-28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kom sy en val voor Hom neer en sê: Here, help my! Maar Hy antwoord en sê: Dit is nie mooi om die brood van die kinders te neem en dit vir die hondjies te gooi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6587771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Handelinge 10:38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‘met betrekking tot Jesus van Násaret, hoe God Hom gesalf het met die Heilige Gees en met krag. Hy het die land deurgegaan, goed gedoen en almal genees wat onder die mag van die duiwel was, omdat God met Hom was.’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227760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15:21-28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sy sê: Ja, Here, maar die hondjies eet darem van die krummels wat van die tafel van hulle base afval.’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004392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15:21-28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antwoord Jesus en sê vir haar: o Vrou, groot is jou geloof; laat dit vir jou wees soos jy wil hê. En haar dogter het gesond geword van daardie uur af.’</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8112196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Hebreërs 6:12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‘…sodat julle nie traag word nie, maar navolgers van hulle wat deur geloof en lankmoedigheid erfgename van die belofte is.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4054032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Lukas 10:19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‘Kyk, Ek gee aan julle die mag om op slange en skerpioene te trap, en oor al die krag van die vyand; en niks sal julle ooit skade doen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9829851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Johannes 16:24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‘Tot nou toe het julle niks in my Naam gevra nie. Bid en julle sal ontvang, sodat julle blydskap volkome kan wees.’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6494660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570295"/>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Healing in Jesus Name 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34513731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‘how God anointed Jesus of Nazareth with the Holy Spirit and with power, who went about doing good and healing all who were oppressed by the devil, for God was with Him...’</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7870398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Johannes 3:8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‘Vir hierdie doel het die Seun van God verskyn, om die werke van die duiwel te verbreek.’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1639496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Johannes 10:10-11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dief kom net om te steel en te slag en te verwoes. Ek het gekom, dat hulle lewe en oorvloed kan hê. Ek is die goeie herder. Die goeie herder lê sy lewe af vir die skape.’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3444758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11:28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‘Kom na My toe, almal wat vermoeid en belas is, en Ek sal julle rus gee,..’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041635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Markus 5:25-34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 sekere vrou wat twaalf jaar lank bloedvloeiing gehad het en veel onder baie geneeshere, dokters, gely en al haar besittings uitgegee het sonder om enige baat te vind, maar eerder erger geword het, het van Jesus gehoor en onder die skare van agter gekom en sy kleed aangeraak; want sy het gesê: As ek maar sy klere kan aanraak, sal ek gesond word.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2722367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Markus 5:25-34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dadelik het die fontein van haar bloed opgedroog, en sy het aan haar liggaam bemerk dat sy van haar kwaal genees was. En dadelik toe Jesus in Homself die krag gewaarword wat van Hom uitgegaan het, draai Hy Hom om onder die skare en sê: Wie het my klere aangeraak? En sy dissipels antwoord Hom: U sien dat die skare U verdring, en U sê: Wie het My aangeraak?’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7013477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Markus 5:25-34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kyk Hy rond om haar te sien wat dit gedoen het. Die vrou, wat gevrees en gebeef het omdat sy wis wat met haar gebeur het, kom toe en val voor Hom neer en vertel Hom die hele waarheid. En Hy sê vir haar: Dogter, jou geloof het jou gered. Gaan in vrede en wees van jou kwaal genees.’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9818540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1561</TotalTime>
  <Words>1089</Words>
  <Application>Microsoft Office PowerPoint</Application>
  <PresentationFormat>Widescreen</PresentationFormat>
  <Paragraphs>119</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Century Gothic</vt:lpstr>
      <vt:lpstr>Symbol</vt:lpstr>
      <vt:lpstr>Office Theme</vt:lpstr>
      <vt:lpstr>Healing in Jesus Name 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Healing in Jesus Name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119</cp:revision>
  <dcterms:created xsi:type="dcterms:W3CDTF">2020-05-26T13:44:35Z</dcterms:created>
  <dcterms:modified xsi:type="dcterms:W3CDTF">2021-08-20T12:58:59Z</dcterms:modified>
  <cp:contentStatus/>
</cp:coreProperties>
</file>