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41.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50.xml"/>
  <Override ContentType="application/vnd.openxmlformats-officedocument.presentationml.notesSlide+xml" PartName="/ppt/notesSlides/notesSlide24.xml"/>
  <Override ContentType="application/vnd.openxmlformats-officedocument.presentationml.notesSlide+xml" PartName="/ppt/notesSlides/notesSlide4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35.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1.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1.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Lst>
  <p:sldSz cy="6858000" cx="12192000"/>
  <p:notesSz cx="6858000" cy="9144000"/>
  <p:defaultTextStyle>
    <a:defPPr lvl="0">
      <a:defRPr lang="en-US"/>
    </a:defPPr>
    <a:lvl1pPr defTabSz="914400" eaLnBrk="1" hangingPunct="1" latinLnBrk="0" lvl="0" marL="0" rtl="0" algn="l">
      <a:defRPr kern="1200" sz="1800">
        <a:solidFill>
          <a:schemeClr val="tx1"/>
        </a:solidFill>
        <a:latin typeface="+mn-lt"/>
        <a:ea typeface="+mn-ea"/>
        <a:cs typeface="+mn-cs"/>
      </a:defRPr>
    </a:lvl1pPr>
    <a:lvl2pPr defTabSz="914400" eaLnBrk="1" hangingPunct="1" latinLnBrk="0" lvl="1" marL="457200" rtl="0" algn="l">
      <a:defRPr kern="1200" sz="1800">
        <a:solidFill>
          <a:schemeClr val="tx1"/>
        </a:solidFill>
        <a:latin typeface="+mn-lt"/>
        <a:ea typeface="+mn-ea"/>
        <a:cs typeface="+mn-cs"/>
      </a:defRPr>
    </a:lvl2pPr>
    <a:lvl3pPr defTabSz="914400" eaLnBrk="1" hangingPunct="1" latinLnBrk="0" lvl="2" marL="914400" rtl="0" algn="l">
      <a:defRPr kern="1200" sz="1800">
        <a:solidFill>
          <a:schemeClr val="tx1"/>
        </a:solidFill>
        <a:latin typeface="+mn-lt"/>
        <a:ea typeface="+mn-ea"/>
        <a:cs typeface="+mn-cs"/>
      </a:defRPr>
    </a:lvl3pPr>
    <a:lvl4pPr defTabSz="914400" eaLnBrk="1" hangingPunct="1" latinLnBrk="0" lvl="3" marL="1371600" rtl="0" algn="l">
      <a:defRPr kern="1200" sz="1800">
        <a:solidFill>
          <a:schemeClr val="tx1"/>
        </a:solidFill>
        <a:latin typeface="+mn-lt"/>
        <a:ea typeface="+mn-ea"/>
        <a:cs typeface="+mn-cs"/>
      </a:defRPr>
    </a:lvl4pPr>
    <a:lvl5pPr defTabSz="914400" eaLnBrk="1" hangingPunct="1" latinLnBrk="0" lvl="4" marL="1828800" rtl="0" algn="l">
      <a:defRPr kern="1200" sz="1800">
        <a:solidFill>
          <a:schemeClr val="tx1"/>
        </a:solidFill>
        <a:latin typeface="+mn-lt"/>
        <a:ea typeface="+mn-ea"/>
        <a:cs typeface="+mn-cs"/>
      </a:defRPr>
    </a:lvl5pPr>
    <a:lvl6pPr defTabSz="914400" eaLnBrk="1" hangingPunct="1" latinLnBrk="0" lvl="5" marL="2286000" rtl="0" algn="l">
      <a:defRPr kern="1200" sz="1800">
        <a:solidFill>
          <a:schemeClr val="tx1"/>
        </a:solidFill>
        <a:latin typeface="+mn-lt"/>
        <a:ea typeface="+mn-ea"/>
        <a:cs typeface="+mn-cs"/>
      </a:defRPr>
    </a:lvl6pPr>
    <a:lvl7pPr defTabSz="914400" eaLnBrk="1" hangingPunct="1" latinLnBrk="0" lvl="6" marL="2743200" rtl="0" algn="l">
      <a:defRPr kern="1200" sz="1800">
        <a:solidFill>
          <a:schemeClr val="tx1"/>
        </a:solidFill>
        <a:latin typeface="+mn-lt"/>
        <a:ea typeface="+mn-ea"/>
        <a:cs typeface="+mn-cs"/>
      </a:defRPr>
    </a:lvl7pPr>
    <a:lvl8pPr defTabSz="914400" eaLnBrk="1" hangingPunct="1" latinLnBrk="0" lvl="7" marL="3200400" rtl="0" algn="l">
      <a:defRPr kern="1200" sz="1800">
        <a:solidFill>
          <a:schemeClr val="tx1"/>
        </a:solidFill>
        <a:latin typeface="+mn-lt"/>
        <a:ea typeface="+mn-ea"/>
        <a:cs typeface="+mn-cs"/>
      </a:defRPr>
    </a:lvl8pPr>
    <a:lvl9pPr defTabSz="914400" eaLnBrk="1" hangingPunct="1" latinLnBrk="0" lvl="8" marL="3657600" rtl="0" algn="l">
      <a:defRPr kern="1200" sz="1800">
        <a:solidFill>
          <a:schemeClr val="tx1"/>
        </a:solidFill>
        <a:latin typeface="+mn-lt"/>
        <a:ea typeface="+mn-ea"/>
        <a:cs typeface="+mn-cs"/>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1.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1.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1.xml"/><Relationship Id="rId3" Type="http://schemas.openxmlformats.org/officeDocument/2006/relationships/presProps" Target="presProps1.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85994-54C3-6341-A23C-CB5D47131F8A}" type="datetimeFigureOut">
              <a:rPr lang="en-US" smtClean="0"/>
              <a:t>7/30/2021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9C90CB-7686-744B-96D9-422CFC7D4FA6}" type="slidenum">
              <a:rPr lang="en-US" smtClean="0"/>
              <a:t>‹#›</a:t>
            </a:fld>
            <a:endParaRPr lang="en-US"/>
          </a:p>
        </p:txBody>
      </p:sp>
    </p:spTree>
    <p:extLst>
      <p:ext uri="{BB962C8B-B14F-4D97-AF65-F5344CB8AC3E}">
        <p14:creationId xmlns:p14="http://schemas.microsoft.com/office/powerpoint/2010/main" val="22516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a:t>
            </a:fld>
            <a:endParaRPr lang="en-US"/>
          </a:p>
        </p:txBody>
      </p:sp>
    </p:spTree>
    <p:extLst>
      <p:ext uri="{BB962C8B-B14F-4D97-AF65-F5344CB8AC3E}">
        <p14:creationId xmlns:p14="http://schemas.microsoft.com/office/powerpoint/2010/main" val="127931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10</a:t>
            </a:fld>
            <a:endParaRPr lang="en-US"/>
          </a:p>
        </p:txBody>
      </p:sp>
    </p:spTree>
    <p:extLst>
      <p:ext uri="{BB962C8B-B14F-4D97-AF65-F5344CB8AC3E}">
        <p14:creationId xmlns:p14="http://schemas.microsoft.com/office/powerpoint/2010/main" val="2758501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11</a:t>
            </a:fld>
            <a:endParaRPr lang="en-US"/>
          </a:p>
        </p:txBody>
      </p:sp>
    </p:spTree>
    <p:extLst>
      <p:ext uri="{BB962C8B-B14F-4D97-AF65-F5344CB8AC3E}">
        <p14:creationId xmlns:p14="http://schemas.microsoft.com/office/powerpoint/2010/main" val="416112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12</a:t>
            </a:fld>
            <a:endParaRPr lang="en-US"/>
          </a:p>
        </p:txBody>
      </p:sp>
    </p:spTree>
    <p:extLst>
      <p:ext uri="{BB962C8B-B14F-4D97-AF65-F5344CB8AC3E}">
        <p14:creationId xmlns:p14="http://schemas.microsoft.com/office/powerpoint/2010/main" val="30697503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13</a:t>
            </a:fld>
            <a:endParaRPr lang="en-US"/>
          </a:p>
        </p:txBody>
      </p:sp>
    </p:spTree>
    <p:extLst>
      <p:ext uri="{BB962C8B-B14F-4D97-AF65-F5344CB8AC3E}">
        <p14:creationId xmlns:p14="http://schemas.microsoft.com/office/powerpoint/2010/main" val="1716331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14</a:t>
            </a:fld>
            <a:endParaRPr lang="en-US"/>
          </a:p>
        </p:txBody>
      </p:sp>
    </p:spTree>
    <p:extLst>
      <p:ext uri="{BB962C8B-B14F-4D97-AF65-F5344CB8AC3E}">
        <p14:creationId xmlns:p14="http://schemas.microsoft.com/office/powerpoint/2010/main" val="1019248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15</a:t>
            </a:fld>
            <a:endParaRPr lang="en-US"/>
          </a:p>
        </p:txBody>
      </p:sp>
    </p:spTree>
    <p:extLst>
      <p:ext uri="{BB962C8B-B14F-4D97-AF65-F5344CB8AC3E}">
        <p14:creationId xmlns:p14="http://schemas.microsoft.com/office/powerpoint/2010/main" val="32941232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16</a:t>
            </a:fld>
            <a:endParaRPr lang="en-US"/>
          </a:p>
        </p:txBody>
      </p:sp>
    </p:spTree>
    <p:extLst>
      <p:ext uri="{BB962C8B-B14F-4D97-AF65-F5344CB8AC3E}">
        <p14:creationId xmlns:p14="http://schemas.microsoft.com/office/powerpoint/2010/main" val="20441423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17</a:t>
            </a:fld>
            <a:endParaRPr lang="en-US"/>
          </a:p>
        </p:txBody>
      </p:sp>
    </p:spTree>
    <p:extLst>
      <p:ext uri="{BB962C8B-B14F-4D97-AF65-F5344CB8AC3E}">
        <p14:creationId xmlns:p14="http://schemas.microsoft.com/office/powerpoint/2010/main" val="726382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18</a:t>
            </a:fld>
            <a:endParaRPr lang="en-US"/>
          </a:p>
        </p:txBody>
      </p:sp>
    </p:spTree>
    <p:extLst>
      <p:ext uri="{BB962C8B-B14F-4D97-AF65-F5344CB8AC3E}">
        <p14:creationId xmlns:p14="http://schemas.microsoft.com/office/powerpoint/2010/main" val="14537072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19</a:t>
            </a:fld>
            <a:endParaRPr lang="en-US"/>
          </a:p>
        </p:txBody>
      </p:sp>
    </p:spTree>
    <p:extLst>
      <p:ext uri="{BB962C8B-B14F-4D97-AF65-F5344CB8AC3E}">
        <p14:creationId xmlns:p14="http://schemas.microsoft.com/office/powerpoint/2010/main" val="3584000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a:t>
            </a:fld>
            <a:endParaRPr lang="en-US"/>
          </a:p>
        </p:txBody>
      </p:sp>
    </p:spTree>
    <p:extLst>
      <p:ext uri="{BB962C8B-B14F-4D97-AF65-F5344CB8AC3E}">
        <p14:creationId xmlns:p14="http://schemas.microsoft.com/office/powerpoint/2010/main" val="11488550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20</a:t>
            </a:fld>
            <a:endParaRPr lang="en-US"/>
          </a:p>
        </p:txBody>
      </p:sp>
    </p:spTree>
    <p:extLst>
      <p:ext uri="{BB962C8B-B14F-4D97-AF65-F5344CB8AC3E}">
        <p14:creationId xmlns:p14="http://schemas.microsoft.com/office/powerpoint/2010/main" val="474937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21</a:t>
            </a:fld>
            <a:endParaRPr lang="en-US"/>
          </a:p>
        </p:txBody>
      </p:sp>
    </p:spTree>
    <p:extLst>
      <p:ext uri="{BB962C8B-B14F-4D97-AF65-F5344CB8AC3E}">
        <p14:creationId xmlns:p14="http://schemas.microsoft.com/office/powerpoint/2010/main" val="11264282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22</a:t>
            </a:fld>
            <a:endParaRPr lang="en-US"/>
          </a:p>
        </p:txBody>
      </p:sp>
    </p:spTree>
    <p:extLst>
      <p:ext uri="{BB962C8B-B14F-4D97-AF65-F5344CB8AC3E}">
        <p14:creationId xmlns:p14="http://schemas.microsoft.com/office/powerpoint/2010/main" val="37561415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23</a:t>
            </a:fld>
            <a:endParaRPr lang="en-US"/>
          </a:p>
        </p:txBody>
      </p:sp>
    </p:spTree>
    <p:extLst>
      <p:ext uri="{BB962C8B-B14F-4D97-AF65-F5344CB8AC3E}">
        <p14:creationId xmlns:p14="http://schemas.microsoft.com/office/powerpoint/2010/main" val="18123678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24</a:t>
            </a:fld>
            <a:endParaRPr lang="en-US"/>
          </a:p>
        </p:txBody>
      </p:sp>
    </p:spTree>
    <p:extLst>
      <p:ext uri="{BB962C8B-B14F-4D97-AF65-F5344CB8AC3E}">
        <p14:creationId xmlns:p14="http://schemas.microsoft.com/office/powerpoint/2010/main" val="5089935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25</a:t>
            </a:fld>
            <a:endParaRPr lang="en-US"/>
          </a:p>
        </p:txBody>
      </p:sp>
    </p:spTree>
    <p:extLst>
      <p:ext uri="{BB962C8B-B14F-4D97-AF65-F5344CB8AC3E}">
        <p14:creationId xmlns:p14="http://schemas.microsoft.com/office/powerpoint/2010/main" val="6502028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26</a:t>
            </a:fld>
            <a:endParaRPr lang="en-US"/>
          </a:p>
        </p:txBody>
      </p:sp>
    </p:spTree>
    <p:extLst>
      <p:ext uri="{BB962C8B-B14F-4D97-AF65-F5344CB8AC3E}">
        <p14:creationId xmlns:p14="http://schemas.microsoft.com/office/powerpoint/2010/main" val="3724149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27</a:t>
            </a:fld>
            <a:endParaRPr lang="en-US"/>
          </a:p>
        </p:txBody>
      </p:sp>
    </p:spTree>
    <p:extLst>
      <p:ext uri="{BB962C8B-B14F-4D97-AF65-F5344CB8AC3E}">
        <p14:creationId xmlns:p14="http://schemas.microsoft.com/office/powerpoint/2010/main" val="3186598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28</a:t>
            </a:fld>
            <a:endParaRPr lang="en-US"/>
          </a:p>
        </p:txBody>
      </p:sp>
    </p:spTree>
    <p:extLst>
      <p:ext uri="{BB962C8B-B14F-4D97-AF65-F5344CB8AC3E}">
        <p14:creationId xmlns:p14="http://schemas.microsoft.com/office/powerpoint/2010/main" val="41997204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29</a:t>
            </a:fld>
            <a:endParaRPr lang="en-US"/>
          </a:p>
        </p:txBody>
      </p:sp>
    </p:spTree>
    <p:extLst>
      <p:ext uri="{BB962C8B-B14F-4D97-AF65-F5344CB8AC3E}">
        <p14:creationId xmlns:p14="http://schemas.microsoft.com/office/powerpoint/2010/main" val="36333986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a:t>
            </a:fld>
            <a:endParaRPr lang="en-US"/>
          </a:p>
        </p:txBody>
      </p:sp>
    </p:spTree>
    <p:extLst>
      <p:ext uri="{BB962C8B-B14F-4D97-AF65-F5344CB8AC3E}">
        <p14:creationId xmlns:p14="http://schemas.microsoft.com/office/powerpoint/2010/main" val="12275857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30</a:t>
            </a:fld>
            <a:endParaRPr lang="en-US"/>
          </a:p>
        </p:txBody>
      </p:sp>
    </p:spTree>
    <p:extLst>
      <p:ext uri="{BB962C8B-B14F-4D97-AF65-F5344CB8AC3E}">
        <p14:creationId xmlns:p14="http://schemas.microsoft.com/office/powerpoint/2010/main" val="23739370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31</a:t>
            </a:fld>
            <a:endParaRPr lang="en-US"/>
          </a:p>
        </p:txBody>
      </p:sp>
    </p:spTree>
    <p:extLst>
      <p:ext uri="{BB962C8B-B14F-4D97-AF65-F5344CB8AC3E}">
        <p14:creationId xmlns:p14="http://schemas.microsoft.com/office/powerpoint/2010/main" val="14740021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32</a:t>
            </a:fld>
            <a:endParaRPr lang="en-US"/>
          </a:p>
        </p:txBody>
      </p:sp>
    </p:spTree>
    <p:extLst>
      <p:ext uri="{BB962C8B-B14F-4D97-AF65-F5344CB8AC3E}">
        <p14:creationId xmlns:p14="http://schemas.microsoft.com/office/powerpoint/2010/main" val="25208373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33</a:t>
            </a:fld>
            <a:endParaRPr lang="en-US"/>
          </a:p>
        </p:txBody>
      </p:sp>
    </p:spTree>
    <p:extLst>
      <p:ext uri="{BB962C8B-B14F-4D97-AF65-F5344CB8AC3E}">
        <p14:creationId xmlns:p14="http://schemas.microsoft.com/office/powerpoint/2010/main" val="21809986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34</a:t>
            </a:fld>
            <a:endParaRPr lang="en-US"/>
          </a:p>
        </p:txBody>
      </p:sp>
    </p:spTree>
    <p:extLst>
      <p:ext uri="{BB962C8B-B14F-4D97-AF65-F5344CB8AC3E}">
        <p14:creationId xmlns:p14="http://schemas.microsoft.com/office/powerpoint/2010/main" val="41580289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35</a:t>
            </a:fld>
            <a:endParaRPr lang="en-US"/>
          </a:p>
        </p:txBody>
      </p:sp>
    </p:spTree>
    <p:extLst>
      <p:ext uri="{BB962C8B-B14F-4D97-AF65-F5344CB8AC3E}">
        <p14:creationId xmlns:p14="http://schemas.microsoft.com/office/powerpoint/2010/main" val="22077820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36</a:t>
            </a:fld>
            <a:endParaRPr lang="en-US"/>
          </a:p>
        </p:txBody>
      </p:sp>
    </p:spTree>
    <p:extLst>
      <p:ext uri="{BB962C8B-B14F-4D97-AF65-F5344CB8AC3E}">
        <p14:creationId xmlns:p14="http://schemas.microsoft.com/office/powerpoint/2010/main" val="76521076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37</a:t>
            </a:fld>
            <a:endParaRPr lang="en-US"/>
          </a:p>
        </p:txBody>
      </p:sp>
    </p:spTree>
    <p:extLst>
      <p:ext uri="{BB962C8B-B14F-4D97-AF65-F5344CB8AC3E}">
        <p14:creationId xmlns:p14="http://schemas.microsoft.com/office/powerpoint/2010/main" val="3175627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38</a:t>
            </a:fld>
            <a:endParaRPr lang="en-US"/>
          </a:p>
        </p:txBody>
      </p:sp>
    </p:spTree>
    <p:extLst>
      <p:ext uri="{BB962C8B-B14F-4D97-AF65-F5344CB8AC3E}">
        <p14:creationId xmlns:p14="http://schemas.microsoft.com/office/powerpoint/2010/main" val="320380725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39</a:t>
            </a:fld>
            <a:endParaRPr lang="en-US"/>
          </a:p>
        </p:txBody>
      </p:sp>
    </p:spTree>
    <p:extLst>
      <p:ext uri="{BB962C8B-B14F-4D97-AF65-F5344CB8AC3E}">
        <p14:creationId xmlns:p14="http://schemas.microsoft.com/office/powerpoint/2010/main" val="8241480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a:t>
            </a:fld>
            <a:endParaRPr lang="en-US"/>
          </a:p>
        </p:txBody>
      </p:sp>
    </p:spTree>
    <p:extLst>
      <p:ext uri="{BB962C8B-B14F-4D97-AF65-F5344CB8AC3E}">
        <p14:creationId xmlns:p14="http://schemas.microsoft.com/office/powerpoint/2010/main" val="29507447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40</a:t>
            </a:fld>
            <a:endParaRPr lang="en-US"/>
          </a:p>
        </p:txBody>
      </p:sp>
    </p:spTree>
    <p:extLst>
      <p:ext uri="{BB962C8B-B14F-4D97-AF65-F5344CB8AC3E}">
        <p14:creationId xmlns:p14="http://schemas.microsoft.com/office/powerpoint/2010/main" val="8107735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41</a:t>
            </a:fld>
            <a:endParaRPr lang="en-US"/>
          </a:p>
        </p:txBody>
      </p:sp>
    </p:spTree>
    <p:extLst>
      <p:ext uri="{BB962C8B-B14F-4D97-AF65-F5344CB8AC3E}">
        <p14:creationId xmlns:p14="http://schemas.microsoft.com/office/powerpoint/2010/main" val="168788284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42</a:t>
            </a:fld>
            <a:endParaRPr lang="en-US"/>
          </a:p>
        </p:txBody>
      </p:sp>
    </p:spTree>
    <p:extLst>
      <p:ext uri="{BB962C8B-B14F-4D97-AF65-F5344CB8AC3E}">
        <p14:creationId xmlns:p14="http://schemas.microsoft.com/office/powerpoint/2010/main" val="6226992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43</a:t>
            </a:fld>
            <a:endParaRPr lang="en-US"/>
          </a:p>
        </p:txBody>
      </p:sp>
    </p:spTree>
    <p:extLst>
      <p:ext uri="{BB962C8B-B14F-4D97-AF65-F5344CB8AC3E}">
        <p14:creationId xmlns:p14="http://schemas.microsoft.com/office/powerpoint/2010/main" val="16809946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44</a:t>
            </a:fld>
            <a:endParaRPr lang="en-US"/>
          </a:p>
        </p:txBody>
      </p:sp>
    </p:spTree>
    <p:extLst>
      <p:ext uri="{BB962C8B-B14F-4D97-AF65-F5344CB8AC3E}">
        <p14:creationId xmlns:p14="http://schemas.microsoft.com/office/powerpoint/2010/main" val="36652553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45</a:t>
            </a:fld>
            <a:endParaRPr lang="en-US"/>
          </a:p>
        </p:txBody>
      </p:sp>
    </p:spTree>
    <p:extLst>
      <p:ext uri="{BB962C8B-B14F-4D97-AF65-F5344CB8AC3E}">
        <p14:creationId xmlns:p14="http://schemas.microsoft.com/office/powerpoint/2010/main" val="42097602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46</a:t>
            </a:fld>
            <a:endParaRPr lang="en-US"/>
          </a:p>
        </p:txBody>
      </p:sp>
    </p:spTree>
    <p:extLst>
      <p:ext uri="{BB962C8B-B14F-4D97-AF65-F5344CB8AC3E}">
        <p14:creationId xmlns:p14="http://schemas.microsoft.com/office/powerpoint/2010/main" val="216555662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47</a:t>
            </a:fld>
            <a:endParaRPr lang="en-US"/>
          </a:p>
        </p:txBody>
      </p:sp>
    </p:spTree>
    <p:extLst>
      <p:ext uri="{BB962C8B-B14F-4D97-AF65-F5344CB8AC3E}">
        <p14:creationId xmlns:p14="http://schemas.microsoft.com/office/powerpoint/2010/main" val="251831843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48</a:t>
            </a:fld>
            <a:endParaRPr lang="en-US"/>
          </a:p>
        </p:txBody>
      </p:sp>
    </p:spTree>
    <p:extLst>
      <p:ext uri="{BB962C8B-B14F-4D97-AF65-F5344CB8AC3E}">
        <p14:creationId xmlns:p14="http://schemas.microsoft.com/office/powerpoint/2010/main" val="151311718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49</a:t>
            </a:fld>
            <a:endParaRPr lang="en-US"/>
          </a:p>
        </p:txBody>
      </p:sp>
    </p:spTree>
    <p:extLst>
      <p:ext uri="{BB962C8B-B14F-4D97-AF65-F5344CB8AC3E}">
        <p14:creationId xmlns:p14="http://schemas.microsoft.com/office/powerpoint/2010/main" val="952179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a:t>
            </a:fld>
            <a:endParaRPr lang="en-US"/>
          </a:p>
        </p:txBody>
      </p:sp>
    </p:spTree>
    <p:extLst>
      <p:ext uri="{BB962C8B-B14F-4D97-AF65-F5344CB8AC3E}">
        <p14:creationId xmlns:p14="http://schemas.microsoft.com/office/powerpoint/2010/main" val="354303228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Font: Century Gothic</a:t>
            </a:r>
          </a:p>
          <a:p>
            <a:r>
              <a:rPr lang="en-US" dirty="0"/>
              <a:t>Main Title Slide: Font Size 80</a:t>
            </a:r>
          </a:p>
          <a:p>
            <a:r>
              <a:rPr lang="en-US" dirty="0"/>
              <a:t>Main Headings: 40-44</a:t>
            </a:r>
          </a:p>
          <a:p>
            <a:r>
              <a:rPr lang="en-US" dirty="0"/>
              <a:t>Main Body: 33</a:t>
            </a:r>
          </a:p>
          <a:p>
            <a:r>
              <a:rPr lang="en-US" dirty="0"/>
              <a:t>Bold and Italic as required</a:t>
            </a:r>
          </a:p>
          <a:p>
            <a:r>
              <a:rPr lang="en-US" dirty="0"/>
              <a:t>Spacing: 15</a:t>
            </a:r>
          </a:p>
          <a:p>
            <a:r>
              <a:rPr lang="en-US" dirty="0"/>
              <a:t>Verse numbers: 20</a:t>
            </a:r>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Hebreërs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Matthéüs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Timótheüs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Korinthiërs</a:t>
            </a: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Efésiërs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err="1"/>
              <a:t>Númeri</a:t>
            </a:r>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50</a:t>
            </a:fld>
            <a:endParaRPr lang="en-US"/>
          </a:p>
        </p:txBody>
      </p:sp>
    </p:spTree>
    <p:extLst>
      <p:ext uri="{BB962C8B-B14F-4D97-AF65-F5344CB8AC3E}">
        <p14:creationId xmlns:p14="http://schemas.microsoft.com/office/powerpoint/2010/main" val="290898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6</a:t>
            </a:fld>
            <a:endParaRPr lang="en-US"/>
          </a:p>
        </p:txBody>
      </p:sp>
    </p:spTree>
    <p:extLst>
      <p:ext uri="{BB962C8B-B14F-4D97-AF65-F5344CB8AC3E}">
        <p14:creationId xmlns:p14="http://schemas.microsoft.com/office/powerpoint/2010/main" val="20540747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7</a:t>
            </a:fld>
            <a:endParaRPr lang="en-US"/>
          </a:p>
        </p:txBody>
      </p:sp>
    </p:spTree>
    <p:extLst>
      <p:ext uri="{BB962C8B-B14F-4D97-AF65-F5344CB8AC3E}">
        <p14:creationId xmlns:p14="http://schemas.microsoft.com/office/powerpoint/2010/main" val="224456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8</a:t>
            </a:fld>
            <a:endParaRPr lang="en-US"/>
          </a:p>
        </p:txBody>
      </p:sp>
    </p:spTree>
    <p:extLst>
      <p:ext uri="{BB962C8B-B14F-4D97-AF65-F5344CB8AC3E}">
        <p14:creationId xmlns:p14="http://schemas.microsoft.com/office/powerpoint/2010/main" val="1512351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9C90CB-7686-744B-96D9-422CFC7D4FA6}" type="slidenum">
              <a:rPr lang="en-US" smtClean="0"/>
              <a:t>9</a:t>
            </a:fld>
            <a:endParaRPr lang="en-US"/>
          </a:p>
        </p:txBody>
      </p:sp>
    </p:spTree>
    <p:extLst>
      <p:ext uri="{BB962C8B-B14F-4D97-AF65-F5344CB8AC3E}">
        <p14:creationId xmlns:p14="http://schemas.microsoft.com/office/powerpoint/2010/main" val="1592293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8F16D-558C-7447-9B17-E10F081444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73BDF91-8AB4-2943-AE28-20D3CD7690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412AA0-0985-BE4B-9BCE-C3586233F5B4}"/>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ADD1646D-80D1-D941-A552-37BF9C022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0B43AE-4FC6-6D45-A518-2364381B2B3D}"/>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02653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90FA6-D9C9-A54A-8EDC-A055E0860CC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80D2B3-CB43-6948-B4F5-A66BD73F0B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A6C830-CFE8-A148-9A4D-00597AC4EC3C}"/>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B3933A38-EE88-F745-8F8C-8516C92824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92D6F2-3675-4740-9DFD-96B0FBBA2095}"/>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547127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C0FC08-3B82-1F43-82D0-91ADD4875A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04C463-B854-CE4E-8174-E3DCA03B115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91FA1B-6EE7-1D4E-B406-9D8638E831B2}"/>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CD1BAAFD-328B-9647-87CD-BE605B1186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22024-F68A-D240-9F96-454C181FD960}"/>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236398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4273E-7B9C-7B4E-9942-E95B491C51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E7F87-0CC1-4742-9CD0-EFC230D182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36C8D-6AC9-FC41-91C2-875506B18556}"/>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0DCE6696-4038-3549-9D42-ED0E4DAB0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BEA4E7-C682-D049-A5FA-333F7A1CD6C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8214744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4EE03C-6DFE-EC43-ABAF-DD9B896B1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6AA1EC-D4D0-5745-A4A1-DF63F6C2FB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DA29E2-2E8B-8047-B24A-67333AE593BC}"/>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45D549C4-ED7E-F147-ADD7-92A3B81233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7907C8-3241-124D-A35C-190D10E143BA}"/>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37788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E498B-74EC-D94C-A4AA-EB1C140F82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C75A7D-59FC-CB42-ADDF-57D86ED0B7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78ACC1-EE82-4441-BF9A-730FD2BE3C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3DD5DE-2C29-CD48-9B03-BFE2BD6CD809}"/>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6" name="Footer Placeholder 5">
            <a:extLst>
              <a:ext uri="{FF2B5EF4-FFF2-40B4-BE49-F238E27FC236}">
                <a16:creationId xmlns:a16="http://schemas.microsoft.com/office/drawing/2014/main" id="{227151E5-A4AD-4B4D-9621-89C1A71AEB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A74831-B79A-9048-8D80-CF175F976DE1}"/>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3984455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6A08CA-7A0D-0A46-AE0A-0ED26427B27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4FFF76C-9676-C845-9671-0FABA36195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0FDF38-41D2-4547-B435-80413EE9D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A9AFC-22C4-5247-9AF8-EC8F0BE607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6FF7C2A-491B-E64B-B3AB-9D9E04374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3B865C-0582-8143-B3BE-CC4768F93A2E}"/>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8" name="Footer Placeholder 7">
            <a:extLst>
              <a:ext uri="{FF2B5EF4-FFF2-40B4-BE49-F238E27FC236}">
                <a16:creationId xmlns:a16="http://schemas.microsoft.com/office/drawing/2014/main" id="{066640B0-B1EA-884D-81EB-E4B76210BA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C61FF2-818C-434A-BCA6-25FC43A383B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427551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9C9D3-55A2-374B-991F-8172F640697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6A121A-80AB-964B-9A12-D952B3C081F4}"/>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4" name="Footer Placeholder 3">
            <a:extLst>
              <a:ext uri="{FF2B5EF4-FFF2-40B4-BE49-F238E27FC236}">
                <a16:creationId xmlns:a16="http://schemas.microsoft.com/office/drawing/2014/main" id="{7CF63F1C-ABE0-6742-AAFE-6E88735706C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DFB907-B78B-C24C-87A4-5355B5969113}"/>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92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D156C-C1F9-6542-BFCB-2047D9EB6A89}"/>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3" name="Footer Placeholder 2">
            <a:extLst>
              <a:ext uri="{FF2B5EF4-FFF2-40B4-BE49-F238E27FC236}">
                <a16:creationId xmlns:a16="http://schemas.microsoft.com/office/drawing/2014/main" id="{5539C80E-016B-6A49-A5CA-DB0DBB241C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D49721-9EB2-0241-9104-04B6B4EC1EE7}"/>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78074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5003B-C63B-1F47-ADF7-97A82AD460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7C84442-C571-4049-81E4-927224FC604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55F481-E863-6B40-8DE0-E99C1EC7FB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82CF7-822C-FA45-9A5E-3434847D2E77}"/>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6" name="Footer Placeholder 5">
            <a:extLst>
              <a:ext uri="{FF2B5EF4-FFF2-40B4-BE49-F238E27FC236}">
                <a16:creationId xmlns:a16="http://schemas.microsoft.com/office/drawing/2014/main" id="{C9EE30F8-EF70-C745-B18D-DADD479F4B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C772D-2166-E14B-9213-8070A1F3EC9F}"/>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102712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83B12-6D69-2E45-81E7-5BCD7A47CE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448410-E28A-7C43-8087-E95B48D8D7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117B8E6-2FBF-2542-9D78-9195EBCF3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F07638-8D21-E543-BC86-1970E8350FA8}"/>
              </a:ext>
            </a:extLst>
          </p:cNvPr>
          <p:cNvSpPr>
            <a:spLocks noGrp="1"/>
          </p:cNvSpPr>
          <p:nvPr>
            <p:ph type="dt" sz="half" idx="10"/>
          </p:nvPr>
        </p:nvSpPr>
        <p:spPr/>
        <p:txBody>
          <a:bodyPr/>
          <a:lstStyle/>
          <a:p>
            <a:fld id="{0A3781E1-7499-2143-B948-C54C8C2DEDD3}" type="datetimeFigureOut">
              <a:rPr lang="en-US" smtClean="0"/>
              <a:t>7/30/2021</a:t>
            </a:fld>
            <a:endParaRPr lang="en-US"/>
          </a:p>
        </p:txBody>
      </p:sp>
      <p:sp>
        <p:nvSpPr>
          <p:cNvPr id="6" name="Footer Placeholder 5">
            <a:extLst>
              <a:ext uri="{FF2B5EF4-FFF2-40B4-BE49-F238E27FC236}">
                <a16:creationId xmlns:a16="http://schemas.microsoft.com/office/drawing/2014/main" id="{7166DA19-F60C-574A-9E2F-42C03B88BD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EE5EAB-F177-FA46-9471-801CB0C1EEA6}"/>
              </a:ext>
            </a:extLst>
          </p:cNvPr>
          <p:cNvSpPr>
            <a:spLocks noGrp="1"/>
          </p:cNvSpPr>
          <p:nvPr>
            <p:ph type="sldNum" sz="quarter" idx="12"/>
          </p:nvPr>
        </p:nvSpPr>
        <p:spPr/>
        <p:txBody>
          <a:bodyPr/>
          <a:lstStyle/>
          <a:p>
            <a:fld id="{B1333385-CA48-B74E-B468-C79BBCA3ABC4}" type="slidenum">
              <a:rPr lang="en-US" smtClean="0"/>
              <a:t>‹#›</a:t>
            </a:fld>
            <a:endParaRPr lang="en-US"/>
          </a:p>
        </p:txBody>
      </p:sp>
    </p:spTree>
    <p:extLst>
      <p:ext uri="{BB962C8B-B14F-4D97-AF65-F5344CB8AC3E}">
        <p14:creationId xmlns:p14="http://schemas.microsoft.com/office/powerpoint/2010/main" val="4013352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645308-B7A5-6C45-883F-3009F5569B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ACB264-EC4D-FA43-AAE6-5760DF5020A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4F9245-40BC-DF46-B105-9411A4F60A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3781E1-7499-2143-B948-C54C8C2DEDD3}" type="datetimeFigureOut">
              <a:rPr lang="en-US" smtClean="0"/>
              <a:t>7/30/2021</a:t>
            </a:fld>
            <a:endParaRPr lang="en-US"/>
          </a:p>
        </p:txBody>
      </p:sp>
      <p:sp>
        <p:nvSpPr>
          <p:cNvPr id="5" name="Footer Placeholder 4">
            <a:extLst>
              <a:ext uri="{FF2B5EF4-FFF2-40B4-BE49-F238E27FC236}">
                <a16:creationId xmlns:a16="http://schemas.microsoft.com/office/drawing/2014/main" id="{AFF05EF5-8381-3040-B202-BB9798B68E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0652E2D-40F1-414D-BEB6-265B854753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333385-CA48-B74E-B468-C79BBCA3ABC4}" type="slidenum">
              <a:rPr lang="en-US" smtClean="0"/>
              <a:t>‹#›</a:t>
            </a:fld>
            <a:endParaRPr lang="en-US"/>
          </a:p>
        </p:txBody>
      </p:sp>
    </p:spTree>
    <p:extLst>
      <p:ext uri="{BB962C8B-B14F-4D97-AF65-F5344CB8AC3E}">
        <p14:creationId xmlns:p14="http://schemas.microsoft.com/office/powerpoint/2010/main" val="2963414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 Id="rId3" Type="http://schemas.openxmlformats.org/officeDocument/2006/relationships/image" Target="../media/image1.jpg"/><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XII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2117156673"/>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‘Tog het ek ten dele taamlik gewaag om aan julle te skrywe, broeders, as een wat julle herinner, kragtens die genade wat my deur God gegee is om ‘n dienaar van Jesus Christus onder die heidene te wees, ‘n dienaar van die evangelie van God, sodat die offer van die heidene welgevallig kan wees, geheilig deur die Heilige Gees.’</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4748238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het dan rede om te roem in Christus Jesus, in die dinge aangaande God. Want ek sal nie waag om iets te sê van dinge wat Christus nie deur my gewerk het nie om die heidene tot gehoorsaamheid te bring,…</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90423085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…met woord en daad, deur die krag van tekens en wonders, deur die krag van die Gees van God, sodat ek die evangelieverkondiging van Christus volbring het van Jerusalem af en rondom tot by Illírikum; maar só, dat ek my eer daarin gestel het om die evangelie te verkondig, nie waar Christus alreeds bekend was nie om nie op die fondament van ‘n ander te bou nie maar soos geskrywe is: Hulle aan wie niks van Hom vertel is nie, sal dit sien; en hulle wat nie gehoor het nie, sal dit verstaan.’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1767490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‘Daarom is ek ook elke keer verhinder om na julle te kom. Maar nou dat ek geen plek meer het in hierdie streke nie en al baie jare die begeerte het om na julle te kom, sal ek na julle kom wanneer ek na Spanje reis; want ek hoop om julle op my deurreis te sien en deur julle daarheen voortgehelp te word, as ek eers ‘n tyd lank van julle geniet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07550615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‘Maar nou reis ek na Jerusalem in diens van die heiliges. Want Macedónië en Acháje het dit goedgevind om iets by te dra vir die armes onder die heiliges in Jerusalem. Hulle het dit goedgevind, sê ek, en hulle is ook hul skuldenaars; want as die heidene deel gekry het aan hulle geestelike voorregte, is hulle ook verskuldig om hulle met stoflike goedere te dien.’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1588910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400" i="1" dirty="0">
                <a:solidFill>
                  <a:schemeClr val="dk1"/>
                </a:solidFill>
                <a:latin typeface="Century Gothic"/>
                <a:ea typeface="Century Gothic"/>
                <a:cs typeface="Century Gothic"/>
                <a:sym typeface="Century Gothic"/>
              </a:rPr>
              <a:t>‘As ek dit volbring het en vir hulle hierdie vrug veilig oorgebring het, sal ek by julle langs na Spanje afreis. En ek weet dat as ek na julle kom, ek met die volle seën van die evangelie van Christus sal kom. Maar ek vermaan julle, broeders, by onse Here Jesus Christus en by die liefde van die Gees, om saam met my in die gebede te stry vir my by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6764436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‘…dat ek verlos mag word van die ongehoorsame mense in Judéa en dat my diensbetoning aan Jerusalem aanneemlik mag wees vir die heiliges,..’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3129418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‘sodat ek met blydskap deur die wil van God by julle kan kom en my saam met julle kan verkwik. En die God van vrede sy met julle almal!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16098082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beveel by julle aan ons suster Fébé, wat ‘n dienares is van die gemeente in Kenchréë, dat julle haar ontvang in die Here, soos dit die heiliges betaam, en haar bystaan in elke saak waarin sy julle nodig mag hê. Want sy was vir baie ‘n beskermster en ook vir my.’</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711534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Priscílla en Aquila, my medewerkers in Christus Jesus, wat vir my hulle lewe gewaag het; nie ek alleen dank hulle nie, maar ook al die gemeentes van die heidene.’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5484667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op ons wat sterk is, rus die verpligting om die swakhede te dra van die wat nie sterk is nie, en nie onsself te behaag nie.’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4134401"/>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ook die gemeente by hulle aan huis. Groet Epénetus, my geliefde, wat die eersteling van Acháje is vir Christus.’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3404711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Maria wat baie vir ons gearbei het. Groet Andronícus en Júnias, my stamgenote en my medegevangenes, wat in aansien is onder die apostels en reeds voor my in Christus gewees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36914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Amplias, my geliefde in die Here. Groet Urbánus, ons medewerker in Christus, en Stáchis, my geliefde. Groet Apélles, die beproefde in Christus. Groet hulle wat van die huis van Aristobúlus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89112091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en-GB" sz="3600" i="1" dirty="0">
                <a:solidFill>
                  <a:schemeClr val="dk1"/>
                </a:solidFill>
                <a:latin typeface="Century Gothic"/>
                <a:ea typeface="Century Gothic"/>
                <a:cs typeface="Century Gothic"/>
                <a:sym typeface="Century Gothic"/>
              </a:rPr>
              <a:t>Gr: </a:t>
            </a:r>
            <a:r>
              <a:rPr lang="en-GB" sz="3600" i="1" dirty="0" err="1">
                <a:solidFill>
                  <a:schemeClr val="dk1"/>
                </a:solidFill>
                <a:latin typeface="Century Gothic"/>
                <a:ea typeface="Century Gothic"/>
                <a:cs typeface="Century Gothic"/>
                <a:sym typeface="Century Gothic"/>
              </a:rPr>
              <a:t>Groet</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aspazomai</a:t>
            </a:r>
            <a:r>
              <a:rPr lang="en-GB" sz="3600" i="1" dirty="0">
                <a:solidFill>
                  <a:schemeClr val="dk1"/>
                </a:solidFill>
                <a:latin typeface="Century Gothic"/>
                <a:ea typeface="Century Gothic"/>
                <a:cs typeface="Century Gothic"/>
                <a:sym typeface="Century Gothic"/>
              </a:rPr>
              <a:t>’ (as-pad-</a:t>
            </a:r>
            <a:r>
              <a:rPr lang="en-GB" sz="3600" i="1" dirty="0" err="1">
                <a:solidFill>
                  <a:schemeClr val="dk1"/>
                </a:solidFill>
                <a:latin typeface="Century Gothic"/>
                <a:ea typeface="Century Gothic"/>
                <a:cs typeface="Century Gothic"/>
                <a:sym typeface="Century Gothic"/>
              </a:rPr>
              <a:t>zom</a:t>
            </a:r>
            <a:r>
              <a:rPr lang="en-GB" sz="3600" i="1" dirty="0">
                <a:solidFill>
                  <a:schemeClr val="dk1"/>
                </a:solidFill>
                <a:latin typeface="Century Gothic"/>
                <a:ea typeface="Century Gothic"/>
                <a:cs typeface="Century Gothic"/>
                <a:sym typeface="Century Gothic"/>
              </a:rPr>
              <a:t>-</a:t>
            </a:r>
            <a:r>
              <a:rPr lang="en-GB" sz="3600" i="1" dirty="0" err="1">
                <a:solidFill>
                  <a:schemeClr val="dk1"/>
                </a:solidFill>
                <a:latin typeface="Century Gothic"/>
                <a:ea typeface="Century Gothic"/>
                <a:cs typeface="Century Gothic"/>
                <a:sym typeface="Century Gothic"/>
              </a:rPr>
              <a:t>ahee</a:t>
            </a:r>
            <a:r>
              <a:rPr lang="en-GB" sz="3600" i="1" dirty="0">
                <a:solidFill>
                  <a:schemeClr val="dk1"/>
                </a:solidFill>
                <a:latin typeface="Century Gothic"/>
                <a:ea typeface="Century Gothic"/>
                <a:cs typeface="Century Gothic"/>
                <a:sym typeface="Century Gothic"/>
              </a:rPr>
              <a:t>) </a:t>
            </a:r>
            <a:r>
              <a:rPr lang="en-GB" sz="3600" i="1" dirty="0" err="1">
                <a:solidFill>
                  <a:schemeClr val="dk1"/>
                </a:solidFill>
                <a:latin typeface="Century Gothic"/>
                <a:ea typeface="Century Gothic"/>
                <a:cs typeface="Century Gothic"/>
                <a:sym typeface="Century Gothic"/>
              </a:rPr>
              <a:t>beteken</a:t>
            </a:r>
            <a:r>
              <a:rPr lang="en-GB" sz="3600" i="1" dirty="0">
                <a:solidFill>
                  <a:schemeClr val="dk1"/>
                </a:solidFill>
                <a:latin typeface="Century Gothic"/>
                <a:ea typeface="Century Gothic"/>
                <a:cs typeface="Century Gothic"/>
                <a:sym typeface="Century Gothic"/>
              </a:rPr>
              <a:t> ‘to enfold in the arms’…</a:t>
            </a: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91914569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Heródion, my stamgenoot. Groet hulle wat van die huis van Narcíssus is, die wat in die Here is. Groet Triféna en Trifósa, vroue wat in die Here arbei. Groet Pérsis, die geliefde vrou, wat baie in die Here gearbei het.’</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8039231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Rufus, die uitverkorene in die Here, en sy moeder en myne.’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68595944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‘Groet Asínkritus, Flegon, Hermas, Pátrobas, Hermes en die broeders wat saam met hulle is. Groet Filólogus en Julia, Néreus en sy suster en Olímpas en al die heiliges wat saam met hulle is. Groet mekaar met ‘n heilige kus.’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4074607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gemeentes van Christus groet julle. En ek vermaan julle, broeders, hou hulle in die oog wat tweedrag en aanstoot veroorsaak teen die leer wat julle geleer het, en vermy hulle.’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968358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sulke mense dien nie onse Here Jesus nie, maar hulle eie buik; en hulle verlei hulle verlei deur hul vriendelike en mooi woorde die harte van die eenvoudiges.’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956182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julle gehoorsaamheid het algemeen bekend geword. Daarom verbly ek my oor julle, en ek wens dat julle wys mag wees teenoor wat goed is, maar onskuldig teenoor wat sleg is.’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90713799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elkeen van ons moet die naaste behaag met die oog op wat goed is tot stigting. Want ook Christus het Homself nie behaag nie, maar soos geskrywe is: Die smaadhede van die wat U smaad, het op My geval.’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2277606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die God van vrede sal die Satan spoedig onder julle voete verbrysel.’</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11082055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‘Die genade van onse Here Jesus Christus sy met julle! Amen. Timótheüs, my medewerker, groet julle, en Lúcius en Jason en Sosípater, my stamgenote.’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6769318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‘Ek, Tértius, wat die brief geskryf het, groet julle in die Here.’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7797545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‘Gajus, my gasheer en ook van die hele gemeente, groet julle.’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831585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‘Erástus, die penningmeester van die stad, en die broeder Quartus groet julle. Die genade van die Here Jesus Christus sy met julle almal!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33619584"/>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16:1-27</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200" i="1" dirty="0">
                <a:solidFill>
                  <a:schemeClr val="dk1"/>
                </a:solidFill>
                <a:latin typeface="Century Gothic"/>
                <a:ea typeface="Century Gothic"/>
                <a:cs typeface="Century Gothic"/>
                <a:sym typeface="Century Gothic"/>
              </a:rPr>
              <a:t>‘Aan Hom dan wat magtig is om julle te versterk volgens my evangelie en die prediking van Jesus Christus, ooreenkomstig die openbaring van die verborgenheid wat eeue lank verswyg is, maar nou geopenbaar is en deur die profetiese Skrifte bekend gemaak is onder al die heidene, volgens die bevel van die ewige God, tot gehoorsaamheid van die geloof aan die alleenwyse God, aan Hom die heerlikheid deur Jesus Christus tot in ewigheid! Amen.’</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67039202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 </a:t>
            </a:r>
            <a:r>
              <a:rPr lang="nl-NL" sz="3600" i="1" dirty="0">
                <a:solidFill>
                  <a:schemeClr val="dk1"/>
                </a:solidFill>
                <a:latin typeface="Century Gothic"/>
                <a:ea typeface="Century Gothic"/>
                <a:cs typeface="Century Gothic"/>
                <a:sym typeface="Century Gothic"/>
              </a:rPr>
              <a:t>Alle MENSE word GEBORE hier op AARDE SONDAARS in ADAM, die eerste FEDERALE HOOF van die MENSDOM.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4169698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2. </a:t>
            </a:r>
            <a:r>
              <a:rPr lang="nl-NL" sz="3600" i="1" dirty="0">
                <a:solidFill>
                  <a:schemeClr val="dk1"/>
                </a:solidFill>
                <a:latin typeface="Century Gothic"/>
                <a:ea typeface="Century Gothic"/>
                <a:cs typeface="Century Gothic"/>
                <a:sym typeface="Century Gothic"/>
              </a:rPr>
              <a:t>Ons KIES om te VOLHARD in SONDE deur ONGELOOF &amp; ONGEHOORSAAMHEID, ten spyte van die GETUIENIS van ons GEWETENS van BINNE &amp; die GESKAPE dinge van BUITE.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9129315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3. </a:t>
            </a:r>
            <a:r>
              <a:rPr lang="nl-NL" sz="3600" i="1" dirty="0">
                <a:solidFill>
                  <a:schemeClr val="dk1"/>
                </a:solidFill>
                <a:latin typeface="Century Gothic"/>
                <a:ea typeface="Century Gothic"/>
                <a:cs typeface="Century Gothic"/>
                <a:sym typeface="Century Gothic"/>
              </a:rPr>
              <a:t>AFGESNY van WARE GEESTELIKE LIG &amp; LEWE struikel die MENS aanhoudend in die DUISTERNIS, DESEPSIE &amp; DOOD.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13034836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4. </a:t>
            </a:r>
            <a:r>
              <a:rPr lang="nl-NL" sz="3600" i="1" dirty="0">
                <a:solidFill>
                  <a:schemeClr val="dk1"/>
                </a:solidFill>
                <a:latin typeface="Century Gothic"/>
                <a:ea typeface="Century Gothic"/>
                <a:cs typeface="Century Gothic"/>
                <a:sym typeface="Century Gothic"/>
              </a:rPr>
              <a:t>Dan op ‘n dag BEREIK die EVANGELIE BOODSKAP jou ORE deur PREDIKING.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8688143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‘Want alles wat tevore geskrywe is, is tot ons  lering tevore geskrywe, sodat ons deur lydsaamheid en bemoediging van die Skrifte hoop kan hê.’</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86620173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 name="Shape 11"/>
        <p:cNvGrpSpPr/>
        <p:nvPr/>
      </p:nvGrpSpPr>
      <p:grpSpPr>
        <a:xfrm>
          <a:off x="0" y="0"/>
          <a:ext cx="0" cy="0"/>
          <a:chOff x="0" y="0"/>
          <a:chExt cx="0" cy="0"/>
        </a:xfrm>
      </p:grpSpPr>
      <p:sp>
        <p:nvSpPr>
          <p:cNvPr id="12" name="Google Shape;12;p1"/>
          <p:cNvSpPr txBox="1"/>
          <p:nvPr/>
        </p:nvSpPr>
        <p:spPr>
          <a:xfrm>
            <a:off x="712922" y="1336628"/>
            <a:ext cx="10848900" cy="4573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rgbClr val="31B6FD"/>
              </a:buClr>
              <a:buSzPts val="3000"/>
              <a:buFont typeface="Noto Sans Symbols"/>
              <a:buNone/>
            </a:pPr>
            <a:r>
              <a:t/>
            </a:r>
            <a:endParaRPr b="0" i="1" sz="3200" u="none" cap="none" strike="noStrike">
              <a:solidFill>
                <a:schemeClr val="dk1"/>
              </a:solidFill>
              <a:latin typeface="Century Gothic"/>
              <a:ea typeface="Century Gothic"/>
              <a:cs typeface="Century Gothic"/>
              <a:sym typeface="Century Gothic"/>
            </a:endParaRPr>
          </a:p>
          <a:p>
            <a:pPr indent="0" lvl="0" marL="0" marR="0" rtl="0" algn="l">
              <a:spcBef>
                <a:spcPts val="0"/>
              </a:spcBef>
              <a:spcAft>
                <a:spcPts val="0"/>
              </a:spcAft>
              <a:buClr>
                <a:srgbClr val="31B6FD"/>
              </a:buClr>
              <a:buSzPts val="3000"/>
              <a:buFont typeface="Noto Sans Symbols"/>
              <a:buNone/>
            </a:pPr>
            <a:r>
              <a:rPr b="1" i="1" lang="nl-NL" sz="3600" u="none" cap="none" strike="noStrike">
                <a:solidFill>
                  <a:schemeClr val="dk1"/>
                </a:solidFill>
                <a:latin typeface="Century Gothic"/>
                <a:ea typeface="Century Gothic"/>
                <a:cs typeface="Century Gothic"/>
                <a:sym typeface="Century Gothic"/>
              </a:rPr>
              <a:t>5. </a:t>
            </a:r>
            <a:r>
              <a:rPr b="0" i="1" lang="nl-NL" sz="3600" u="none" cap="none" strike="noStrike">
                <a:solidFill>
                  <a:schemeClr val="dk1"/>
                </a:solidFill>
                <a:latin typeface="Century Gothic"/>
                <a:ea typeface="Century Gothic"/>
                <a:cs typeface="Century Gothic"/>
                <a:sym typeface="Century Gothic"/>
              </a:rPr>
              <a:t>Die WOORD wek GELOOF, die HEILIGE GEES OORTUIG &amp; ek REAGEER deur BEKERING te KIES.</a:t>
            </a:r>
            <a:endParaRPr/>
          </a:p>
        </p:txBody>
      </p:sp>
      <p:sp>
        <p:nvSpPr>
          <p:cNvPr id="13" name="Google Shape;13;p1"/>
          <p:cNvSpPr txBox="1"/>
          <p:nvPr/>
        </p:nvSpPr>
        <p:spPr>
          <a:xfrm>
            <a:off x="2089659" y="490728"/>
            <a:ext cx="8229600" cy="1252800"/>
          </a:xfrm>
          <a:prstGeom prst="rect">
            <a:avLst/>
          </a:prstGeom>
          <a:noFill/>
          <a:ln>
            <a:noFill/>
          </a:ln>
        </p:spPr>
        <p:txBody>
          <a:bodyPr anchorCtr="0" anchor="ctr" bIns="45700" lIns="91425" spcFirstLastPara="1" rIns="91425" wrap="square" tIns="45700">
            <a:normAutofit/>
          </a:bodyPr>
          <a:lstStyle/>
          <a:p>
            <a:pPr indent="0" lvl="0" marL="0" marR="0" rtl="0" algn="ctr">
              <a:spcBef>
                <a:spcPts val="0"/>
              </a:spcBef>
              <a:spcAft>
                <a:spcPts val="0"/>
              </a:spcAft>
              <a:buClr>
                <a:srgbClr val="FFFFFF"/>
              </a:buClr>
              <a:buSzPts val="2400"/>
              <a:buFont typeface="Calibri"/>
              <a:buNone/>
            </a:pPr>
            <a:r>
              <a:t/>
            </a:r>
            <a:endParaRPr b="0" i="0" sz="2400" u="none" cap="none" strike="noStrike">
              <a:solidFill>
                <a:schemeClr val="dk1"/>
              </a:solidFill>
              <a:effectLst>
                <a:outerShdw blurRad="38100" algn="tl" dir="2700000" dist="38100">
                  <a:srgbClr val="000000">
                    <a:alpha val="43137"/>
                  </a:srgbClr>
                </a:outerShdw>
              </a:effectLst>
              <a:latin typeface="Century Gothic"/>
              <a:ea typeface="Century Gothic"/>
              <a:cs typeface="Century Gothic"/>
              <a:sym typeface="Century Gothic"/>
            </a:endParaRPr>
          </a:p>
        </p:txBody>
      </p:sp>
      <p:pic>
        <p:nvPicPr>
          <p:cNvPr descr="A picture containing food&#10;&#10;Description automatically generated" id="14" name="Google Shape;14;p1"/>
          <p:cNvPicPr preferRelativeResize="0"/>
          <p:nvPr/>
        </p:nvPicPr>
        <p:blipFill rotWithShape="1">
          <a:blip r:embed="rId4">
            <a:alphaModFix/>
          </a:blip>
          <a:srcRect b="0" l="0" r="0" t="0"/>
          <a:stretch/>
        </p:blipFill>
        <p:spPr>
          <a:xfrm>
            <a:off x="135961" y="138430"/>
            <a:ext cx="1153921" cy="1153921"/>
          </a:xfrm>
          <a:prstGeom prst="rect">
            <a:avLst/>
          </a:prstGeom>
          <a:noFill/>
          <a:ln>
            <a:noFill/>
          </a:ln>
        </p:spPr>
      </p:pic>
    </p:spTree>
  </p:cSld>
  <p:clrMapOvr>
    <a:masterClrMapping/>
  </p:clrMapOvr>
  <p:transition p14:dur="330">
    <p:wipe dir="r"/>
  </p:transition>
</p:sld>
</file>

<file path=ppt/slides/slide4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6. </a:t>
            </a:r>
            <a:r>
              <a:rPr lang="nl-NL" sz="3600" i="1" dirty="0">
                <a:solidFill>
                  <a:schemeClr val="dk1"/>
                </a:solidFill>
                <a:latin typeface="Century Gothic"/>
                <a:ea typeface="Century Gothic"/>
                <a:cs typeface="Century Gothic"/>
                <a:sym typeface="Century Gothic"/>
              </a:rPr>
              <a:t>Op GROND van BEKERING van SONDES &amp; GELOOF word ek WEER GEBORE in Christus, die LAASTE VERTEENWOORDIGENDE HOOF van die MENSDOM.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08481479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7. </a:t>
            </a:r>
            <a:r>
              <a:rPr lang="nl-NL" sz="3600" i="1" dirty="0">
                <a:solidFill>
                  <a:schemeClr val="dk1"/>
                </a:solidFill>
                <a:latin typeface="Century Gothic"/>
                <a:ea typeface="Century Gothic"/>
                <a:cs typeface="Century Gothic"/>
                <a:sym typeface="Century Gothic"/>
              </a:rPr>
              <a:t>Deur ‘n DAAD van GEHOORSAAMHEID &amp; GELOOF volg ek Jesus deur die DOOP WATER. My OUE MENS STERF &amp; ‘n NUWE MAN in Christus word OPGEWEK.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3507904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8. </a:t>
            </a:r>
            <a:r>
              <a:rPr lang="nl-NL" sz="3600" i="1" dirty="0">
                <a:solidFill>
                  <a:schemeClr val="dk1"/>
                </a:solidFill>
                <a:latin typeface="Century Gothic"/>
                <a:ea typeface="Century Gothic"/>
                <a:cs typeface="Century Gothic"/>
                <a:sym typeface="Century Gothic"/>
              </a:rPr>
              <a:t>Nou begin ek SOEK &amp; VRA vir die VERVULLING van die HEILIGE GEES. God beantwoord daai GEBED &amp; ek word GEDOOP met die HEILIGE GEES.</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1116677482"/>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9. </a:t>
            </a:r>
            <a:r>
              <a:rPr lang="nl-NL" sz="3600" i="1" dirty="0">
                <a:solidFill>
                  <a:schemeClr val="dk1"/>
                </a:solidFill>
                <a:latin typeface="Century Gothic"/>
                <a:ea typeface="Century Gothic"/>
                <a:cs typeface="Century Gothic"/>
                <a:sym typeface="Century Gothic"/>
              </a:rPr>
              <a:t>Die REDDING van my SIELSMENS neem nou ‘n AANVANG, die VERNUWING van my DENKE soos ek in die GEES WANDEL &amp; die WOORD konstant inneem.</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71860124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10. </a:t>
            </a:r>
            <a:r>
              <a:rPr lang="nl-NL" sz="3600" i="1" dirty="0">
                <a:solidFill>
                  <a:schemeClr val="dk1"/>
                </a:solidFill>
                <a:latin typeface="Century Gothic"/>
                <a:ea typeface="Century Gothic"/>
                <a:cs typeface="Century Gothic"/>
                <a:sym typeface="Century Gothic"/>
              </a:rPr>
              <a:t>Ek VOLHARD op hierdie PAD van GELOOF deur GETROUHEID.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4242227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11. </a:t>
            </a:r>
            <a:r>
              <a:rPr lang="nl-NL" sz="3600" i="1" dirty="0">
                <a:solidFill>
                  <a:schemeClr val="dk1"/>
                </a:solidFill>
                <a:latin typeface="Century Gothic"/>
                <a:ea typeface="Century Gothic"/>
                <a:cs typeface="Century Gothic"/>
                <a:sym typeface="Century Gothic"/>
              </a:rPr>
              <a:t>Die MENS kom BIOLOGIES te STERWE agv die BEGINSEL van SONDE steeds TEENWOORDIG in ons LEWENS wat inwerk op ons STOFLIKE LIGGAME.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351907981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12. </a:t>
            </a:r>
            <a:r>
              <a:rPr lang="nl-NL" sz="3600" i="1" dirty="0">
                <a:solidFill>
                  <a:schemeClr val="dk1"/>
                </a:solidFill>
                <a:latin typeface="Century Gothic"/>
                <a:ea typeface="Century Gothic"/>
                <a:cs typeface="Century Gothic"/>
                <a:sym typeface="Century Gothic"/>
              </a:rPr>
              <a:t>Vir die wie in Christus ONTSLAAP is hulle ONTSTERFLIKE VERLOSTE GEES MENS onmiddelik in die TEENWOORDIGHEID van die Here.</a:t>
            </a:r>
          </a:p>
          <a:p>
            <a:pPr marL="0" lvl="0" indent="0">
              <a:spcBef>
                <a:spcPts val="0"/>
              </a:spcBef>
              <a:buClr>
                <a:srgbClr val="31B6FD"/>
              </a:buClr>
              <a:buSzPts val="3000"/>
              <a:buNone/>
            </a:pPr>
            <a:endParaRPr lang="nl-NL" sz="3600" b="1"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863631885"/>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13. </a:t>
            </a:r>
            <a:r>
              <a:rPr lang="nl-NL" sz="3600" i="1" dirty="0">
                <a:solidFill>
                  <a:schemeClr val="dk1"/>
                </a:solidFill>
                <a:latin typeface="Century Gothic"/>
                <a:ea typeface="Century Gothic"/>
                <a:cs typeface="Century Gothic"/>
                <a:sym typeface="Century Gothic"/>
              </a:rPr>
              <a:t>Met die WEDERKOMS van Jesus word ALLE GELOWIGES wat in Christus GESTERF het uit die DOOD OPGEWEK &amp; VERKRY VERHEERLIKTE LIGGAME.</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765395350"/>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2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b="1" i="1" dirty="0">
                <a:solidFill>
                  <a:schemeClr val="dk1"/>
                </a:solidFill>
                <a:latin typeface="Century Gothic"/>
                <a:ea typeface="Century Gothic"/>
                <a:cs typeface="Century Gothic"/>
                <a:sym typeface="Century Gothic"/>
              </a:rPr>
              <a:t>14. </a:t>
            </a:r>
            <a:r>
              <a:rPr lang="nl-NL" sz="3600" i="1" dirty="0">
                <a:solidFill>
                  <a:schemeClr val="dk1"/>
                </a:solidFill>
                <a:latin typeface="Century Gothic"/>
                <a:ea typeface="Century Gothic"/>
                <a:cs typeface="Century Gothic"/>
                <a:sym typeface="Century Gothic"/>
              </a:rPr>
              <a:t>Met die TWEEDE OPSTANDING word AL die RES van die mense OPGEWEK vir die FINALE OORDEELSDAG &amp; word die SKAPE &amp; die BOKKE FINAAL &amp; vir EWIG van mekaar GESKEI soos die EWIGHEID aanbreek.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329023998"/>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mag die God van lydsaamheid en bemoediging aan julle gee om eensgesind onder mekaar te wees ooreenkomstig die wil van Christus Jesus, sodat julle die God en Vader van onse Here Jesus Christus eendragtiglik uit een mond kan verheerlik.’</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79701569"/>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5" name="Title 1"/>
          <p:cNvSpPr>
            <a:spLocks noGrp="1"/>
          </p:cNvSpPr>
          <p:nvPr>
            <p:ph type="ctrTitle"/>
          </p:nvPr>
        </p:nvSpPr>
        <p:spPr>
          <a:xfrm>
            <a:off x="1876336" y="1657950"/>
            <a:ext cx="8439327" cy="4023360"/>
          </a:xfrm>
          <a:prstGeom prst="rect">
            <a:avLst/>
          </a:prstGeom>
        </p:spPr>
        <p:txBody>
          <a:bodyPr>
            <a:noAutofit/>
          </a:bodyPr>
          <a:lstStyle/>
          <a:p>
            <a:pPr lvl="0">
              <a:lnSpc>
                <a:spcPct val="100000"/>
              </a:lnSpc>
              <a:spcBef>
                <a:spcPts val="0"/>
              </a:spcBef>
            </a:pPr>
            <a:r>
              <a:rPr lang="en-GB" sz="7800" b="1" i="1" kern="0" dirty="0">
                <a:solidFill>
                  <a:sysClr val="windowText" lastClr="000000"/>
                </a:solidFill>
                <a:effectLst>
                  <a:outerShdw blurRad="38100" dist="38100" dir="2700000" algn="tl">
                    <a:srgbClr val="000000">
                      <a:alpha val="43137"/>
                    </a:srgbClr>
                  </a:outerShdw>
                </a:effectLst>
                <a:latin typeface="Century Gothic" panose="020B0502020202020204" pitchFamily="34" charset="0"/>
              </a:rPr>
              <a:t>Romans - Righteousness Revealed &amp; Required XII</a:t>
            </a:r>
            <a:endParaRPr kumimoji="0" lang="en-ZA" sz="8000" b="1" i="1" u="none" strike="noStrike" kern="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entury Gothic" panose="020B0502020202020204" pitchFamily="34" charset="0"/>
            </a:endParaRPr>
          </a:p>
        </p:txBody>
      </p:sp>
    </p:spTree>
    <p:extLst>
      <p:ext uri="{BB962C8B-B14F-4D97-AF65-F5344CB8AC3E}">
        <p14:creationId xmlns:p14="http://schemas.microsoft.com/office/powerpoint/2010/main" val="4029782735"/>
      </p:ext>
    </p:extLst>
  </p:cSld>
  <p:clrMapOvr>
    <a:masterClrMapping/>
  </p:clrMapOvr>
  <mc:AlternateContent xmlns:mc="http://schemas.openxmlformats.org/markup-compatibility/2006" xmlns:p14="http://schemas.microsoft.com/office/powerpoint/2010/main">
    <mc:Choice Requires="p14">
      <p:transition p14:dur="330">
        <p:wipe dir="r"/>
      </p:transition>
    </mc:Choice>
    <mc:Fallback xmlns="">
      <p:transition>
        <p:wipe dir="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‘Neem daarom mekaar aan, soos Christus ons ook aangeneem het, tot heerlikheid van God.</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4269601596"/>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ek sê dat Jesus Christus ‘n dienaar geword het van die besnydenis ter wille van die waaragtigheid van God, om die beloftes aan die vaders te bevestig; en dat die heidene ter wille van sy barmhartigheid God kan verheerlik, soos geskrywe is: Daarom sal ek U loof onder die nasies en tot eer van u Naam psalmsing.’</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87900617"/>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ook sê Hy: Verbly julle, o nasies, saam met sy volk; en ook: Loof die Here, alle nasies, en prys Hom, alle volke. En Jesaja sê ook: Die wortel van Isai sal daar wees, en Hy wat opstaan om oor die nasies te heers, op Hom sal die nasies hoop.’</a:t>
            </a: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2294667143"/>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3000" b="-13000"/>
          </a:stretch>
        </a:blipFill>
        <a:effectLst/>
      </p:bgPr>
    </p:bg>
    <p:spTree>
      <p:nvGrpSpPr>
        <p:cNvPr id="1" name=""/>
        <p:cNvGrpSpPr/>
        <p:nvPr/>
      </p:nvGrpSpPr>
      <p:grpSpPr>
        <a:xfrm>
          <a:off x="0" y="0"/>
          <a:ext cx="0" cy="0"/>
          <a:chOff x="0" y="0"/>
          <a:chExt cx="0" cy="0"/>
        </a:xfrm>
      </p:grpSpPr>
      <p:sp>
        <p:nvSpPr>
          <p:cNvPr id="3" name="Title 2"/>
          <p:cNvSpPr txBox="1">
            <a:spLocks/>
          </p:cNvSpPr>
          <p:nvPr/>
        </p:nvSpPr>
        <p:spPr>
          <a:xfrm>
            <a:off x="1981200" y="347472"/>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nl-NL" sz="4000" b="1" i="1" dirty="0">
                <a:solidFill>
                  <a:schemeClr val="dk1"/>
                </a:solidFill>
                <a:latin typeface="Century Gothic"/>
                <a:ea typeface="Century Gothic"/>
                <a:cs typeface="Century Gothic"/>
                <a:sym typeface="Century Gothic"/>
              </a:rPr>
              <a:t>Romeine 15:1-33</a:t>
            </a:r>
            <a:endParaRPr lang="en-US" sz="2400" dirty="0">
              <a:solidFill>
                <a:schemeClr val="dk1"/>
              </a:solidFill>
              <a:latin typeface="Century Gothic"/>
              <a:ea typeface="Century Gothic"/>
              <a:cs typeface="Century Gothic"/>
              <a:sym typeface="Century Gothic"/>
            </a:endParaRPr>
          </a:p>
        </p:txBody>
      </p:sp>
      <p:sp>
        <p:nvSpPr>
          <p:cNvPr id="6" name="Content Placeholder 1"/>
          <p:cNvSpPr txBox="1">
            <a:spLocks/>
          </p:cNvSpPr>
          <p:nvPr/>
        </p:nvSpPr>
        <p:spPr>
          <a:xfrm>
            <a:off x="712922" y="1336628"/>
            <a:ext cx="10848814" cy="4573240"/>
          </a:xfrm>
          <a:prstGeom prst="rect">
            <a:avLst/>
          </a:prstGeom>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a:p>
            <a:pPr marL="0" lvl="0" indent="0">
              <a:spcBef>
                <a:spcPts val="0"/>
              </a:spcBef>
              <a:buClr>
                <a:srgbClr val="31B6FD"/>
              </a:buClr>
              <a:buSzPts val="3000"/>
              <a:buNone/>
            </a:pPr>
            <a:r>
              <a:rPr lang="nl-NL" sz="3600" i="1" dirty="0">
                <a:solidFill>
                  <a:schemeClr val="dk1"/>
                </a:solidFill>
                <a:latin typeface="Century Gothic"/>
                <a:ea typeface="Century Gothic"/>
                <a:cs typeface="Century Gothic"/>
                <a:sym typeface="Century Gothic"/>
              </a:rPr>
              <a:t>‘En mag die God van die hoop julle vervul met alle blydskap en vrede deur die geloof, dat julle oorvloedig kan wees in die hoop deur die krag van die Heilige Gees! Maar ek self ook, my broeders, is oortuig aangaande julle, dat julle self ook vol van goedheid is, vervuld met alle kennis, in staat om ook mekaar te vermaan.’</a:t>
            </a:r>
          </a:p>
          <a:p>
            <a:pPr marL="0" lvl="0" indent="0">
              <a:spcBef>
                <a:spcPts val="0"/>
              </a:spcBef>
              <a:buClr>
                <a:srgbClr val="31B6FD"/>
              </a:buClr>
              <a:buSzPts val="3000"/>
              <a:buNone/>
            </a:pPr>
            <a:endParaRPr lang="nl-NL" sz="3600" i="1" dirty="0">
              <a:solidFill>
                <a:schemeClr val="dk1"/>
              </a:solidFill>
              <a:latin typeface="Century Gothic"/>
              <a:ea typeface="Century Gothic"/>
              <a:cs typeface="Century Gothic"/>
              <a:sym typeface="Century Gothic"/>
            </a:endParaRPr>
          </a:p>
        </p:txBody>
      </p:sp>
      <p:sp>
        <p:nvSpPr>
          <p:cNvPr id="8" name="Title 2">
            <a:extLst>
              <a:ext uri="{FF2B5EF4-FFF2-40B4-BE49-F238E27FC236}">
                <a16:creationId xmlns:a16="http://schemas.microsoft.com/office/drawing/2014/main" id="{A118D2E7-EFF2-9647-A6CF-9C989BFEB27F}"/>
              </a:ext>
            </a:extLst>
          </p:cNvPr>
          <p:cNvSpPr txBox="1">
            <a:spLocks/>
          </p:cNvSpPr>
          <p:nvPr/>
        </p:nvSpPr>
        <p:spPr>
          <a:xfrm>
            <a:off x="2089659" y="490728"/>
            <a:ext cx="8229600" cy="125272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endParaRPr lang="en-US" sz="2400" dirty="0">
              <a:solidFill>
                <a:schemeClr val="tx1"/>
              </a:solidFill>
              <a:effectLst>
                <a:outerShdw blurRad="38100" dist="38100" dir="2700000" algn="tl">
                  <a:srgbClr val="000000">
                    <a:alpha val="43137"/>
                  </a:srgbClr>
                </a:outerShdw>
              </a:effectLst>
              <a:latin typeface="Century Gothic" panose="020B0502020202020204" pitchFamily="34" charset="0"/>
              <a:cs typeface="Arial" pitchFamily="34" charset="0"/>
            </a:endParaRPr>
          </a:p>
        </p:txBody>
      </p:sp>
      <p:pic>
        <p:nvPicPr>
          <p:cNvPr id="4" name="Picture 3" descr="A picture containing food&#10;&#10;Description automatically generated">
            <a:extLst>
              <a:ext uri="{FF2B5EF4-FFF2-40B4-BE49-F238E27FC236}">
                <a16:creationId xmlns:a16="http://schemas.microsoft.com/office/drawing/2014/main" id="{08DF987E-AB51-0040-8D2A-441B57FAE2DC}"/>
              </a:ext>
            </a:extLst>
          </p:cNvPr>
          <p:cNvPicPr>
            <a:picLocks noChangeAspect="1"/>
          </p:cNvPicPr>
          <p:nvPr/>
        </p:nvPicPr>
        <p:blipFill>
          <a:blip r:embed="rId4"/>
          <a:stretch>
            <a:fillRect/>
          </a:stretch>
        </p:blipFill>
        <p:spPr>
          <a:xfrm>
            <a:off x="135961" y="138430"/>
            <a:ext cx="1153922" cy="1153922"/>
          </a:xfrm>
          <a:prstGeom prst="rect">
            <a:avLst/>
          </a:prstGeom>
        </p:spPr>
      </p:pic>
    </p:spTree>
    <p:extLst>
      <p:ext uri="{BB962C8B-B14F-4D97-AF65-F5344CB8AC3E}">
        <p14:creationId xmlns:p14="http://schemas.microsoft.com/office/powerpoint/2010/main" val="571329901"/>
      </p:ext>
    </p:extLst>
  </p:cSld>
  <p:clrMapOvr>
    <a:masterClrMapping/>
  </p:clrMapOvr>
  <mc:AlternateContent xmlns:mc="http://schemas.openxmlformats.org/markup-compatibility/2006">
    <mc:Choice xmlns:p14="http://schemas.microsoft.com/office/powerpoint/2010/main" Requires="p14">
      <p:transition p14:dur="330">
        <p:wipe dir="r"/>
      </p:transition>
    </mc:Choice>
    <mc:Fallback>
      <p:transition>
        <p:wipe dir="r"/>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9-08-25 Philippians - Epistle of Joy IV" id="{1D3B2CA8-103D-1A45-9131-56EE6DB0AA22}" vid="{21D02281-4C00-6946-9E26-000BA019AD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