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5"/>
  </p:notesMasterIdLst>
  <p:sldIdLst>
    <p:sldId id="256" r:id="rId2"/>
    <p:sldId id="731" r:id="rId3"/>
    <p:sldId id="817" r:id="rId4"/>
    <p:sldId id="819" r:id="rId5"/>
    <p:sldId id="820" r:id="rId6"/>
    <p:sldId id="821" r:id="rId7"/>
    <p:sldId id="822" r:id="rId8"/>
    <p:sldId id="823" r:id="rId9"/>
    <p:sldId id="824" r:id="rId10"/>
    <p:sldId id="825" r:id="rId11"/>
    <p:sldId id="826" r:id="rId12"/>
    <p:sldId id="827" r:id="rId13"/>
    <p:sldId id="828" r:id="rId14"/>
    <p:sldId id="829" r:id="rId15"/>
    <p:sldId id="830" r:id="rId16"/>
    <p:sldId id="831" r:id="rId17"/>
    <p:sldId id="832" r:id="rId18"/>
    <p:sldId id="833" r:id="rId19"/>
    <p:sldId id="834" r:id="rId20"/>
    <p:sldId id="835" r:id="rId21"/>
    <p:sldId id="836" r:id="rId22"/>
    <p:sldId id="837" r:id="rId23"/>
    <p:sldId id="838" r:id="rId24"/>
    <p:sldId id="839" r:id="rId25"/>
    <p:sldId id="840" r:id="rId26"/>
    <p:sldId id="841" r:id="rId27"/>
    <p:sldId id="842" r:id="rId28"/>
    <p:sldId id="843" r:id="rId29"/>
    <p:sldId id="844" r:id="rId30"/>
    <p:sldId id="845" r:id="rId31"/>
    <p:sldId id="846" r:id="rId32"/>
    <p:sldId id="847" r:id="rId33"/>
    <p:sldId id="818" r:id="rId3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701" autoAdjust="0"/>
    <p:restoredTop sz="87345"/>
  </p:normalViewPr>
  <p:slideViewPr>
    <p:cSldViewPr snapToGrid="0" snapToObjects="1">
      <p:cViewPr varScale="1">
        <p:scale>
          <a:sx n="99" d="100"/>
          <a:sy n="99" d="100"/>
        </p:scale>
        <p:origin x="1104" y="90"/>
      </p:cViewPr>
      <p:guideLst>
        <p:guide orient="horz" pos="2160"/>
        <p:guide pos="3840"/>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6285994-54C3-6341-A23C-CB5D47131F8A}" type="datetimeFigureOut">
              <a:rPr lang="en-US" smtClean="0"/>
              <a:t>9/10/2021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69C90CB-7686-744B-96D9-422CFC7D4FA6}" type="slidenum">
              <a:rPr lang="en-US" smtClean="0"/>
              <a:t>‹#›</a:t>
            </a:fld>
            <a:endParaRPr lang="en-US"/>
          </a:p>
        </p:txBody>
      </p:sp>
    </p:spTree>
    <p:extLst>
      <p:ext uri="{BB962C8B-B14F-4D97-AF65-F5344CB8AC3E}">
        <p14:creationId xmlns:p14="http://schemas.microsoft.com/office/powerpoint/2010/main" val="225165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Font: Century Gothic</a:t>
            </a:r>
          </a:p>
          <a:p>
            <a:r>
              <a:rPr lang="en-US" dirty="0"/>
              <a:t>Main Title Slide: Font Size 80</a:t>
            </a:r>
          </a:p>
          <a:p>
            <a:r>
              <a:rPr lang="en-US" dirty="0"/>
              <a:t>Main Headings: 40-44</a:t>
            </a:r>
          </a:p>
          <a:p>
            <a:r>
              <a:rPr lang="en-US" dirty="0"/>
              <a:t>Main Body: 33</a:t>
            </a:r>
          </a:p>
          <a:p>
            <a:r>
              <a:rPr lang="en-US" dirty="0"/>
              <a:t>Bold and Italic as required</a:t>
            </a:r>
          </a:p>
          <a:p>
            <a:r>
              <a:rPr lang="en-US" dirty="0"/>
              <a:t>Spacing: 15</a:t>
            </a:r>
          </a:p>
          <a:p>
            <a:r>
              <a:rPr lang="en-US" dirty="0"/>
              <a:t>Verse numbers: 20</a:t>
            </a:r>
          </a:p>
          <a:p>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Hebreërs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Matthéüs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Timótheüs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Korinthiërs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Efésiërs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Númeri</a:t>
            </a:r>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a:t>
            </a:fld>
            <a:endParaRPr lang="en-US"/>
          </a:p>
        </p:txBody>
      </p:sp>
    </p:spTree>
    <p:extLst>
      <p:ext uri="{BB962C8B-B14F-4D97-AF65-F5344CB8AC3E}">
        <p14:creationId xmlns:p14="http://schemas.microsoft.com/office/powerpoint/2010/main" val="12793174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10</a:t>
            </a:fld>
            <a:endParaRPr lang="en-US"/>
          </a:p>
        </p:txBody>
      </p:sp>
    </p:spTree>
    <p:extLst>
      <p:ext uri="{BB962C8B-B14F-4D97-AF65-F5344CB8AC3E}">
        <p14:creationId xmlns:p14="http://schemas.microsoft.com/office/powerpoint/2010/main" val="244237926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11</a:t>
            </a:fld>
            <a:endParaRPr lang="en-US"/>
          </a:p>
        </p:txBody>
      </p:sp>
    </p:spTree>
    <p:extLst>
      <p:ext uri="{BB962C8B-B14F-4D97-AF65-F5344CB8AC3E}">
        <p14:creationId xmlns:p14="http://schemas.microsoft.com/office/powerpoint/2010/main" val="400652161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12</a:t>
            </a:fld>
            <a:endParaRPr lang="en-US"/>
          </a:p>
        </p:txBody>
      </p:sp>
    </p:spTree>
    <p:extLst>
      <p:ext uri="{BB962C8B-B14F-4D97-AF65-F5344CB8AC3E}">
        <p14:creationId xmlns:p14="http://schemas.microsoft.com/office/powerpoint/2010/main" val="39335191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13</a:t>
            </a:fld>
            <a:endParaRPr lang="en-US"/>
          </a:p>
        </p:txBody>
      </p:sp>
    </p:spTree>
    <p:extLst>
      <p:ext uri="{BB962C8B-B14F-4D97-AF65-F5344CB8AC3E}">
        <p14:creationId xmlns:p14="http://schemas.microsoft.com/office/powerpoint/2010/main" val="310249876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14</a:t>
            </a:fld>
            <a:endParaRPr lang="en-US"/>
          </a:p>
        </p:txBody>
      </p:sp>
    </p:spTree>
    <p:extLst>
      <p:ext uri="{BB962C8B-B14F-4D97-AF65-F5344CB8AC3E}">
        <p14:creationId xmlns:p14="http://schemas.microsoft.com/office/powerpoint/2010/main" val="348638943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15</a:t>
            </a:fld>
            <a:endParaRPr lang="en-US"/>
          </a:p>
        </p:txBody>
      </p:sp>
    </p:spTree>
    <p:extLst>
      <p:ext uri="{BB962C8B-B14F-4D97-AF65-F5344CB8AC3E}">
        <p14:creationId xmlns:p14="http://schemas.microsoft.com/office/powerpoint/2010/main" val="419968482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16</a:t>
            </a:fld>
            <a:endParaRPr lang="en-US"/>
          </a:p>
        </p:txBody>
      </p:sp>
    </p:spTree>
    <p:extLst>
      <p:ext uri="{BB962C8B-B14F-4D97-AF65-F5344CB8AC3E}">
        <p14:creationId xmlns:p14="http://schemas.microsoft.com/office/powerpoint/2010/main" val="149090328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17</a:t>
            </a:fld>
            <a:endParaRPr lang="en-US"/>
          </a:p>
        </p:txBody>
      </p:sp>
    </p:spTree>
    <p:extLst>
      <p:ext uri="{BB962C8B-B14F-4D97-AF65-F5344CB8AC3E}">
        <p14:creationId xmlns:p14="http://schemas.microsoft.com/office/powerpoint/2010/main" val="3633155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18</a:t>
            </a:fld>
            <a:endParaRPr lang="en-US"/>
          </a:p>
        </p:txBody>
      </p:sp>
    </p:spTree>
    <p:extLst>
      <p:ext uri="{BB962C8B-B14F-4D97-AF65-F5344CB8AC3E}">
        <p14:creationId xmlns:p14="http://schemas.microsoft.com/office/powerpoint/2010/main" val="111934178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19</a:t>
            </a:fld>
            <a:endParaRPr lang="en-US"/>
          </a:p>
        </p:txBody>
      </p:sp>
    </p:spTree>
    <p:extLst>
      <p:ext uri="{BB962C8B-B14F-4D97-AF65-F5344CB8AC3E}">
        <p14:creationId xmlns:p14="http://schemas.microsoft.com/office/powerpoint/2010/main" val="31209556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a:t>
            </a:fld>
            <a:endParaRPr lang="en-US"/>
          </a:p>
        </p:txBody>
      </p:sp>
    </p:spTree>
    <p:extLst>
      <p:ext uri="{BB962C8B-B14F-4D97-AF65-F5344CB8AC3E}">
        <p14:creationId xmlns:p14="http://schemas.microsoft.com/office/powerpoint/2010/main" val="122758572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20</a:t>
            </a:fld>
            <a:endParaRPr lang="en-US"/>
          </a:p>
        </p:txBody>
      </p:sp>
    </p:spTree>
    <p:extLst>
      <p:ext uri="{BB962C8B-B14F-4D97-AF65-F5344CB8AC3E}">
        <p14:creationId xmlns:p14="http://schemas.microsoft.com/office/powerpoint/2010/main" val="155174138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21</a:t>
            </a:fld>
            <a:endParaRPr lang="en-US"/>
          </a:p>
        </p:txBody>
      </p:sp>
    </p:spTree>
    <p:extLst>
      <p:ext uri="{BB962C8B-B14F-4D97-AF65-F5344CB8AC3E}">
        <p14:creationId xmlns:p14="http://schemas.microsoft.com/office/powerpoint/2010/main" val="258621110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22</a:t>
            </a:fld>
            <a:endParaRPr lang="en-US"/>
          </a:p>
        </p:txBody>
      </p:sp>
    </p:spTree>
    <p:extLst>
      <p:ext uri="{BB962C8B-B14F-4D97-AF65-F5344CB8AC3E}">
        <p14:creationId xmlns:p14="http://schemas.microsoft.com/office/powerpoint/2010/main" val="270194888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23</a:t>
            </a:fld>
            <a:endParaRPr lang="en-US"/>
          </a:p>
        </p:txBody>
      </p:sp>
    </p:spTree>
    <p:extLst>
      <p:ext uri="{BB962C8B-B14F-4D97-AF65-F5344CB8AC3E}">
        <p14:creationId xmlns:p14="http://schemas.microsoft.com/office/powerpoint/2010/main" val="77675684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24</a:t>
            </a:fld>
            <a:endParaRPr lang="en-US"/>
          </a:p>
        </p:txBody>
      </p:sp>
    </p:spTree>
    <p:extLst>
      <p:ext uri="{BB962C8B-B14F-4D97-AF65-F5344CB8AC3E}">
        <p14:creationId xmlns:p14="http://schemas.microsoft.com/office/powerpoint/2010/main" val="27720717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25</a:t>
            </a:fld>
            <a:endParaRPr lang="en-US"/>
          </a:p>
        </p:txBody>
      </p:sp>
    </p:spTree>
    <p:extLst>
      <p:ext uri="{BB962C8B-B14F-4D97-AF65-F5344CB8AC3E}">
        <p14:creationId xmlns:p14="http://schemas.microsoft.com/office/powerpoint/2010/main" val="168164421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26</a:t>
            </a:fld>
            <a:endParaRPr lang="en-US"/>
          </a:p>
        </p:txBody>
      </p:sp>
    </p:spTree>
    <p:extLst>
      <p:ext uri="{BB962C8B-B14F-4D97-AF65-F5344CB8AC3E}">
        <p14:creationId xmlns:p14="http://schemas.microsoft.com/office/powerpoint/2010/main" val="99214705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27</a:t>
            </a:fld>
            <a:endParaRPr lang="en-US"/>
          </a:p>
        </p:txBody>
      </p:sp>
    </p:spTree>
    <p:extLst>
      <p:ext uri="{BB962C8B-B14F-4D97-AF65-F5344CB8AC3E}">
        <p14:creationId xmlns:p14="http://schemas.microsoft.com/office/powerpoint/2010/main" val="357532330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28</a:t>
            </a:fld>
            <a:endParaRPr lang="en-US"/>
          </a:p>
        </p:txBody>
      </p:sp>
    </p:spTree>
    <p:extLst>
      <p:ext uri="{BB962C8B-B14F-4D97-AF65-F5344CB8AC3E}">
        <p14:creationId xmlns:p14="http://schemas.microsoft.com/office/powerpoint/2010/main" val="194223791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29</a:t>
            </a:fld>
            <a:endParaRPr lang="en-US"/>
          </a:p>
        </p:txBody>
      </p:sp>
    </p:spTree>
    <p:extLst>
      <p:ext uri="{BB962C8B-B14F-4D97-AF65-F5344CB8AC3E}">
        <p14:creationId xmlns:p14="http://schemas.microsoft.com/office/powerpoint/2010/main" val="6299595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a:t>
            </a:fld>
            <a:endParaRPr lang="en-US"/>
          </a:p>
        </p:txBody>
      </p:sp>
    </p:spTree>
    <p:extLst>
      <p:ext uri="{BB962C8B-B14F-4D97-AF65-F5344CB8AC3E}">
        <p14:creationId xmlns:p14="http://schemas.microsoft.com/office/powerpoint/2010/main" val="77263459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30</a:t>
            </a:fld>
            <a:endParaRPr lang="en-US"/>
          </a:p>
        </p:txBody>
      </p:sp>
    </p:spTree>
    <p:extLst>
      <p:ext uri="{BB962C8B-B14F-4D97-AF65-F5344CB8AC3E}">
        <p14:creationId xmlns:p14="http://schemas.microsoft.com/office/powerpoint/2010/main" val="259760059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31</a:t>
            </a:fld>
            <a:endParaRPr lang="en-US"/>
          </a:p>
        </p:txBody>
      </p:sp>
    </p:spTree>
    <p:extLst>
      <p:ext uri="{BB962C8B-B14F-4D97-AF65-F5344CB8AC3E}">
        <p14:creationId xmlns:p14="http://schemas.microsoft.com/office/powerpoint/2010/main" val="403517804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32</a:t>
            </a:fld>
            <a:endParaRPr lang="en-US"/>
          </a:p>
        </p:txBody>
      </p:sp>
    </p:spTree>
    <p:extLst>
      <p:ext uri="{BB962C8B-B14F-4D97-AF65-F5344CB8AC3E}">
        <p14:creationId xmlns:p14="http://schemas.microsoft.com/office/powerpoint/2010/main" val="160087449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Font: Century Gothic</a:t>
            </a:r>
          </a:p>
          <a:p>
            <a:r>
              <a:rPr lang="en-US" dirty="0"/>
              <a:t>Main Title Slide: Font Size 80</a:t>
            </a:r>
          </a:p>
          <a:p>
            <a:r>
              <a:rPr lang="en-US" dirty="0"/>
              <a:t>Main Headings: 40-44</a:t>
            </a:r>
          </a:p>
          <a:p>
            <a:r>
              <a:rPr lang="en-US" dirty="0"/>
              <a:t>Main Body: 33</a:t>
            </a:r>
          </a:p>
          <a:p>
            <a:r>
              <a:rPr lang="en-US" dirty="0"/>
              <a:t>Bold and Italic as required</a:t>
            </a:r>
          </a:p>
          <a:p>
            <a:r>
              <a:rPr lang="en-US" dirty="0"/>
              <a:t>Spacing: 15</a:t>
            </a:r>
          </a:p>
          <a:p>
            <a:r>
              <a:rPr lang="en-US" dirty="0"/>
              <a:t>Verse numbers: 20</a:t>
            </a:r>
          </a:p>
          <a:p>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Hebreërs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Matthéüs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Timótheüs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Korinthiërs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Efésiërs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Númeri</a:t>
            </a:r>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33</a:t>
            </a:fld>
            <a:endParaRPr lang="en-US"/>
          </a:p>
        </p:txBody>
      </p:sp>
    </p:spTree>
    <p:extLst>
      <p:ext uri="{BB962C8B-B14F-4D97-AF65-F5344CB8AC3E}">
        <p14:creationId xmlns:p14="http://schemas.microsoft.com/office/powerpoint/2010/main" val="3622871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4</a:t>
            </a:fld>
            <a:endParaRPr lang="en-US"/>
          </a:p>
        </p:txBody>
      </p:sp>
    </p:spTree>
    <p:extLst>
      <p:ext uri="{BB962C8B-B14F-4D97-AF65-F5344CB8AC3E}">
        <p14:creationId xmlns:p14="http://schemas.microsoft.com/office/powerpoint/2010/main" val="41255025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5</a:t>
            </a:fld>
            <a:endParaRPr lang="en-US"/>
          </a:p>
        </p:txBody>
      </p:sp>
    </p:spTree>
    <p:extLst>
      <p:ext uri="{BB962C8B-B14F-4D97-AF65-F5344CB8AC3E}">
        <p14:creationId xmlns:p14="http://schemas.microsoft.com/office/powerpoint/2010/main" val="10007068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6</a:t>
            </a:fld>
            <a:endParaRPr lang="en-US"/>
          </a:p>
        </p:txBody>
      </p:sp>
    </p:spTree>
    <p:extLst>
      <p:ext uri="{BB962C8B-B14F-4D97-AF65-F5344CB8AC3E}">
        <p14:creationId xmlns:p14="http://schemas.microsoft.com/office/powerpoint/2010/main" val="26799723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7</a:t>
            </a:fld>
            <a:endParaRPr lang="en-US"/>
          </a:p>
        </p:txBody>
      </p:sp>
    </p:spTree>
    <p:extLst>
      <p:ext uri="{BB962C8B-B14F-4D97-AF65-F5344CB8AC3E}">
        <p14:creationId xmlns:p14="http://schemas.microsoft.com/office/powerpoint/2010/main" val="6336977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8</a:t>
            </a:fld>
            <a:endParaRPr lang="en-US"/>
          </a:p>
        </p:txBody>
      </p:sp>
    </p:spTree>
    <p:extLst>
      <p:ext uri="{BB962C8B-B14F-4D97-AF65-F5344CB8AC3E}">
        <p14:creationId xmlns:p14="http://schemas.microsoft.com/office/powerpoint/2010/main" val="290550136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9</a:t>
            </a:fld>
            <a:endParaRPr lang="en-US"/>
          </a:p>
        </p:txBody>
      </p:sp>
    </p:spTree>
    <p:extLst>
      <p:ext uri="{BB962C8B-B14F-4D97-AF65-F5344CB8AC3E}">
        <p14:creationId xmlns:p14="http://schemas.microsoft.com/office/powerpoint/2010/main" val="1107695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38F16D-558C-7447-9B17-E10F0814440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73BDF91-8AB4-2943-AE28-20D3CD7690E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9412AA0-0985-BE4B-9BCE-C3586233F5B4}"/>
              </a:ext>
            </a:extLst>
          </p:cNvPr>
          <p:cNvSpPr>
            <a:spLocks noGrp="1"/>
          </p:cNvSpPr>
          <p:nvPr>
            <p:ph type="dt" sz="half" idx="10"/>
          </p:nvPr>
        </p:nvSpPr>
        <p:spPr/>
        <p:txBody>
          <a:bodyPr/>
          <a:lstStyle/>
          <a:p>
            <a:fld id="{0A3781E1-7499-2143-B948-C54C8C2DEDD3}" type="datetimeFigureOut">
              <a:rPr lang="en-US" smtClean="0"/>
              <a:t>9/10/2021</a:t>
            </a:fld>
            <a:endParaRPr lang="en-US"/>
          </a:p>
        </p:txBody>
      </p:sp>
      <p:sp>
        <p:nvSpPr>
          <p:cNvPr id="5" name="Footer Placeholder 4">
            <a:extLst>
              <a:ext uri="{FF2B5EF4-FFF2-40B4-BE49-F238E27FC236}">
                <a16:creationId xmlns:a16="http://schemas.microsoft.com/office/drawing/2014/main" id="{ADD1646D-80D1-D941-A552-37BF9C02257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B0B43AE-4FC6-6D45-A518-2364381B2B3D}"/>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9026536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490FA6-D9C9-A54A-8EDC-A055E0860CC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480D2B3-CB43-6948-B4F5-A66BD73F0BF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A6C830-CFE8-A148-9A4D-00597AC4EC3C}"/>
              </a:ext>
            </a:extLst>
          </p:cNvPr>
          <p:cNvSpPr>
            <a:spLocks noGrp="1"/>
          </p:cNvSpPr>
          <p:nvPr>
            <p:ph type="dt" sz="half" idx="10"/>
          </p:nvPr>
        </p:nvSpPr>
        <p:spPr/>
        <p:txBody>
          <a:bodyPr/>
          <a:lstStyle/>
          <a:p>
            <a:fld id="{0A3781E1-7499-2143-B948-C54C8C2DEDD3}" type="datetimeFigureOut">
              <a:rPr lang="en-US" smtClean="0"/>
              <a:t>9/10/2021</a:t>
            </a:fld>
            <a:endParaRPr lang="en-US"/>
          </a:p>
        </p:txBody>
      </p:sp>
      <p:sp>
        <p:nvSpPr>
          <p:cNvPr id="5" name="Footer Placeholder 4">
            <a:extLst>
              <a:ext uri="{FF2B5EF4-FFF2-40B4-BE49-F238E27FC236}">
                <a16:creationId xmlns:a16="http://schemas.microsoft.com/office/drawing/2014/main" id="{B3933A38-EE88-F745-8F8C-8516C92824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192D6F2-3675-4740-9DFD-96B0FBBA2095}"/>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5471279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4C0FC08-3B82-1F43-82D0-91ADD4875A9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A04C463-B854-CE4E-8174-E3DCA03B115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191FA1B-6EE7-1D4E-B406-9D8638E831B2}"/>
              </a:ext>
            </a:extLst>
          </p:cNvPr>
          <p:cNvSpPr>
            <a:spLocks noGrp="1"/>
          </p:cNvSpPr>
          <p:nvPr>
            <p:ph type="dt" sz="half" idx="10"/>
          </p:nvPr>
        </p:nvSpPr>
        <p:spPr/>
        <p:txBody>
          <a:bodyPr/>
          <a:lstStyle/>
          <a:p>
            <a:fld id="{0A3781E1-7499-2143-B948-C54C8C2DEDD3}" type="datetimeFigureOut">
              <a:rPr lang="en-US" smtClean="0"/>
              <a:t>9/10/2021</a:t>
            </a:fld>
            <a:endParaRPr lang="en-US"/>
          </a:p>
        </p:txBody>
      </p:sp>
      <p:sp>
        <p:nvSpPr>
          <p:cNvPr id="5" name="Footer Placeholder 4">
            <a:extLst>
              <a:ext uri="{FF2B5EF4-FFF2-40B4-BE49-F238E27FC236}">
                <a16:creationId xmlns:a16="http://schemas.microsoft.com/office/drawing/2014/main" id="{CD1BAAFD-328B-9647-87CD-BE605B1186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622024-F68A-D240-9F96-454C181FD960}"/>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23639866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94273E-7B9C-7B4E-9942-E95B491C51C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40E7F87-0CC1-4742-9CD0-EFC230D1824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6336C8D-6AC9-FC41-91C2-875506B18556}"/>
              </a:ext>
            </a:extLst>
          </p:cNvPr>
          <p:cNvSpPr>
            <a:spLocks noGrp="1"/>
          </p:cNvSpPr>
          <p:nvPr>
            <p:ph type="dt" sz="half" idx="10"/>
          </p:nvPr>
        </p:nvSpPr>
        <p:spPr/>
        <p:txBody>
          <a:bodyPr/>
          <a:lstStyle/>
          <a:p>
            <a:fld id="{0A3781E1-7499-2143-B948-C54C8C2DEDD3}" type="datetimeFigureOut">
              <a:rPr lang="en-US" smtClean="0"/>
              <a:t>9/10/2021</a:t>
            </a:fld>
            <a:endParaRPr lang="en-US"/>
          </a:p>
        </p:txBody>
      </p:sp>
      <p:sp>
        <p:nvSpPr>
          <p:cNvPr id="5" name="Footer Placeholder 4">
            <a:extLst>
              <a:ext uri="{FF2B5EF4-FFF2-40B4-BE49-F238E27FC236}">
                <a16:creationId xmlns:a16="http://schemas.microsoft.com/office/drawing/2014/main" id="{0DCE6696-4038-3549-9D42-ED0E4DAB0CB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BBEA4E7-C682-D049-A5FA-333F7A1CD6C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8214744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4EE03C-6DFE-EC43-ABAF-DD9B896B1DC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F6AA1EC-D4D0-5745-A4A1-DF63F6C2FB4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4DA29E2-2E8B-8047-B24A-67333AE593BC}"/>
              </a:ext>
            </a:extLst>
          </p:cNvPr>
          <p:cNvSpPr>
            <a:spLocks noGrp="1"/>
          </p:cNvSpPr>
          <p:nvPr>
            <p:ph type="dt" sz="half" idx="10"/>
          </p:nvPr>
        </p:nvSpPr>
        <p:spPr/>
        <p:txBody>
          <a:bodyPr/>
          <a:lstStyle/>
          <a:p>
            <a:fld id="{0A3781E1-7499-2143-B948-C54C8C2DEDD3}" type="datetimeFigureOut">
              <a:rPr lang="en-US" smtClean="0"/>
              <a:t>9/10/2021</a:t>
            </a:fld>
            <a:endParaRPr lang="en-US"/>
          </a:p>
        </p:txBody>
      </p:sp>
      <p:sp>
        <p:nvSpPr>
          <p:cNvPr id="5" name="Footer Placeholder 4">
            <a:extLst>
              <a:ext uri="{FF2B5EF4-FFF2-40B4-BE49-F238E27FC236}">
                <a16:creationId xmlns:a16="http://schemas.microsoft.com/office/drawing/2014/main" id="{45D549C4-ED7E-F147-ADD7-92A3B81233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97907C8-3241-124D-A35C-190D10E143BA}"/>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377882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9E498B-74EC-D94C-A4AA-EB1C140F826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AC75A7D-59FC-CB42-ADDF-57D86ED0B7E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D78ACC1-EE82-4441-BF9A-730FD2BE3CD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E3DD5DE-2C29-CD48-9B03-BFE2BD6CD809}"/>
              </a:ext>
            </a:extLst>
          </p:cNvPr>
          <p:cNvSpPr>
            <a:spLocks noGrp="1"/>
          </p:cNvSpPr>
          <p:nvPr>
            <p:ph type="dt" sz="half" idx="10"/>
          </p:nvPr>
        </p:nvSpPr>
        <p:spPr/>
        <p:txBody>
          <a:bodyPr/>
          <a:lstStyle/>
          <a:p>
            <a:fld id="{0A3781E1-7499-2143-B948-C54C8C2DEDD3}" type="datetimeFigureOut">
              <a:rPr lang="en-US" smtClean="0"/>
              <a:t>9/10/2021</a:t>
            </a:fld>
            <a:endParaRPr lang="en-US"/>
          </a:p>
        </p:txBody>
      </p:sp>
      <p:sp>
        <p:nvSpPr>
          <p:cNvPr id="6" name="Footer Placeholder 5">
            <a:extLst>
              <a:ext uri="{FF2B5EF4-FFF2-40B4-BE49-F238E27FC236}">
                <a16:creationId xmlns:a16="http://schemas.microsoft.com/office/drawing/2014/main" id="{227151E5-A4AD-4B4D-9621-89C1A71AEB5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7A74831-B79A-9048-8D80-CF175F976DE1}"/>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9844553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6A08CA-7A0D-0A46-AE0A-0ED26427B27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4FFF76C-9676-C845-9671-0FABA361952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10FDF38-41D2-4547-B435-80413EE9D68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5FA9AFC-22C4-5247-9AF8-EC8F0BE6077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6FF7C2A-491B-E64B-B3AB-9D9E04374DC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23B865C-0582-8143-B3BE-CC4768F93A2E}"/>
              </a:ext>
            </a:extLst>
          </p:cNvPr>
          <p:cNvSpPr>
            <a:spLocks noGrp="1"/>
          </p:cNvSpPr>
          <p:nvPr>
            <p:ph type="dt" sz="half" idx="10"/>
          </p:nvPr>
        </p:nvSpPr>
        <p:spPr/>
        <p:txBody>
          <a:bodyPr/>
          <a:lstStyle/>
          <a:p>
            <a:fld id="{0A3781E1-7499-2143-B948-C54C8C2DEDD3}" type="datetimeFigureOut">
              <a:rPr lang="en-US" smtClean="0"/>
              <a:t>9/10/2021</a:t>
            </a:fld>
            <a:endParaRPr lang="en-US"/>
          </a:p>
        </p:txBody>
      </p:sp>
      <p:sp>
        <p:nvSpPr>
          <p:cNvPr id="8" name="Footer Placeholder 7">
            <a:extLst>
              <a:ext uri="{FF2B5EF4-FFF2-40B4-BE49-F238E27FC236}">
                <a16:creationId xmlns:a16="http://schemas.microsoft.com/office/drawing/2014/main" id="{066640B0-B1EA-884D-81EB-E4B76210BAD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9C61FF2-818C-434A-BCA6-25FC43A383B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4275511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E9C9D3-55A2-374B-991F-8172F640697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46A121A-80AB-964B-9A12-D952B3C081F4}"/>
              </a:ext>
            </a:extLst>
          </p:cNvPr>
          <p:cNvSpPr>
            <a:spLocks noGrp="1"/>
          </p:cNvSpPr>
          <p:nvPr>
            <p:ph type="dt" sz="half" idx="10"/>
          </p:nvPr>
        </p:nvSpPr>
        <p:spPr/>
        <p:txBody>
          <a:bodyPr/>
          <a:lstStyle/>
          <a:p>
            <a:fld id="{0A3781E1-7499-2143-B948-C54C8C2DEDD3}" type="datetimeFigureOut">
              <a:rPr lang="en-US" smtClean="0"/>
              <a:t>9/10/2021</a:t>
            </a:fld>
            <a:endParaRPr lang="en-US"/>
          </a:p>
        </p:txBody>
      </p:sp>
      <p:sp>
        <p:nvSpPr>
          <p:cNvPr id="4" name="Footer Placeholder 3">
            <a:extLst>
              <a:ext uri="{FF2B5EF4-FFF2-40B4-BE49-F238E27FC236}">
                <a16:creationId xmlns:a16="http://schemas.microsoft.com/office/drawing/2014/main" id="{7CF63F1C-ABE0-6742-AAFE-6E88735706C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9DFB907-B78B-C24C-87A4-5355B5969113}"/>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9212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2DD156C-C1F9-6542-BFCB-2047D9EB6A89}"/>
              </a:ext>
            </a:extLst>
          </p:cNvPr>
          <p:cNvSpPr>
            <a:spLocks noGrp="1"/>
          </p:cNvSpPr>
          <p:nvPr>
            <p:ph type="dt" sz="half" idx="10"/>
          </p:nvPr>
        </p:nvSpPr>
        <p:spPr/>
        <p:txBody>
          <a:bodyPr/>
          <a:lstStyle/>
          <a:p>
            <a:fld id="{0A3781E1-7499-2143-B948-C54C8C2DEDD3}" type="datetimeFigureOut">
              <a:rPr lang="en-US" smtClean="0"/>
              <a:t>9/10/2021</a:t>
            </a:fld>
            <a:endParaRPr lang="en-US"/>
          </a:p>
        </p:txBody>
      </p:sp>
      <p:sp>
        <p:nvSpPr>
          <p:cNvPr id="3" name="Footer Placeholder 2">
            <a:extLst>
              <a:ext uri="{FF2B5EF4-FFF2-40B4-BE49-F238E27FC236}">
                <a16:creationId xmlns:a16="http://schemas.microsoft.com/office/drawing/2014/main" id="{5539C80E-016B-6A49-A5CA-DB0DBB241CE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BD49721-9EB2-0241-9104-04B6B4EC1EE7}"/>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7807497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25003B-C63B-1F47-ADF7-97A82AD460B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7C84442-C571-4049-81E4-927224FC604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155F481-E863-6B40-8DE0-E99C1EC7FB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2A82CF7-822C-FA45-9A5E-3434847D2E77}"/>
              </a:ext>
            </a:extLst>
          </p:cNvPr>
          <p:cNvSpPr>
            <a:spLocks noGrp="1"/>
          </p:cNvSpPr>
          <p:nvPr>
            <p:ph type="dt" sz="half" idx="10"/>
          </p:nvPr>
        </p:nvSpPr>
        <p:spPr/>
        <p:txBody>
          <a:bodyPr/>
          <a:lstStyle/>
          <a:p>
            <a:fld id="{0A3781E1-7499-2143-B948-C54C8C2DEDD3}" type="datetimeFigureOut">
              <a:rPr lang="en-US" smtClean="0"/>
              <a:t>9/10/2021</a:t>
            </a:fld>
            <a:endParaRPr lang="en-US"/>
          </a:p>
        </p:txBody>
      </p:sp>
      <p:sp>
        <p:nvSpPr>
          <p:cNvPr id="6" name="Footer Placeholder 5">
            <a:extLst>
              <a:ext uri="{FF2B5EF4-FFF2-40B4-BE49-F238E27FC236}">
                <a16:creationId xmlns:a16="http://schemas.microsoft.com/office/drawing/2014/main" id="{C9EE30F8-EF70-C745-B18D-DADD479F4B7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1CC772D-2166-E14B-9213-8070A1F3EC9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027122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D83B12-6D69-2E45-81E7-5BCD7A47CEC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0448410-E28A-7C43-8087-E95B48D8D77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F117B8E6-2FBF-2542-9D78-9195EBCF33D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9F07638-8D21-E543-BC86-1970E8350FA8}"/>
              </a:ext>
            </a:extLst>
          </p:cNvPr>
          <p:cNvSpPr>
            <a:spLocks noGrp="1"/>
          </p:cNvSpPr>
          <p:nvPr>
            <p:ph type="dt" sz="half" idx="10"/>
          </p:nvPr>
        </p:nvSpPr>
        <p:spPr/>
        <p:txBody>
          <a:bodyPr/>
          <a:lstStyle/>
          <a:p>
            <a:fld id="{0A3781E1-7499-2143-B948-C54C8C2DEDD3}" type="datetimeFigureOut">
              <a:rPr lang="en-US" smtClean="0"/>
              <a:t>9/10/2021</a:t>
            </a:fld>
            <a:endParaRPr lang="en-US"/>
          </a:p>
        </p:txBody>
      </p:sp>
      <p:sp>
        <p:nvSpPr>
          <p:cNvPr id="6" name="Footer Placeholder 5">
            <a:extLst>
              <a:ext uri="{FF2B5EF4-FFF2-40B4-BE49-F238E27FC236}">
                <a16:creationId xmlns:a16="http://schemas.microsoft.com/office/drawing/2014/main" id="{7166DA19-F60C-574A-9E2F-42C03B88BD8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8EE5EAB-F177-FA46-9471-801CB0C1EEA6}"/>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40133524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6645308-B7A5-6C45-883F-3009F5569B4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EACB264-EC4D-FA43-AAE6-5760DF5020A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54F9245-40BC-DF46-B105-9411A4F60AD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3781E1-7499-2143-B948-C54C8C2DEDD3}" type="datetimeFigureOut">
              <a:rPr lang="en-US" smtClean="0"/>
              <a:t>9/10/2021</a:t>
            </a:fld>
            <a:endParaRPr lang="en-US"/>
          </a:p>
        </p:txBody>
      </p:sp>
      <p:sp>
        <p:nvSpPr>
          <p:cNvPr id="5" name="Footer Placeholder 4">
            <a:extLst>
              <a:ext uri="{FF2B5EF4-FFF2-40B4-BE49-F238E27FC236}">
                <a16:creationId xmlns:a16="http://schemas.microsoft.com/office/drawing/2014/main" id="{AFF05EF5-8381-3040-B202-BB9798B68E4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0652E2D-40F1-414D-BEB6-265B8547537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333385-CA48-B74E-B468-C79BBCA3ABC4}" type="slidenum">
              <a:rPr lang="en-US" smtClean="0"/>
              <a:t>‹#›</a:t>
            </a:fld>
            <a:endParaRPr lang="en-US"/>
          </a:p>
        </p:txBody>
      </p:sp>
    </p:spTree>
    <p:extLst>
      <p:ext uri="{BB962C8B-B14F-4D97-AF65-F5344CB8AC3E}">
        <p14:creationId xmlns:p14="http://schemas.microsoft.com/office/powerpoint/2010/main" val="29634145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5" name="Title 1"/>
          <p:cNvSpPr>
            <a:spLocks noGrp="1"/>
          </p:cNvSpPr>
          <p:nvPr>
            <p:ph type="ctrTitle"/>
          </p:nvPr>
        </p:nvSpPr>
        <p:spPr>
          <a:xfrm>
            <a:off x="1876336" y="570295"/>
            <a:ext cx="8439327" cy="4023360"/>
          </a:xfrm>
          <a:prstGeom prst="rect">
            <a:avLst/>
          </a:prstGeom>
        </p:spPr>
        <p:txBody>
          <a:bodyPr>
            <a:noAutofit/>
          </a:bodyPr>
          <a:lstStyle/>
          <a:p>
            <a:pPr lvl="0">
              <a:lnSpc>
                <a:spcPct val="100000"/>
              </a:lnSpc>
              <a:spcBef>
                <a:spcPts val="0"/>
              </a:spcBef>
            </a:pPr>
            <a:r>
              <a:rPr lang="en-GB" sz="7800" b="1" i="1" kern="0" dirty="0">
                <a:solidFill>
                  <a:sysClr val="windowText" lastClr="000000"/>
                </a:solidFill>
                <a:effectLst>
                  <a:outerShdw blurRad="38100" dist="38100" dir="2700000" algn="tl">
                    <a:srgbClr val="000000">
                      <a:alpha val="43137"/>
                    </a:srgbClr>
                  </a:outerShdw>
                </a:effectLst>
                <a:latin typeface="Century Gothic" panose="020B0502020202020204" pitchFamily="34" charset="0"/>
              </a:rPr>
              <a:t>Healing in Jesus Name IV</a:t>
            </a:r>
            <a:endParaRPr kumimoji="0" lang="en-ZA" sz="8000" b="1" i="1" u="none" strike="noStrike" kern="0" cap="none" spc="0" normalizeH="0" baseline="0" noProof="0" dirty="0">
              <a:ln>
                <a:noFill/>
              </a:ln>
              <a:solidFill>
                <a:sysClr val="windowText" lastClr="000000"/>
              </a:solidFill>
              <a:effectLst>
                <a:outerShdw blurRad="38100" dist="38100" dir="2700000" algn="tl">
                  <a:srgbClr val="000000">
                    <a:alpha val="43137"/>
                  </a:srgbClr>
                </a:outerShdw>
              </a:effectLst>
              <a:uLnTx/>
              <a:uFillTx/>
              <a:latin typeface="Century Gothic" panose="020B0502020202020204" pitchFamily="34" charset="0"/>
            </a:endParaRPr>
          </a:p>
        </p:txBody>
      </p:sp>
    </p:spTree>
    <p:extLst>
      <p:ext uri="{BB962C8B-B14F-4D97-AF65-F5344CB8AC3E}">
        <p14:creationId xmlns:p14="http://schemas.microsoft.com/office/powerpoint/2010/main" val="2117156673"/>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Handelinge 5:12-16</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200" i="1" dirty="0">
                <a:solidFill>
                  <a:schemeClr val="dk1"/>
                </a:solidFill>
                <a:latin typeface="Century Gothic"/>
                <a:ea typeface="Century Gothic"/>
                <a:cs typeface="Century Gothic"/>
                <a:sym typeface="Century Gothic"/>
              </a:rPr>
              <a:t>En daar is meer en meer gelowiges in die Here bygevoeg, menigtes van manne sowel as vroue, sodat hulle die siekes op die strate uitgedra en op bedde en draagbare gelê het, met die bedoeling dat, as Petrus kom, al was dit net sy skaduwee op iemand van hulle sou val. En die menigte van die stede in die omtrek het ook in Jerusalem bymekaargekom en siekes gebring en mense wat deur onreine geeste gekwel was; en hulle is almal genees.’</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74335543"/>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Handelinge 6:8</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‘En Stéfanus, vol van geloof en krag, het groot wonders en tekens onder die volk gedoen.’</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634005355"/>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Handelinge 8:5-7</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‘En Filippus het afgekom in ‘n stad van Samaría en Christus aan hulle verkondig. En die skare het eendragtig ag gegee op die woorde van Filippus toe hulle dit hoor en die tekens sien wat hy doen. Want uit baie van die wat onreine geeste gehad het, het die geeste uitgegaan terwyl hulle met ‘n groot stem skreeu; en baie wat lam en kreupel was, het gesond geword.’</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717995182"/>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Handelinge 9:32-42</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‘En onderwyl Petrus oral rondgaan, het hy ook gekom by die heiliges wat in Lidda woon; en hy het daar ‘n man gevind met die naam van Enéas, wat al agt jaar bedlêend en verlam was. En Petrus sê vir hom: Enéas, Jesus Christus maak jou gesond; staan op en maak jou bed op! En hy het dadelik opgestaan.’</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751745674"/>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Handelinge 9:32-42</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‘En al die inwoners van Lidda en Saron het hom gesien en hulle tot die Here bekeer. En in Joppe was daar ‘n sekere dissipelin met die naam van Tabíta, wat, as dit vertaal word, beteken Dorkas. Sy was oorvloedig in goeie werke en aalmoese wat sy gedoen het.’</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002444933"/>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Handelinge 9:32-42</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‘En in dié dae het sy siek geword en gesterwe, en hulle het haar gewas en in ‘n bovertrek neergelê. En omdat Lidda naby Joppe was en die dissipels gehoor het dat Petrus daar was, het hulle twee manne na hom gestuur wat hom moes smeek dat hy sonder uitstel na hulle moet oorkom. En Petrus het opgestaan en saam met hulle gegaan.</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80007252"/>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Handelinge 9:32-42</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En toe hy daar kom, bring hulle hom in die bovertrek; en al die weduwees kom by hom staan en ween en wys hom die onder - en bo-klere wat Dorkas alles gemaak het toe sy nog by hulle was. En Petrus het almal buitentoe gestuur en neergekniel en gebid.’</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652996754"/>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Handelinge 9:32-42</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‘En hy het hom na die liggaam gedraai en gesê: Tabíta, staan op! En sy het haar oë oopgemaak; en toe sy Petrus sien, het sy regop gesit. En hy gee haar sy hand en laat haar opstaan. Daarop roep hy die heiliges en die weduwees en stel haar lewendig voor hulle. En dit het bekend geword in die hele Joppe, en baie het in die Here geglo.’</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723049076"/>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Handelinge 14:3</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‘Hulle het toe ‘n geruime tyd daar deurgebring en vrymoediglik gespreek in die Here, wat aan die woord van sy genade getuienis gegee het deur te beskik dat tekens en wonders deur hulle hande plaasvind.’</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631049875"/>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Handelinge 14:8-10</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‘En in Listre het daar ‘n man gesit wat magteloos was aan sy voete, kreupel van sy geboorte af, en hy het nooit geloop nie. Hy het geluister terwyl Paulus spreek; en Paulus het die oë op hom gehou, en, toe hy sien dat hy geloof het om gesond te word, met ‘n groot stem gesê: Staan regop op jou voete! En hy het opgespring en begin rondloop.’</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595289765"/>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‘And my speech and my preaching were not with persuasive words of human wisdom, but in demonstration of the Spirit and of power, that your faith should not be in the wisdom of men but in the power of God...’ </a:t>
            </a:r>
            <a:r>
              <a:rPr lang="en-GB" sz="3600" b="1" i="1" dirty="0">
                <a:solidFill>
                  <a:schemeClr val="dk1"/>
                </a:solidFill>
                <a:latin typeface="Century Gothic"/>
                <a:ea typeface="Century Gothic"/>
                <a:cs typeface="Century Gothic"/>
                <a:sym typeface="Century Gothic"/>
              </a:rPr>
              <a:t>(1 </a:t>
            </a:r>
            <a:r>
              <a:rPr lang="en-GB" sz="3600" b="1" i="1" dirty="0" err="1">
                <a:solidFill>
                  <a:schemeClr val="dk1"/>
                </a:solidFill>
                <a:latin typeface="Century Gothic"/>
                <a:ea typeface="Century Gothic"/>
                <a:cs typeface="Century Gothic"/>
                <a:sym typeface="Century Gothic"/>
              </a:rPr>
              <a:t>Kor</a:t>
            </a:r>
            <a:r>
              <a:rPr lang="en-GB" sz="3600" b="1" i="1" dirty="0">
                <a:solidFill>
                  <a:schemeClr val="dk1"/>
                </a:solidFill>
                <a:latin typeface="Century Gothic"/>
                <a:ea typeface="Century Gothic"/>
                <a:cs typeface="Century Gothic"/>
                <a:sym typeface="Century Gothic"/>
              </a:rPr>
              <a:t> 2:4-5)</a:t>
            </a:r>
            <a:endParaRPr lang="nl-NL" sz="3600" b="1"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722776060"/>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Handelinge 19:11-12</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‘En God het buitengewone kragte deur die hande van Paulus gedoen, sodat selfs wanneer doeke of voorskote wat aan sy lyf was, op die siekes gelê is, die siektes van hulle gewyk en die bose geeste van hulle uitgegaan het.’</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636542605"/>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Handelinge 20:7-12</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‘En op die eerste dag van die week, toe die dissipels vergader het om brood te breek, het Paulus hulle toegespreek, omdat hy die volgende dag sou vertrek en hy het sy rede gerek tot middernag toe. En daar was baie lampe in die bovertrek waar hulle vergader het. </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512196368"/>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Handelinge 20:7-12</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En ‘n sekere jongman met die naam van Eútichus het in die venster gesit en weggesink in ‘n diepe slaap; en toe Paulus nog lank gespreek het, is hy oorweldig deur die slaap en het van die derde verdieping afgeval en is dood opgetel. </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326671591"/>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Handelinge 20:7-12</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Toe gaan Paulus ondertoe en val op hom en slaan sy arms om hom en sê: Moenie so te kere gaan nie, want sy lewe is in hom. En hy het boontoe gegaan en brood gebreek en geëet; en nadat hy nog ‘n geruime tyd gespreek het tot dagbreek toe, het hy vertrek. En hulle het die seun lewendig huis toe weggebring en was uitermate getroos.’</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648816287"/>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Handelinge 28:8-9</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‘En die vader van Públius het siek gelê aan koors en buikloop.</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303563601"/>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Handelinge 28:8-9</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‘En Paulus het ingegaan na hom toe, en nadat hy gebid het, hom die hande opgelê en hom gesond gemaak. En hierna het ook die ander wat siektes gehad het op die eiland, na hom gekom en is genees.’</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178644599"/>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‘Moenie langer water alleen drink nie, maar gebruik ‘n bietjie wyn ter wille van jou maag en jou herhaalde ongesteldhede.’ </a:t>
            </a:r>
            <a:r>
              <a:rPr lang="nl-NL" sz="3600" b="1" i="1" dirty="0">
                <a:solidFill>
                  <a:schemeClr val="dk1"/>
                </a:solidFill>
                <a:latin typeface="Century Gothic"/>
                <a:ea typeface="Century Gothic"/>
                <a:cs typeface="Century Gothic"/>
                <a:sym typeface="Century Gothic"/>
              </a:rPr>
              <a:t>(1 Tim 5:23)</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557509658"/>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2 Timothius 4:20</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‘Trofimus het ek siek in Milete agtergelaat.’</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640938050"/>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2 Korinthiërs 12:7-10</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‘En dat ek my oor die voortreflikheid van die openbaringe nie sou verhef nie, is my ‘n doring in die vlees gegee, ‘n engel van die Satan, om my met die vuis te slaan, dat ek my nie sou verhef nie.</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198829467"/>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2 Korinthiërs 12:7-10</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400" i="1" dirty="0">
                <a:solidFill>
                  <a:schemeClr val="dk1"/>
                </a:solidFill>
                <a:latin typeface="Century Gothic"/>
                <a:ea typeface="Century Gothic"/>
                <a:cs typeface="Century Gothic"/>
                <a:sym typeface="Century Gothic"/>
              </a:rPr>
              <a:t>Hieroor het ek die Here drie maal gebid, dat hy van my sou wyk. En Hy het vir my gesê: My genade is vir jou genoeg, want my krag word in swakheid volbring. Baie liewer sal ek dus in my swakhede roem, sodat die krag van Christus in my kan woon. Daarom het ek behae in swakhede, in mishandelinge, in node, in vervolginge, in benoudhede, om Christus wil. Want as ek swak is, dan is ek sterk.’</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326716985"/>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Handelinge 4:29-30</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‘En nou, Here, let op hulle dreigemente en gee aan u diensknegte om met alle vrymoedigheid u woord te spreek, deurdat U u hand uitstrek tot genesing, en tekens en wonders deur die Naam van u heilige Kind Jesus plaasvind.’</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716394962"/>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2 Corinthians 12:7-10</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‘And to keep me from becoming prideful and arrogant because of the abundance and greatness of these revelations, there was given me a thorn in my flesh, a messenger of Satan, to hit and harass me, lest I be excessively exalted. Three times I pleaded with the Lord to take it away from me.</a:t>
            </a:r>
            <a:endParaRPr lang="nl-NL"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554334220"/>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2 Corinthians 12:7-10</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en-GB" sz="3400" i="1" dirty="0">
                <a:solidFill>
                  <a:schemeClr val="dk1"/>
                </a:solidFill>
                <a:latin typeface="Century Gothic"/>
                <a:ea typeface="Century Gothic"/>
                <a:cs typeface="Century Gothic"/>
                <a:sym typeface="Century Gothic"/>
              </a:rPr>
              <a:t>But he said to me, “My grace is sufficient for you, for my power is made perfect in weakness.” Therefore I will all the more gladly glory in my weaknesses, so that Christ’s power may rest on me. So for the sake of Christ I delight in weaknesses, in insults, in hardships, in persecutions, perplexities and difficulties. For when I am weak, then I am strong.’</a:t>
            </a:r>
            <a:endParaRPr lang="nl-NL" sz="34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741359530"/>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Psalms 147:3</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‘Hy genees die wat gebroke is van hart, en Hy verbind hulle wonde.’</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03337947"/>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5" name="Title 1"/>
          <p:cNvSpPr>
            <a:spLocks noGrp="1"/>
          </p:cNvSpPr>
          <p:nvPr>
            <p:ph type="ctrTitle"/>
          </p:nvPr>
        </p:nvSpPr>
        <p:spPr>
          <a:xfrm>
            <a:off x="1876336" y="570295"/>
            <a:ext cx="8439327" cy="4023360"/>
          </a:xfrm>
          <a:prstGeom prst="rect">
            <a:avLst/>
          </a:prstGeom>
        </p:spPr>
        <p:txBody>
          <a:bodyPr>
            <a:noAutofit/>
          </a:bodyPr>
          <a:lstStyle/>
          <a:p>
            <a:pPr lvl="0">
              <a:lnSpc>
                <a:spcPct val="100000"/>
              </a:lnSpc>
              <a:spcBef>
                <a:spcPts val="0"/>
              </a:spcBef>
            </a:pPr>
            <a:r>
              <a:rPr lang="en-GB" sz="7800" b="1" i="1" kern="0" dirty="0">
                <a:solidFill>
                  <a:sysClr val="windowText" lastClr="000000"/>
                </a:solidFill>
                <a:effectLst>
                  <a:outerShdw blurRad="38100" dist="38100" dir="2700000" algn="tl">
                    <a:srgbClr val="000000">
                      <a:alpha val="43137"/>
                    </a:srgbClr>
                  </a:outerShdw>
                </a:effectLst>
                <a:latin typeface="Century Gothic" panose="020B0502020202020204" pitchFamily="34" charset="0"/>
              </a:rPr>
              <a:t>Healing in Jesus Name IV</a:t>
            </a:r>
            <a:endParaRPr kumimoji="0" lang="en-ZA" sz="8000" b="1" i="1" u="none" strike="noStrike" kern="0" cap="none" spc="0" normalizeH="0" baseline="0" noProof="0" dirty="0">
              <a:ln>
                <a:noFill/>
              </a:ln>
              <a:solidFill>
                <a:sysClr val="windowText" lastClr="000000"/>
              </a:solidFill>
              <a:effectLst>
                <a:outerShdw blurRad="38100" dist="38100" dir="2700000" algn="tl">
                  <a:srgbClr val="000000">
                    <a:alpha val="43137"/>
                  </a:srgbClr>
                </a:outerShdw>
              </a:effectLst>
              <a:uLnTx/>
              <a:uFillTx/>
              <a:latin typeface="Century Gothic" panose="020B0502020202020204" pitchFamily="34" charset="0"/>
            </a:endParaRPr>
          </a:p>
        </p:txBody>
      </p:sp>
    </p:spTree>
    <p:extLst>
      <p:ext uri="{BB962C8B-B14F-4D97-AF65-F5344CB8AC3E}">
        <p14:creationId xmlns:p14="http://schemas.microsoft.com/office/powerpoint/2010/main" val="253569229"/>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Handelinge 2:42-43</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‘En hulle het volhard in die leer van die apostels en in die gemeenskap en in die breking van die brood en in die gebede.’</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780482935"/>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Handelinge 2:42-43</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‘En vrees het op elkeen gekom, en baie wonders en tekens het deur die apostels plaasgevind.’</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196429464"/>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Handelinge 3:11-16</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‘En toe die kreupel man wat genees was, aan Petrus en Johannes vashou, het die hele volk uitermate verbaas na hulle gehardloop in die pilaargang wat Salomo s’n genoem word.’</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058794587"/>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Handelinge 3:11-16</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0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000" i="1" dirty="0">
                <a:solidFill>
                  <a:schemeClr val="dk1"/>
                </a:solidFill>
                <a:latin typeface="Century Gothic"/>
                <a:ea typeface="Century Gothic"/>
                <a:cs typeface="Century Gothic"/>
                <a:sym typeface="Century Gothic"/>
              </a:rPr>
              <a:t>‘En toe Petrus dit sien, sê hy vir die volk: Israeliete, waarom is julle hieroor verwonderd, of waarom kyk julle ons so aan asof ons deur ons eie krag of godsvrug bewerk het dat hy loop? Die God van Abraham en Isak en Jakob, die God van ons vaders, het sy Kind Jesus verheerlik, Hom wat julle oorgelewer en voor Pilatus verloën het toe hy besluit het om Hom los te laat. En julle het die Heilige en Regverdige verloën en gevra dat ‘n moordenaar aan julle geskenk sou word, en die Leidsman tot die lewe het julle gedood.’</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291761534"/>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Handelinge 3:11-16</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0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‘God het Hom uit die dode opgewek, waarvan ons getuies is. En deur die geloof in sy Naam het sy Naam hierdie man, wat julle sien en ken, sterk gemaak, en die geloof wat deur Hom is, het hom hierdie volkome gesondheid gegee in die teenwoordigheid van julle almal.’</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358718406"/>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Handelinge 5:12-16</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0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‘En deur die hande van die apostels het daar baie tekens en wonders onder die volk plaasgevind; en hulle was almal eendragtig saam in die pilaargang van Salomo. En daar was niemand van die ander wat dit gewaag het om hom by hulle te voeg nie, maar die volk het hulle baie geëer. </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874753757"/>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019-08-25 Philippians - Epistle of Joy IV" id="{1D3B2CA8-103D-1A45-9131-56EE6DB0AA22}" vid="{21D02281-4C00-6946-9E26-000BA019ADD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1579</TotalTime>
  <Words>1835</Words>
  <Application>Microsoft Office PowerPoint</Application>
  <PresentationFormat>Widescreen</PresentationFormat>
  <Paragraphs>153</Paragraphs>
  <Slides>33</Slides>
  <Notes>33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33</vt:i4>
      </vt:variant>
    </vt:vector>
  </HeadingPairs>
  <TitlesOfParts>
    <vt:vector size="39" baseType="lpstr">
      <vt:lpstr>Arial</vt:lpstr>
      <vt:lpstr>Calibri</vt:lpstr>
      <vt:lpstr>Calibri Light</vt:lpstr>
      <vt:lpstr>Century Gothic</vt:lpstr>
      <vt:lpstr>Symbol</vt:lpstr>
      <vt:lpstr>Office Theme</vt:lpstr>
      <vt:lpstr>Healing in Jesus Name IV</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Healing in Jesus Name IV</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HEBREWS   GOING ALL THE WAY ON THE WAY I</dc:title>
  <dc:creator>Jamandus Lotz</dc:creator>
  <cp:lastModifiedBy>Jamandus Lotz</cp:lastModifiedBy>
  <cp:revision>120</cp:revision>
  <dcterms:created xsi:type="dcterms:W3CDTF">2020-05-26T13:44:35Z</dcterms:created>
  <dcterms:modified xsi:type="dcterms:W3CDTF">2021-09-10T16:53:03Z</dcterms:modified>
  <cp:contentStatus/>
</cp:coreProperties>
</file>