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745" r:id="rId3"/>
    <p:sldId id="74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01" autoAdjust="0"/>
    <p:restoredTop sz="87345"/>
  </p:normalViewPr>
  <p:slideViewPr>
    <p:cSldViewPr snapToGrid="0" snapToObjects="1">
      <p:cViewPr varScale="1">
        <p:scale>
          <a:sx n="99" d="100"/>
          <a:sy n="99" d="100"/>
        </p:scale>
        <p:origin x="110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85994-54C3-6341-A23C-CB5D47131F8A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C90CB-7686-744B-96D9-422CFC7D4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Hebreërs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Matthéüs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Timótheüs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Korinthiërs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Efésiërs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Númeri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317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248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104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8F16D-558C-7447-9B17-E10F081444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3BDF91-8AB4-2943-AE28-20D3CD769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12AA0-0985-BE4B-9BCE-C3586233F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1646D-80D1-D941-A552-37BF9C022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B43AE-4FC6-6D45-A518-2364381B2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5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90FA6-D9C9-A54A-8EDC-A055E0860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80D2B3-CB43-6948-B4F5-A66BD73F0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6C830-CFE8-A148-9A4D-00597AC4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33A38-EE88-F745-8F8C-8516C928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2D6F2-3675-4740-9DFD-96B0FBBA2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2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C0FC08-3B82-1F43-82D0-91ADD4875A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04C463-B854-CE4E-8174-E3DCA03B1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1FA1B-6EE7-1D4E-B406-9D8638E83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BAAFD-328B-9647-87CD-BE605B11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22024-F68A-D240-9F96-454C181FD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8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4273E-7B9C-7B4E-9942-E95B491C5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E7F87-0CC1-4742-9CD0-EFC230D18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36C8D-6AC9-FC41-91C2-875506B1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E6696-4038-3549-9D42-ED0E4DAB0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EA4E7-C682-D049-A5FA-333F7A1CD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7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E03C-6DFE-EC43-ABAF-DD9B896B1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AA1EC-D4D0-5745-A4A1-DF63F6C2F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A29E2-2E8B-8047-B24A-67333AE59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49C4-ED7E-F147-ADD7-92A3B812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907C8-3241-124D-A35C-190D10E14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E498B-74EC-D94C-A4AA-EB1C140F8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75A7D-59FC-CB42-ADDF-57D86ED0B7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78ACC1-EE82-4441-BF9A-730FD2BE3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3DD5DE-2C29-CD48-9B03-BFE2BD6CD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151E5-A4AD-4B4D-9621-89C1A71AE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74831-B79A-9048-8D80-CF175F976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5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A08CA-7A0D-0A46-AE0A-0ED26427B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FF76C-9676-C845-9671-0FABA3619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0FDF38-41D2-4547-B435-80413EE9D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FA9AFC-22C4-5247-9AF8-EC8F0BE607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FF7C2A-491B-E64B-B3AB-9D9E04374D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3B865C-0582-8143-B3BE-CC4768F93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6640B0-B1EA-884D-81EB-E4B76210B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C61FF2-818C-434A-BCA6-25FC43A38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5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9C9D3-55A2-374B-991F-8172F6406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A121A-80AB-964B-9A12-D952B3C0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F63F1C-ABE0-6742-AAFE-6E8873570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DFB907-B78B-C24C-87A4-5355B5969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DD156C-C1F9-6542-BFCB-2047D9EB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39C80E-016B-6A49-A5CA-DB0DBB241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49721-9EB2-0241-9104-04B6B4EC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4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5003B-C63B-1F47-ADF7-97A82AD46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84442-C571-4049-81E4-927224FC6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5F481-E863-6B40-8DE0-E99C1EC7F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82CF7-822C-FA45-9A5E-3434847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EE30F8-EF70-C745-B18D-DADD479F4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C772D-2166-E14B-9213-8070A1F3E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2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83B12-6D69-2E45-81E7-5BCD7A47C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448410-E28A-7C43-8087-E95B48D8D7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7B8E6-2FBF-2542-9D78-9195EBCF3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F07638-8D21-E543-BC86-1970E8350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66DA19-F60C-574A-9E2F-42C03B88B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E5EAB-F177-FA46-9471-801CB0C1E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5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645308-B7A5-6C45-883F-3009F5569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CB264-EC4D-FA43-AAE6-5760DF502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F9245-40BC-DF46-B105-9411A4F60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05EF5-8381-3040-B202-BB9798B68E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52E2D-40F1-414D-BEB6-265B854753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1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876336" y="570295"/>
            <a:ext cx="8439327" cy="402336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GB" sz="7800" b="1" i="1" kern="0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Motiverings</a:t>
            </a:r>
            <a:r>
              <a:rPr lang="en-GB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7800" b="1" i="1" kern="0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Gawes</a:t>
            </a:r>
            <a:r>
              <a:rPr lang="en-GB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II</a:t>
            </a: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15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2.	THE GIFT OF SERVING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A7BA754-DC40-4A65-A35A-7612A84C17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381898"/>
              </p:ext>
            </p:extLst>
          </p:nvPr>
        </p:nvGraphicFramePr>
        <p:xfrm>
          <a:off x="539015" y="1435608"/>
          <a:ext cx="11184554" cy="5074923"/>
        </p:xfrm>
        <a:graphic>
          <a:graphicData uri="http://schemas.openxmlformats.org/drawingml/2006/table">
            <a:tbl>
              <a:tblPr/>
              <a:tblGrid>
                <a:gridCol w="568023">
                  <a:extLst>
                    <a:ext uri="{9D8B030D-6E8A-4147-A177-3AD203B41FA5}">
                      <a16:colId xmlns:a16="http://schemas.microsoft.com/office/drawing/2014/main" val="1464641602"/>
                    </a:ext>
                  </a:extLst>
                </a:gridCol>
                <a:gridCol w="7873203">
                  <a:extLst>
                    <a:ext uri="{9D8B030D-6E8A-4147-A177-3AD203B41FA5}">
                      <a16:colId xmlns:a16="http://schemas.microsoft.com/office/drawing/2014/main" val="2427182986"/>
                    </a:ext>
                  </a:extLst>
                </a:gridCol>
                <a:gridCol w="358484">
                  <a:extLst>
                    <a:ext uri="{9D8B030D-6E8A-4147-A177-3AD203B41FA5}">
                      <a16:colId xmlns:a16="http://schemas.microsoft.com/office/drawing/2014/main" val="1363776756"/>
                    </a:ext>
                  </a:extLst>
                </a:gridCol>
                <a:gridCol w="358484">
                  <a:extLst>
                    <a:ext uri="{9D8B030D-6E8A-4147-A177-3AD203B41FA5}">
                      <a16:colId xmlns:a16="http://schemas.microsoft.com/office/drawing/2014/main" val="3113296952"/>
                    </a:ext>
                  </a:extLst>
                </a:gridCol>
                <a:gridCol w="357642">
                  <a:extLst>
                    <a:ext uri="{9D8B030D-6E8A-4147-A177-3AD203B41FA5}">
                      <a16:colId xmlns:a16="http://schemas.microsoft.com/office/drawing/2014/main" val="395704292"/>
                    </a:ext>
                  </a:extLst>
                </a:gridCol>
                <a:gridCol w="357642">
                  <a:extLst>
                    <a:ext uri="{9D8B030D-6E8A-4147-A177-3AD203B41FA5}">
                      <a16:colId xmlns:a16="http://schemas.microsoft.com/office/drawing/2014/main" val="1282129666"/>
                    </a:ext>
                  </a:extLst>
                </a:gridCol>
                <a:gridCol w="357642">
                  <a:extLst>
                    <a:ext uri="{9D8B030D-6E8A-4147-A177-3AD203B41FA5}">
                      <a16:colId xmlns:a16="http://schemas.microsoft.com/office/drawing/2014/main" val="1867705766"/>
                    </a:ext>
                  </a:extLst>
                </a:gridCol>
                <a:gridCol w="358484">
                  <a:extLst>
                    <a:ext uri="{9D8B030D-6E8A-4147-A177-3AD203B41FA5}">
                      <a16:colId xmlns:a16="http://schemas.microsoft.com/office/drawing/2014/main" val="3203217218"/>
                    </a:ext>
                  </a:extLst>
                </a:gridCol>
                <a:gridCol w="594950">
                  <a:extLst>
                    <a:ext uri="{9D8B030D-6E8A-4147-A177-3AD203B41FA5}">
                      <a16:colId xmlns:a16="http://schemas.microsoft.com/office/drawing/2014/main" val="2412067605"/>
                    </a:ext>
                  </a:extLst>
                </a:gridCol>
              </a:tblGrid>
              <a:tr h="896991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Characteristics:</a:t>
                      </a:r>
                      <a:endParaRPr lang="en-ZA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Never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Seldom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Sometimes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Usually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Mostly</a:t>
                      </a:r>
                      <a:endParaRPr lang="en-ZA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Always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Points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5231973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9284848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Easily recognizes practical needs and is quick to meet them.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7981194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Especially enjoys manual projects, jobs, and functions.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8657610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Keeps everything in meticulous order.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4655966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Is a detail person with a good memory.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426557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Enjoys showing hospitality.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5055632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Will stay with something until it is completed.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9419445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Has a hard time saying no to requests for help.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1232949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Is more interested in meeting the needs of others than own needs.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698497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Enjoys working on immediate goals rather than long-range goals.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341576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Shows love for others in deeds and actions more than words.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588301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Needs to feel appreciated.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5769415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Tends to do more than asked to do.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478351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Feels greatest joy in doing something that is helpful.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479367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Does not want to lead others or projects.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4165444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Has a high energy level.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116148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Cannot stand to be around clutter.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1420751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Tends to be a perfectionist.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2866645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Views serving to be of primary importance in life.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4404012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Prefers doing a job to delegating it.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2128141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Supports others who are in leadership.</a:t>
                      </a:r>
                      <a:endParaRPr lang="en-ZA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4546355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457200" indent="-457200"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4449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6309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30">
        <p:wipe dir="r"/>
      </p:transition>
    </mc:Choice>
    <mc:Fallback>
      <p:transition>
        <p:wipe dir="r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2.	THE GIFT OF SERVING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336628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Typical problem areas of the gift of serving: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endParaRPr lang="en-GB" sz="3200" b="1" i="1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1.	Is critical of others who do not help out with 	obvious needs.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2.	May neglect own family’s needs by being too 	busy helping others.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3.	May become pushy or interfering in eagerness to 	help.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4.	Finds it hard to accept being served by others.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5.	Is easily hurt when unappreciated.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endParaRPr lang="en-GB" sz="3600" i="1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80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9-08-25 Philippians - Epistle of Joy IV" id="{1D3B2CA8-103D-1A45-9131-56EE6DB0AA22}" vid="{21D02281-4C00-6946-9E26-000BA019AD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1582</TotalTime>
  <Words>511</Words>
  <Application>Microsoft Office PowerPoint</Application>
  <PresentationFormat>Widescreen</PresentationFormat>
  <Paragraphs>230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Symbol</vt:lpstr>
      <vt:lpstr>Office Theme</vt:lpstr>
      <vt:lpstr>Motiverings Gawes II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HEBREWS   GOING ALL THE WAY ON THE WAY I</dc:title>
  <dc:creator>Jamandus Lotz</dc:creator>
  <cp:lastModifiedBy>Jamandus Lotz</cp:lastModifiedBy>
  <cp:revision>122</cp:revision>
  <dcterms:created xsi:type="dcterms:W3CDTF">2020-05-26T13:44:35Z</dcterms:created>
  <dcterms:modified xsi:type="dcterms:W3CDTF">2021-09-02T18:25:45Z</dcterms:modified>
  <cp:contentStatus/>
</cp:coreProperties>
</file>