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45" r:id="rId3"/>
    <p:sldId id="7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01" autoAdjust="0"/>
    <p:restoredTop sz="87345"/>
  </p:normalViewPr>
  <p:slideViewPr>
    <p:cSldViewPr snapToGrid="0" snapToObjects="1">
      <p:cViewPr varScale="1">
        <p:scale>
          <a:sx n="99" d="100"/>
          <a:sy n="99" d="100"/>
        </p:scale>
        <p:origin x="11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Hebreërs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Efésiërs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876336" y="570295"/>
            <a:ext cx="8439327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Motiverings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Gawes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IV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THE GIFT OF EXHORTATION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7BA754-DC40-4A65-A35A-7612A84C1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772045"/>
              </p:ext>
            </p:extLst>
          </p:nvPr>
        </p:nvGraphicFramePr>
        <p:xfrm>
          <a:off x="539015" y="1435608"/>
          <a:ext cx="11184554" cy="5074923"/>
        </p:xfrm>
        <a:graphic>
          <a:graphicData uri="http://schemas.openxmlformats.org/drawingml/2006/table">
            <a:tbl>
              <a:tblPr/>
              <a:tblGrid>
                <a:gridCol w="568023">
                  <a:extLst>
                    <a:ext uri="{9D8B030D-6E8A-4147-A177-3AD203B41FA5}">
                      <a16:colId xmlns:a16="http://schemas.microsoft.com/office/drawing/2014/main" val="1464641602"/>
                    </a:ext>
                  </a:extLst>
                </a:gridCol>
                <a:gridCol w="7873203">
                  <a:extLst>
                    <a:ext uri="{9D8B030D-6E8A-4147-A177-3AD203B41FA5}">
                      <a16:colId xmlns:a16="http://schemas.microsoft.com/office/drawing/2014/main" val="242718298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136377675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11329695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39570429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282129666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86770576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203217218"/>
                    </a:ext>
                  </a:extLst>
                </a:gridCol>
                <a:gridCol w="594950">
                  <a:extLst>
                    <a:ext uri="{9D8B030D-6E8A-4147-A177-3AD203B41FA5}">
                      <a16:colId xmlns:a16="http://schemas.microsoft.com/office/drawing/2014/main" val="2412067605"/>
                    </a:ext>
                  </a:extLst>
                </a:gridCol>
              </a:tblGrid>
              <a:tr h="896991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Seldom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Usually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Mostly</a:t>
                      </a:r>
                      <a:endParaRPr lang="en-Z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31973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2848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Loves to encourage others to live victoriously.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8119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Wants a visible response when teaching or speaking.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657610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to apply truth rather than research it.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65596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systems of information that have practical application.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42655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Loves to prescribe precise steps of action to aid personal growth.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05563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Focuses on working with people.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4194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Encourages others to develop in their personal ministries.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232949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Finds truth in experience and then validates it with Scripture.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9849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Loves to do personal counselling.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4157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 discontinue personal counselling if no effort to change is seen.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830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fluent in communication.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6941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Views trials as opportunities to produce personal growth.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783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Accepts people as they are without judging them.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7936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greatly loved because of his positive attitude.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16544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to witness with life rather than verbal witnessing.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61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Makes decisions easily.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4207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 completes what is started.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666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Wants to clear up problems with others quickly.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40401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Expects a lot of self and others.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2814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Needs a “sounding board” for bouncing off ideas and thoughts.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4635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indent="-457200"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44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3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30">
        <p:wipe dir="r"/>
      </p:transition>
    </mc:Choice>
    <mc:Fallback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THE GIFT OF EXHORTATION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336628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Typical problem areas of the gift of exhortation: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2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	Tends to interrupt others in eagerness to give 	opinions or advice.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Will use Scriptures out of context in order to make 	a point.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May be “cut and dried” in prescribing steps of 	action.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Is outspokenly opinionated.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Can become overly self-confident.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508</Words>
  <Application>Microsoft Office PowerPoint</Application>
  <PresentationFormat>Widescreen</PresentationFormat>
  <Paragraphs>230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Symbol</vt:lpstr>
      <vt:lpstr>Office Theme</vt:lpstr>
      <vt:lpstr>Motiverings Gawes IV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  GOING ALL THE WAY ON THE WAY I</dc:title>
  <dc:creator>Jamandus Lotz</dc:creator>
  <cp:lastModifiedBy>Jamandus Lotz</cp:lastModifiedBy>
  <cp:revision>124</cp:revision>
  <dcterms:created xsi:type="dcterms:W3CDTF">2020-05-26T13:44:35Z</dcterms:created>
  <dcterms:modified xsi:type="dcterms:W3CDTF">2021-09-02T18:30:50Z</dcterms:modified>
  <cp:contentStatus/>
</cp:coreProperties>
</file>