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745" r:id="rId3"/>
    <p:sldId id="74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01" autoAdjust="0"/>
    <p:restoredTop sz="87345"/>
  </p:normalViewPr>
  <p:slideViewPr>
    <p:cSldViewPr snapToGrid="0" snapToObjects="1">
      <p:cViewPr varScale="1">
        <p:scale>
          <a:sx n="99" d="100"/>
          <a:sy n="99" d="100"/>
        </p:scale>
        <p:origin x="110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Hebreërs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Efésiërs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48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04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876336" y="570295"/>
            <a:ext cx="8439327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GB" sz="7800" b="1" i="1" kern="0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Motiverings</a:t>
            </a:r>
            <a:r>
              <a:rPr lang="en-GB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7800" b="1" i="1" kern="0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Gawes</a:t>
            </a:r>
            <a:r>
              <a:rPr lang="en-GB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VI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6.	THE GIFT OF ADMINISTRATION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A7BA754-DC40-4A65-A35A-7612A84C1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433290"/>
              </p:ext>
            </p:extLst>
          </p:nvPr>
        </p:nvGraphicFramePr>
        <p:xfrm>
          <a:off x="539015" y="1435608"/>
          <a:ext cx="11184554" cy="5074923"/>
        </p:xfrm>
        <a:graphic>
          <a:graphicData uri="http://schemas.openxmlformats.org/drawingml/2006/table">
            <a:tbl>
              <a:tblPr/>
              <a:tblGrid>
                <a:gridCol w="568023">
                  <a:extLst>
                    <a:ext uri="{9D8B030D-6E8A-4147-A177-3AD203B41FA5}">
                      <a16:colId xmlns:a16="http://schemas.microsoft.com/office/drawing/2014/main" val="1464641602"/>
                    </a:ext>
                  </a:extLst>
                </a:gridCol>
                <a:gridCol w="7873203">
                  <a:extLst>
                    <a:ext uri="{9D8B030D-6E8A-4147-A177-3AD203B41FA5}">
                      <a16:colId xmlns:a16="http://schemas.microsoft.com/office/drawing/2014/main" val="242718298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136377675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3113296952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395704292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1282129666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186770576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3203217218"/>
                    </a:ext>
                  </a:extLst>
                </a:gridCol>
                <a:gridCol w="594950">
                  <a:extLst>
                    <a:ext uri="{9D8B030D-6E8A-4147-A177-3AD203B41FA5}">
                      <a16:colId xmlns:a16="http://schemas.microsoft.com/office/drawing/2014/main" val="2412067605"/>
                    </a:ext>
                  </a:extLst>
                </a:gridCol>
              </a:tblGrid>
              <a:tr h="896991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Characteristics:</a:t>
                      </a:r>
                      <a:endParaRPr lang="en-Z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Never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Seldom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Sometimes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Usually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Mostly</a:t>
                      </a:r>
                      <a:endParaRPr lang="en-Z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Always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Points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5231973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284848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highly motivated to organize that for which he’s responsible.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981194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Expresses ideas and organization in ways that communicate clearly.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657610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Prefers to be under authority in order to have authority.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655966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Will not take responsibility unless delegated by those in authority.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42655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Will assume responsibilities if no specific leadership exists.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5055632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Especially enjoys working on long-range goals and projects.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41944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a visionary person with a broad perspective.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232949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Easily facilitates resources and people to accomplish tasks or goals.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69849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Enjoys delegating tasks and supervising people.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341576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Will endure criticism in order to accomplish the ultimate task.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58830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Has great zeal and enthusiasm for whatever he is involved in.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76941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Finds greatest fulfillment and joy in working to accomplish goals.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47835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willing to let others get the credit in order to get a job done.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47936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Prefers to move on to a new challenge once something is completed.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165444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Constantly writes notes to self.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116148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a natural and capable leader.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42075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Knows when to keep old methods going and when to introduce new ones.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86664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Enjoys working with and being around people.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4404012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Wants to see things completed as quickly as possible.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212814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Does not enjoy doing routine tasks.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54635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457200" indent="-457200"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4449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309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30">
        <p:wipe dir="r"/>
      </p:transition>
    </mc:Choice>
    <mc:Fallback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6.	THE GIFT OF ADMINISTRATION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336628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Typical problem areas of the gift of administration: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GB" sz="3200" b="1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28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1.	Becomes upset when others do not share the same 	vision or goals.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28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2.	Develops outer callousness due to being a target for 	criticism.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28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3.	Can regress into “using” people to accomplish own 	goals.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28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4.	Tends to drive self and neglect personal well being and 	family needs.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28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5.	Neglects routine home responsibilities due to </a:t>
            </a:r>
            <a:r>
              <a:rPr lang="en-GB" sz="2800" i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intense 	interest </a:t>
            </a:r>
            <a:r>
              <a:rPr lang="en-GB" sz="28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 work.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GB" sz="3600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80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553</Words>
  <Application>Microsoft Office PowerPoint</Application>
  <PresentationFormat>Widescreen</PresentationFormat>
  <Paragraphs>230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Symbol</vt:lpstr>
      <vt:lpstr>Office Theme</vt:lpstr>
      <vt:lpstr>Motiverings Gawes VI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HEBREWS   GOING ALL THE WAY ON THE WAY I</dc:title>
  <dc:creator>Jamandus Lotz</dc:creator>
  <cp:lastModifiedBy>Jamandus Lotz</cp:lastModifiedBy>
  <cp:revision>126</cp:revision>
  <dcterms:created xsi:type="dcterms:W3CDTF">2020-05-26T13:44:35Z</dcterms:created>
  <dcterms:modified xsi:type="dcterms:W3CDTF">2021-09-02T18:38:51Z</dcterms:modified>
  <cp:contentStatus/>
</cp:coreProperties>
</file>