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317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30" r:id="rId12"/>
    <p:sldId id="328" r:id="rId13"/>
    <p:sldId id="331" r:id="rId14"/>
    <p:sldId id="332" r:id="rId15"/>
    <p:sldId id="329" r:id="rId16"/>
    <p:sldId id="333" r:id="rId17"/>
    <p:sldId id="334" r:id="rId18"/>
    <p:sldId id="335" r:id="rId19"/>
    <p:sldId id="318" r:id="rId20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5C1"/>
    <a:srgbClr val="8E4A50"/>
    <a:srgbClr val="904B51"/>
    <a:srgbClr val="B55D65"/>
    <a:srgbClr val="C6656D"/>
    <a:srgbClr val="000000"/>
    <a:srgbClr val="DADCCC"/>
    <a:srgbClr val="3F0E0F"/>
    <a:srgbClr val="EEEEEE"/>
    <a:srgbClr val="8282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39" autoAdjust="0"/>
    <p:restoredTop sz="98618" autoAdjust="0"/>
  </p:normalViewPr>
  <p:slideViewPr>
    <p:cSldViewPr snapToGrid="0" snapToObjects="1">
      <p:cViewPr>
        <p:scale>
          <a:sx n="100" d="100"/>
          <a:sy n="100" d="100"/>
        </p:scale>
        <p:origin x="-1472" y="-568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20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192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456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766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893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4747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279261"/>
            <a:ext cx="4041775" cy="53313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79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7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38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27541"/>
            <a:ext cx="3008313" cy="9683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195918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096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79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6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082B3-28DD-894A-A304-F72541CA5900}" type="datetimeFigureOut">
              <a:rPr lang="en-US" smtClean="0"/>
              <a:t>21/10/28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924A5-EB6B-8E45-83F3-CEDE4C8C279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365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BibleCours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32" y="742473"/>
            <a:ext cx="8344465" cy="41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983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Fruit.jpg"/>
          <p:cNvPicPr>
            <a:picLocks noChangeAspect="1"/>
          </p:cNvPicPr>
          <p:nvPr/>
        </p:nvPicPr>
        <p:blipFill>
          <a:blip r:embed="rId2">
            <a:alphaModFix am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0"/>
            <a:ext cx="5884752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8800"/>
            <a:ext cx="8229600" cy="3454400"/>
          </a:xfrm>
        </p:spPr>
        <p:txBody>
          <a:bodyPr/>
          <a:lstStyle/>
          <a:p>
            <a:r>
              <a:rPr lang="en-US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1.</a:t>
            </a: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DIE REGTE VRUG</a:t>
            </a:r>
            <a:b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VAN DIE GEES</a:t>
            </a:r>
            <a:endParaRPr lang="en-US" spc="300" dirty="0">
              <a:solidFill>
                <a:srgbClr val="C6656D"/>
              </a:solidFill>
              <a:effectLst>
                <a:glow rad="254000">
                  <a:schemeClr val="bg1">
                    <a:alpha val="60000"/>
                  </a:schemeClr>
                </a:glo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1899088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Galasiërs 5:22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AFR53]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008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GB" sz="2400" b="1" noProof="1" smtClean="0">
                <a:solidFill>
                  <a:srgbClr val="8E4A50"/>
                </a:solidFill>
                <a:latin typeface="Avenir Book"/>
                <a:cs typeface="Avenir Book"/>
              </a:rPr>
              <a:t>…</a:t>
            </a:r>
            <a:r>
              <a:rPr lang="en-GB" b="1" noProof="1" smtClean="0">
                <a:solidFill>
                  <a:srgbClr val="8E4A50"/>
                </a:solidFill>
                <a:latin typeface="Avenir Book"/>
                <a:cs typeface="Avenir Book"/>
              </a:rPr>
              <a:t>Die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</a:t>
            </a:r>
            <a:r>
              <a:rPr lang="en-GB" b="1" noProof="1" smtClean="0">
                <a:solidFill>
                  <a:srgbClr val="8E4A50"/>
                </a:solidFill>
                <a:latin typeface="Avenir Book"/>
                <a:cs typeface="Avenir Book"/>
              </a:rPr>
              <a:t> van die Gees</a:t>
            </a:r>
          </a:p>
          <a:p>
            <a:pPr marL="0" indent="0" algn="ctr">
              <a:buNone/>
            </a:pPr>
            <a:r>
              <a:rPr lang="en-GB" b="1" noProof="1" smtClean="0">
                <a:solidFill>
                  <a:srgbClr val="8E4A50"/>
                </a:solidFill>
                <a:latin typeface="Avenir Book"/>
                <a:cs typeface="Avenir Book"/>
              </a:rPr>
              <a:t>is liefde, blydskap, vrede, lankmoedigheid,</a:t>
            </a:r>
          </a:p>
          <a:p>
            <a:pPr marL="0" indent="0" algn="ctr">
              <a:buNone/>
            </a:pPr>
            <a:r>
              <a:rPr lang="en-GB" b="1" noProof="1" smtClean="0">
                <a:solidFill>
                  <a:srgbClr val="8E4A50"/>
                </a:solidFill>
                <a:latin typeface="Avenir Book"/>
                <a:cs typeface="Avenir Book"/>
              </a:rPr>
              <a:t>vriendelikheid, goedheid, getrouheid,</a:t>
            </a:r>
          </a:p>
          <a:p>
            <a:pPr marL="0" indent="0" algn="ctr">
              <a:buNone/>
            </a:pPr>
            <a:r>
              <a:rPr lang="en-GB" b="1" noProof="1" smtClean="0">
                <a:solidFill>
                  <a:srgbClr val="8E4A50"/>
                </a:solidFill>
                <a:latin typeface="Avenir Book"/>
                <a:cs typeface="Avenir Book"/>
              </a:rPr>
              <a:t>sagmoedigheid, selfbeheersing. 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891012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Fruit.jpg"/>
          <p:cNvPicPr>
            <a:picLocks noChangeAspect="1"/>
          </p:cNvPicPr>
          <p:nvPr/>
        </p:nvPicPr>
        <p:blipFill>
          <a:blip r:embed="rId2">
            <a:alphaModFix am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0"/>
            <a:ext cx="5884752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8800"/>
            <a:ext cx="8229600" cy="3454400"/>
          </a:xfrm>
        </p:spPr>
        <p:txBody>
          <a:bodyPr/>
          <a:lstStyle/>
          <a:p>
            <a:r>
              <a:rPr lang="en-US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2</a:t>
            </a:r>
            <a:r>
              <a:rPr lang="en-US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.</a:t>
            </a: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DIE SLEGTE VRUG</a:t>
            </a:r>
            <a:b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VAN DIE VLEES</a:t>
            </a:r>
            <a:endParaRPr lang="en-US" spc="300" dirty="0">
              <a:solidFill>
                <a:srgbClr val="C6656D"/>
              </a:solidFill>
              <a:effectLst>
                <a:glow rad="254000">
                  <a:schemeClr val="bg1">
                    <a:alpha val="60000"/>
                  </a:schemeClr>
                </a:glo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1050660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Galasiërs 5:19-21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AFR83]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900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Die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praktyke van die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sondige natuur</a:t>
            </a:r>
            <a:endParaRPr lang="en-ZA" b="1" dirty="0" smtClean="0">
              <a:solidFill>
                <a:srgbClr val="8E4A50"/>
              </a:solidFill>
              <a:latin typeface="Avenir Book"/>
              <a:cs typeface="Avenir Book"/>
            </a:endParaRP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is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algemeen bekend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: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onsedelikheid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, onreinheid, losbandigheid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afgodsdiens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, towery, vyandskap, haat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naywer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, woede, rusies, verdeeldheid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skeuring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,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afguns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, dronkenskap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uitspattigheid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en al dergelike dinge</a:t>
            </a:r>
            <a:r>
              <a:rPr lang="en-ZA" sz="2400" b="1" dirty="0">
                <a:solidFill>
                  <a:srgbClr val="8E4A50"/>
                </a:solidFill>
                <a:latin typeface="Avenir Book"/>
                <a:cs typeface="Avenir Book"/>
              </a:rPr>
              <a:t>…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3200056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Galasiërs 5:16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AFR83]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900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endParaRPr lang="en-GB" sz="800" b="1" dirty="0" smtClean="0">
              <a:solidFill>
                <a:srgbClr val="8E4A50"/>
              </a:solidFill>
              <a:latin typeface="Avenir Book"/>
              <a:cs typeface="Avenir Book"/>
            </a:endParaRPr>
          </a:p>
          <a:p>
            <a:pPr marL="0" indent="0" algn="ctr">
              <a:buNone/>
            </a:pPr>
            <a:r>
              <a:rPr lang="en-GB" sz="2400" b="1" dirty="0" smtClean="0">
                <a:solidFill>
                  <a:srgbClr val="8E4A50"/>
                </a:solidFill>
                <a:latin typeface="Avenir Book"/>
                <a:cs typeface="Avenir Book"/>
              </a:rPr>
              <a:t>…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Laat julle lewe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steeds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deur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die Gees van God beheers word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dan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sal julle nooit swig voor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begeertes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van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julle </a:t>
            </a:r>
            <a:r>
              <a:rPr lang="en-ZA" b="1" dirty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sondige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natuur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nie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23784713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Fruit.jpg"/>
          <p:cNvPicPr>
            <a:picLocks noChangeAspect="1"/>
          </p:cNvPicPr>
          <p:nvPr/>
        </p:nvPicPr>
        <p:blipFill>
          <a:blip r:embed="rId2">
            <a:alphaModFix am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0"/>
            <a:ext cx="5884752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8800"/>
            <a:ext cx="8229600" cy="3454400"/>
          </a:xfrm>
        </p:spPr>
        <p:txBody>
          <a:bodyPr/>
          <a:lstStyle/>
          <a:p>
            <a:r>
              <a:rPr lang="en-US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3</a:t>
            </a:r>
            <a:r>
              <a:rPr lang="en-US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.</a:t>
            </a: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/>
            </a:r>
            <a:br>
              <a:rPr lang="en-US" sz="800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DIE ONEGTE VRUG</a:t>
            </a:r>
            <a:b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</a:br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VAN DIE WÊRELD</a:t>
            </a:r>
            <a:endParaRPr lang="en-US" spc="300" dirty="0">
              <a:solidFill>
                <a:srgbClr val="C6656D"/>
              </a:solidFill>
              <a:effectLst>
                <a:glow rad="254000">
                  <a:schemeClr val="bg1">
                    <a:alpha val="60000"/>
                  </a:schemeClr>
                </a:glo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19345062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Johannes 15:1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[AFR20]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900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endParaRPr lang="en-GB" sz="800" b="1" dirty="0" smtClean="0">
              <a:solidFill>
                <a:srgbClr val="8E4A50"/>
              </a:solidFill>
              <a:latin typeface="Avenir Book"/>
              <a:cs typeface="Avenir Book"/>
            </a:endParaRP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Ek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is die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egt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ruiwestok</a:t>
            </a:r>
            <a:endParaRPr lang="en-ZA" b="1" dirty="0" smtClean="0">
              <a:solidFill>
                <a:srgbClr val="8E4A50"/>
              </a:solidFill>
              <a:latin typeface="Avenir Book"/>
              <a:cs typeface="Avenir Book"/>
            </a:endParaRP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en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my Vader is </a:t>
            </a:r>
            <a:r>
              <a:rPr lang="en-ZA" b="1">
                <a:solidFill>
                  <a:srgbClr val="8E4A50"/>
                </a:solidFill>
                <a:latin typeface="Avenir Book"/>
                <a:cs typeface="Avenir Book"/>
              </a:rPr>
              <a:t>die </a:t>
            </a:r>
            <a:r>
              <a:rPr lang="en-ZA" b="1" smtClean="0">
                <a:solidFill>
                  <a:srgbClr val="8E4A50"/>
                </a:solidFill>
                <a:latin typeface="Avenir Book"/>
                <a:cs typeface="Avenir Book"/>
              </a:rPr>
              <a:t>landbouer. 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4005848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Galasiërs 5:1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[DB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648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endParaRPr lang="en-GB" sz="800" b="1" dirty="0" smtClean="0">
              <a:solidFill>
                <a:srgbClr val="8E4A50"/>
              </a:solidFill>
              <a:latin typeface="Avenir Book"/>
              <a:cs typeface="Avenir Book"/>
            </a:endParaRP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Christus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het ons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vrygemaak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om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regtig vry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te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wees.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Hou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vas aan hierdie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vryheid.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Moet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dit vir niks ter wêreld prysgee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nie.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Moenie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toelaat dat ander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mense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julle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weer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slawe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van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hulle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skewe sienings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maak nie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26556609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Frui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0"/>
            <a:ext cx="5884752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731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BibleCourses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32" y="742473"/>
            <a:ext cx="8344465" cy="410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983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Fruit.jpg"/>
          <p:cNvPicPr>
            <a:picLocks noChangeAspect="1"/>
          </p:cNvPicPr>
          <p:nvPr/>
        </p:nvPicPr>
        <p:blipFill>
          <a:blip r:embed="rId2">
            <a:alphaModFix amt="3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0"/>
            <a:ext cx="5884752" cy="5715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962402"/>
            <a:ext cx="8229600" cy="952500"/>
          </a:xfrm>
        </p:spPr>
        <p:txBody>
          <a:bodyPr/>
          <a:lstStyle/>
          <a:p>
            <a:r>
              <a:rPr lang="en-US" spc="300" dirty="0" smtClean="0">
                <a:solidFill>
                  <a:srgbClr val="C6656D"/>
                </a:solidFill>
                <a:effectLst>
                  <a:glow rad="254000">
                    <a:schemeClr val="bg1">
                      <a:alpha val="60000"/>
                    </a:schemeClr>
                  </a:glow>
                </a:effectLst>
                <a:latin typeface="Avenir Black"/>
                <a:cs typeface="Avenir Black"/>
              </a:rPr>
              <a:t>DRIE SOORTE VRUGTE</a:t>
            </a:r>
            <a:endParaRPr lang="en-US" spc="300" dirty="0">
              <a:solidFill>
                <a:srgbClr val="C6656D"/>
              </a:solidFill>
              <a:effectLst>
                <a:glow rad="254000">
                  <a:schemeClr val="bg1">
                    <a:alpha val="6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pc="200" dirty="0" smtClean="0">
                <a:solidFill>
                  <a:srgbClr val="C6656D"/>
                </a:solidFill>
                <a:effectLst>
                  <a:glow rad="127000">
                    <a:schemeClr val="bg1">
                      <a:alpha val="65000"/>
                    </a:schemeClr>
                  </a:glow>
                </a:effectLst>
              </a:rPr>
              <a:t>Mark Hodgetts</a:t>
            </a:r>
            <a:endParaRPr lang="en-US" spc="200" dirty="0">
              <a:solidFill>
                <a:srgbClr val="C6656D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31547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XFrui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0"/>
            <a:ext cx="5884752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28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Jesaja 11:1,2 </a:t>
            </a:r>
            <a:r>
              <a:rPr lang="en-GB" sz="2800" noProof="1" smtClean="0">
                <a:solidFill>
                  <a:srgbClr val="8E4A50"/>
                </a:solidFill>
                <a:effectLst/>
                <a:latin typeface="Avenir Book"/>
                <a:cs typeface="Avenir Book"/>
              </a:rPr>
              <a:t>[NLV]</a:t>
            </a:r>
            <a:endParaRPr lang="en-GB" sz="2800" noProof="1">
              <a:solidFill>
                <a:srgbClr val="8E4A50"/>
              </a:solidFill>
              <a:effectLst/>
              <a:latin typeface="Avenir Book"/>
              <a:cs typeface="Avenir Boo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008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Uit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die stomp van Dawid se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familie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sal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’n </a:t>
            </a:r>
            <a:r>
              <a:rPr lang="en-ZA" b="1" dirty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Takkie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 groei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’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n </a:t>
            </a:r>
            <a:r>
              <a:rPr lang="en-ZA" b="1" dirty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Tak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wat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vrugte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sal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dra.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Die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Gees van die Here</a:t>
            </a:r>
            <a:r>
              <a:rPr lang="en-ZA" b="1" baseline="30000" dirty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sal op Hom rus</a:t>
            </a:r>
            <a:r>
              <a:rPr lang="en-ZA" sz="2800" b="1" dirty="0" smtClean="0">
                <a:solidFill>
                  <a:srgbClr val="8E4A50"/>
                </a:solidFill>
                <a:latin typeface="Avenir Book"/>
                <a:cs typeface="Avenir Book"/>
              </a:rPr>
              <a:t>…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9240005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Psalm 1:3</a:t>
            </a:r>
            <a:r>
              <a:rPr lang="en-GB" sz="54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AFR83]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00" y="1008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Hy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is soos ’n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boom</a:t>
            </a:r>
            <a:endParaRPr lang="en-ZA" b="1" dirty="0" smtClean="0">
              <a:solidFill>
                <a:srgbClr val="8E4A50"/>
              </a:solidFill>
              <a:latin typeface="Avenir Book"/>
              <a:cs typeface="Avenir Book"/>
            </a:endParaRP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wat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by waterstrome geplant is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wat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op die regte tyd </a:t>
            </a:r>
            <a:r>
              <a:rPr lang="en-ZA" b="1" dirty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vrugte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dra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en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waarvan die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blare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nie verdroog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nie.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Hy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is voorspoedig in alles wat hy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aanpak.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822289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Psalm 92:13-15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>
                <a:solidFill>
                  <a:srgbClr val="8E4A50"/>
                </a:solidFill>
                <a:latin typeface="Avenir Book"/>
                <a:cs typeface="Avenir Book"/>
              </a:rPr>
              <a:t>[NLV]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00" y="1008000"/>
            <a:ext cx="8483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400" dirty="0"/>
          </a:p>
          <a:p>
            <a:pPr marL="0" indent="0" algn="ctr">
              <a:buNone/>
            </a:pPr>
            <a:r>
              <a:rPr lang="en-ZA" sz="2400" b="1" dirty="0" smtClean="0">
                <a:solidFill>
                  <a:srgbClr val="8E4A50"/>
                </a:solidFill>
                <a:latin typeface="Avenir Book"/>
                <a:cs typeface="Avenir Book"/>
              </a:rPr>
              <a:t>…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Regverdiges sal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blom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soos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’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n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palmboom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en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welig groei soos ’n seder van die Libanon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Geplant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in die Here se huis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groei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hulle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weelderig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in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die voorhowe van ons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God.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Al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is hulle oud, sal hulle steeds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vrugte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dra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;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hulle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is vars en lewenskragtig.</a:t>
            </a:r>
          </a:p>
          <a:p>
            <a:pPr marL="0" indent="0" algn="ctr">
              <a:buNone/>
            </a:pPr>
            <a:endParaRPr lang="en-GB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827579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Spreuke 11:30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>
                <a:solidFill>
                  <a:srgbClr val="8E4A50"/>
                </a:solidFill>
                <a:latin typeface="Avenir Book"/>
                <a:cs typeface="Avenir Book"/>
              </a:rPr>
              <a:t>[NLV]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000" y="1008000"/>
            <a:ext cx="8229600" cy="3771636"/>
          </a:xfrm>
        </p:spPr>
        <p:txBody>
          <a:bodyPr/>
          <a:lstStyle/>
          <a:p>
            <a:pPr marL="0" indent="0" algn="ctr">
              <a:buNone/>
            </a:pPr>
            <a:endParaRPr lang="en-US" sz="800" dirty="0" smtClean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endParaRPr lang="en-US" sz="800" dirty="0"/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Iemand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wat reg optree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is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soos ’n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vrugbare boom</a:t>
            </a:r>
            <a:r>
              <a:rPr lang="en-ZA" sz="2400" b="1" dirty="0" smtClean="0">
                <a:solidFill>
                  <a:srgbClr val="8E4A50"/>
                </a:solidFill>
                <a:latin typeface="Avenir Book"/>
                <a:cs typeface="Avenir Book"/>
              </a:rPr>
              <a:t>…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endParaRPr lang="en-GB" b="1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1824212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Lukas 6:43,44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[DB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8000"/>
            <a:ext cx="9144000" cy="3771636"/>
          </a:xfrm>
        </p:spPr>
        <p:txBody>
          <a:bodyPr/>
          <a:lstStyle/>
          <a:p>
            <a:pPr marL="0" indent="0" algn="ctr">
              <a:buNone/>
            </a:pPr>
            <a:endParaRPr lang="en-US" sz="400" dirty="0"/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’n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Goeie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boom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dra nooit slegte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vrugte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nie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</a:p>
          <a:p>
            <a:pPr marL="0" indent="0" algn="ctr">
              <a:buNone/>
            </a:pPr>
            <a:r>
              <a:rPr lang="en-ZA" b="1" spc="-20" dirty="0" smtClean="0">
                <a:solidFill>
                  <a:srgbClr val="8E4A50"/>
                </a:solidFill>
                <a:latin typeface="Avenir Book"/>
                <a:cs typeface="Avenir Book"/>
              </a:rPr>
              <a:t>En </a:t>
            </a:r>
            <a:r>
              <a:rPr lang="en-ZA" b="1" spc="-20" dirty="0">
                <a:solidFill>
                  <a:srgbClr val="8E4A50"/>
                </a:solidFill>
                <a:latin typeface="Avenir Book"/>
                <a:cs typeface="Avenir Book"/>
              </a:rPr>
              <a:t>’n slegte </a:t>
            </a:r>
            <a:r>
              <a:rPr lang="en-ZA" b="1" spc="-20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boom</a:t>
            </a:r>
            <a:r>
              <a:rPr lang="en-ZA" b="1" spc="-20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spc="-20" dirty="0">
                <a:solidFill>
                  <a:srgbClr val="8E4A50"/>
                </a:solidFill>
                <a:latin typeface="Avenir Book"/>
                <a:cs typeface="Avenir Book"/>
              </a:rPr>
              <a:t>dra ook nooit goeie </a:t>
            </a:r>
            <a:r>
              <a:rPr lang="en-ZA" b="1" spc="-20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vrugte</a:t>
            </a:r>
            <a:r>
              <a:rPr lang="en-ZA" b="1" spc="-20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spc="-20" dirty="0">
                <a:solidFill>
                  <a:srgbClr val="8E4A50"/>
                </a:solidFill>
                <a:latin typeface="Avenir Book"/>
                <a:cs typeface="Avenir Book"/>
              </a:rPr>
              <a:t>nie</a:t>
            </a:r>
            <a:r>
              <a:rPr lang="en-ZA" b="1" spc="-20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’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n Mens ken ’n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boom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uit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aan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die soort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vrugte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wat dit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oplewer.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Niemand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verwag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tog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om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vye aan ’n doringbos te kry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nie.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Of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druiwe aan ’n spul doringtakke nie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</a:p>
          <a:p>
            <a:pPr marL="0" indent="0" algn="ctr">
              <a:buNone/>
            </a:pPr>
            <a:endParaRPr lang="en-GB" spc="10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3693308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E5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000" y="180000"/>
            <a:ext cx="8229600" cy="952500"/>
          </a:xfrm>
        </p:spPr>
        <p:txBody>
          <a:bodyPr>
            <a:normAutofit/>
          </a:bodyPr>
          <a:lstStyle/>
          <a:p>
            <a:r>
              <a:rPr lang="en-GB" sz="4000" spc="100" noProof="1" smtClean="0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Lukas 6:45</a:t>
            </a:r>
            <a:r>
              <a:rPr lang="en-GB" sz="5400" spc="100" noProof="1">
                <a:solidFill>
                  <a:srgbClr val="8E4A50"/>
                </a:solidFill>
                <a:effectLst>
                  <a:glow rad="114300">
                    <a:schemeClr val="bg1">
                      <a:alpha val="80000"/>
                    </a:schemeClr>
                  </a:glow>
                </a:effectLst>
                <a:latin typeface="Avenir Black"/>
                <a:cs typeface="Avenir Black"/>
              </a:rPr>
              <a:t> 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[DB</a:t>
            </a:r>
            <a:r>
              <a:rPr lang="en-GB" sz="2800" noProof="1" smtClean="0">
                <a:solidFill>
                  <a:srgbClr val="8E4A50"/>
                </a:solidFill>
                <a:latin typeface="Avenir Book"/>
                <a:cs typeface="Avenir Book"/>
              </a:rPr>
              <a:t>]</a:t>
            </a:r>
            <a:endParaRPr lang="en-GB" sz="2800" spc="100" noProof="1">
              <a:solidFill>
                <a:srgbClr val="8E4A50"/>
              </a:solidFill>
              <a:effectLst>
                <a:glow rad="114300">
                  <a:schemeClr val="bg1">
                    <a:alpha val="80000"/>
                  </a:schemeClr>
                </a:glow>
              </a:effectLst>
              <a:latin typeface="Avenir Black"/>
              <a:cs typeface="Avenir Black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08000"/>
            <a:ext cx="9144000" cy="3771636"/>
          </a:xfrm>
        </p:spPr>
        <p:txBody>
          <a:bodyPr/>
          <a:lstStyle/>
          <a:p>
            <a:pPr marL="0" indent="0" algn="ctr">
              <a:buNone/>
            </a:pPr>
            <a:endParaRPr lang="en-US" sz="400" dirty="0"/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Goeie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mense is soos goeie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bome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Uit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hulle binneste kom daar net goeie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dinge.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En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slegte mense is soos slegte </a:t>
            </a:r>
            <a:r>
              <a:rPr lang="en-ZA" b="1" dirty="0" smtClean="0">
                <a:solidFill>
                  <a:srgbClr val="8E4A50"/>
                </a:solidFill>
                <a:effectLst>
                  <a:glow rad="101600">
                    <a:schemeClr val="bg1">
                      <a:alpha val="80000"/>
                    </a:schemeClr>
                  </a:glow>
                </a:effectLst>
                <a:latin typeface="Avenir Book"/>
                <a:cs typeface="Avenir Book"/>
              </a:rPr>
              <a:t>bome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Uit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hulle binneste kom daar net lelike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dinge.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Luister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maar net wat mense sê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,</a:t>
            </a:r>
          </a:p>
          <a:p>
            <a:pPr marL="0" indent="0" algn="ctr">
              <a:buNone/>
            </a:pP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dan </a:t>
            </a:r>
            <a:r>
              <a:rPr lang="en-ZA" b="1" dirty="0">
                <a:solidFill>
                  <a:srgbClr val="8E4A50"/>
                </a:solidFill>
                <a:latin typeface="Avenir Book"/>
                <a:cs typeface="Avenir Book"/>
              </a:rPr>
              <a:t>weet julle watter soort mense hulle </a:t>
            </a:r>
            <a:r>
              <a:rPr lang="en-ZA" b="1" dirty="0" smtClean="0">
                <a:solidFill>
                  <a:srgbClr val="8E4A50"/>
                </a:solidFill>
                <a:latin typeface="Avenir Book"/>
                <a:cs typeface="Avenir Book"/>
              </a:rPr>
              <a:t>is.</a:t>
            </a:r>
          </a:p>
          <a:p>
            <a:pPr marL="0" indent="0" algn="ctr">
              <a:buNone/>
            </a:pPr>
            <a:r>
              <a:rPr lang="en-ZA" b="1" spc="-10" dirty="0" smtClean="0">
                <a:solidFill>
                  <a:srgbClr val="8E4A50"/>
                </a:solidFill>
                <a:latin typeface="Avenir Book"/>
                <a:cs typeface="Avenir Book"/>
              </a:rPr>
              <a:t>Mense </a:t>
            </a:r>
            <a:r>
              <a:rPr lang="en-ZA" b="1" spc="-10" dirty="0">
                <a:solidFill>
                  <a:srgbClr val="8E4A50"/>
                </a:solidFill>
                <a:latin typeface="Avenir Book"/>
                <a:cs typeface="Avenir Book"/>
              </a:rPr>
              <a:t>se woorde wys wat in hulle harte aangaan. </a:t>
            </a:r>
            <a:endParaRPr lang="en-GB" b="1" spc="-10" noProof="1">
              <a:solidFill>
                <a:srgbClr val="8E4A50"/>
              </a:solidFill>
              <a:effectLst>
                <a:glow rad="127000">
                  <a:schemeClr val="bg1">
                    <a:alpha val="65000"/>
                  </a:schemeClr>
                </a:glow>
              </a:effectLst>
              <a:latin typeface="Avenir Book"/>
              <a:cs typeface="Avenir Book"/>
            </a:endParaRPr>
          </a:p>
        </p:txBody>
      </p:sp>
    </p:spTree>
    <p:extLst>
      <p:ext uri="{BB962C8B-B14F-4D97-AF65-F5344CB8AC3E}">
        <p14:creationId xmlns:p14="http://schemas.microsoft.com/office/powerpoint/2010/main" val="632981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9642</TotalTime>
  <Words>491</Words>
  <Application>Microsoft Macintosh PowerPoint</Application>
  <PresentationFormat>On-screen Show (16:10)</PresentationFormat>
  <Paragraphs>102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DRIE SOORTE VRUGTE</vt:lpstr>
      <vt:lpstr>PowerPoint Presentation</vt:lpstr>
      <vt:lpstr>Jesaja 11:1,2 [NLV]</vt:lpstr>
      <vt:lpstr>Psalm 1:3 [AFR83]</vt:lpstr>
      <vt:lpstr>Psalm 92:13-15 [NLV]</vt:lpstr>
      <vt:lpstr>Spreuke 11:30 [NLV]</vt:lpstr>
      <vt:lpstr>Lukas 6:43,44 [DB]</vt:lpstr>
      <vt:lpstr>Lukas 6:45 [DB]</vt:lpstr>
      <vt:lpstr>1.     DIE REGTE VRUG VAN DIE GEES</vt:lpstr>
      <vt:lpstr>Galasiërs 5:22 [AFR53]</vt:lpstr>
      <vt:lpstr>2.     DIE SLEGTE VRUG VAN DIE VLEES</vt:lpstr>
      <vt:lpstr>Galasiërs 5:19-21 [AFR83]</vt:lpstr>
      <vt:lpstr>Galasiërs 5:16 [AFR83]</vt:lpstr>
      <vt:lpstr>3.     DIE ONEGTE VRUG VAN DIE WÊRELD</vt:lpstr>
      <vt:lpstr>Johannes 15:1 [AFR20]</vt:lpstr>
      <vt:lpstr>Galasiërs 5:1 [DB]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Choose to Change</dc:title>
  <dc:creator>Mark Hodgetts</dc:creator>
  <cp:lastModifiedBy>Mark Hodgetts</cp:lastModifiedBy>
  <cp:revision>192</cp:revision>
  <dcterms:created xsi:type="dcterms:W3CDTF">2015-12-26T20:50:22Z</dcterms:created>
  <dcterms:modified xsi:type="dcterms:W3CDTF">2021-10-28T09:14:27Z</dcterms:modified>
</cp:coreProperties>
</file>