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877" r:id="rId3"/>
    <p:sldId id="883" r:id="rId4"/>
    <p:sldId id="885" r:id="rId5"/>
    <p:sldId id="886" r:id="rId6"/>
    <p:sldId id="887" r:id="rId7"/>
    <p:sldId id="888" r:id="rId8"/>
    <p:sldId id="889" r:id="rId9"/>
    <p:sldId id="890" r:id="rId10"/>
    <p:sldId id="891" r:id="rId11"/>
    <p:sldId id="892" r:id="rId12"/>
    <p:sldId id="893" r:id="rId13"/>
    <p:sldId id="894" r:id="rId14"/>
    <p:sldId id="895" r:id="rId15"/>
    <p:sldId id="896" r:id="rId16"/>
    <p:sldId id="897" r:id="rId17"/>
    <p:sldId id="898" r:id="rId18"/>
    <p:sldId id="899" r:id="rId19"/>
    <p:sldId id="900" r:id="rId20"/>
    <p:sldId id="901" r:id="rId21"/>
    <p:sldId id="902" r:id="rId22"/>
    <p:sldId id="903" r:id="rId23"/>
    <p:sldId id="904" r:id="rId24"/>
    <p:sldId id="905" r:id="rId25"/>
    <p:sldId id="88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71" autoAdjust="0"/>
    <p:restoredTop sz="87345"/>
  </p:normalViewPr>
  <p:slideViewPr>
    <p:cSldViewPr snapToGrid="0" snapToObjects="1">
      <p:cViewPr varScale="1">
        <p:scale>
          <a:sx n="96" d="100"/>
          <a:sy n="96" d="100"/>
        </p:scale>
        <p:origin x="1248" y="9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85994-54C3-6341-A23C-CB5D47131F8A}" type="datetimeFigureOut">
              <a:rPr lang="en-US" smtClean="0"/>
              <a:t>1/15/2022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C90CB-7686-744B-96D9-422CFC7D4FA6}" type="slidenum">
              <a:rPr lang="en-US" smtClean="0"/>
              <a:t>‹#›</a:t>
            </a:fld>
            <a:endParaRPr lang="en-US"/>
          </a:p>
        </p:txBody>
      </p:sp>
    </p:spTree>
    <p:extLst>
      <p:ext uri="{BB962C8B-B14F-4D97-AF65-F5344CB8AC3E}">
        <p14:creationId xmlns:p14="http://schemas.microsoft.com/office/powerpoint/2010/main" val="22516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a:t>
            </a:fld>
            <a:endParaRPr lang="en-US"/>
          </a:p>
        </p:txBody>
      </p:sp>
    </p:spTree>
    <p:extLst>
      <p:ext uri="{BB962C8B-B14F-4D97-AF65-F5344CB8AC3E}">
        <p14:creationId xmlns:p14="http://schemas.microsoft.com/office/powerpoint/2010/main" val="12793174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10</a:t>
            </a:fld>
            <a:endParaRPr lang="en-US"/>
          </a:p>
        </p:txBody>
      </p:sp>
    </p:spTree>
    <p:extLst>
      <p:ext uri="{BB962C8B-B14F-4D97-AF65-F5344CB8AC3E}">
        <p14:creationId xmlns:p14="http://schemas.microsoft.com/office/powerpoint/2010/main" val="362803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11</a:t>
            </a:fld>
            <a:endParaRPr lang="en-US"/>
          </a:p>
        </p:txBody>
      </p:sp>
    </p:spTree>
    <p:extLst>
      <p:ext uri="{BB962C8B-B14F-4D97-AF65-F5344CB8AC3E}">
        <p14:creationId xmlns:p14="http://schemas.microsoft.com/office/powerpoint/2010/main" val="1769836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12</a:t>
            </a:fld>
            <a:endParaRPr lang="en-US"/>
          </a:p>
        </p:txBody>
      </p:sp>
    </p:spTree>
    <p:extLst>
      <p:ext uri="{BB962C8B-B14F-4D97-AF65-F5344CB8AC3E}">
        <p14:creationId xmlns:p14="http://schemas.microsoft.com/office/powerpoint/2010/main" val="2130484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13</a:t>
            </a:fld>
            <a:endParaRPr lang="en-US"/>
          </a:p>
        </p:txBody>
      </p:sp>
    </p:spTree>
    <p:extLst>
      <p:ext uri="{BB962C8B-B14F-4D97-AF65-F5344CB8AC3E}">
        <p14:creationId xmlns:p14="http://schemas.microsoft.com/office/powerpoint/2010/main" val="20870957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14</a:t>
            </a:fld>
            <a:endParaRPr lang="en-US"/>
          </a:p>
        </p:txBody>
      </p:sp>
    </p:spTree>
    <p:extLst>
      <p:ext uri="{BB962C8B-B14F-4D97-AF65-F5344CB8AC3E}">
        <p14:creationId xmlns:p14="http://schemas.microsoft.com/office/powerpoint/2010/main" val="2101810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15</a:t>
            </a:fld>
            <a:endParaRPr lang="en-US"/>
          </a:p>
        </p:txBody>
      </p:sp>
    </p:spTree>
    <p:extLst>
      <p:ext uri="{BB962C8B-B14F-4D97-AF65-F5344CB8AC3E}">
        <p14:creationId xmlns:p14="http://schemas.microsoft.com/office/powerpoint/2010/main" val="2141440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16</a:t>
            </a:fld>
            <a:endParaRPr lang="en-US"/>
          </a:p>
        </p:txBody>
      </p:sp>
    </p:spTree>
    <p:extLst>
      <p:ext uri="{BB962C8B-B14F-4D97-AF65-F5344CB8AC3E}">
        <p14:creationId xmlns:p14="http://schemas.microsoft.com/office/powerpoint/2010/main" val="309711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17</a:t>
            </a:fld>
            <a:endParaRPr lang="en-US"/>
          </a:p>
        </p:txBody>
      </p:sp>
    </p:spTree>
    <p:extLst>
      <p:ext uri="{BB962C8B-B14F-4D97-AF65-F5344CB8AC3E}">
        <p14:creationId xmlns:p14="http://schemas.microsoft.com/office/powerpoint/2010/main" val="1841456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18</a:t>
            </a:fld>
            <a:endParaRPr lang="en-US"/>
          </a:p>
        </p:txBody>
      </p:sp>
    </p:spTree>
    <p:extLst>
      <p:ext uri="{BB962C8B-B14F-4D97-AF65-F5344CB8AC3E}">
        <p14:creationId xmlns:p14="http://schemas.microsoft.com/office/powerpoint/2010/main" val="19169966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19</a:t>
            </a:fld>
            <a:endParaRPr lang="en-US"/>
          </a:p>
        </p:txBody>
      </p:sp>
    </p:spTree>
    <p:extLst>
      <p:ext uri="{BB962C8B-B14F-4D97-AF65-F5344CB8AC3E}">
        <p14:creationId xmlns:p14="http://schemas.microsoft.com/office/powerpoint/2010/main" val="273030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a:t>
            </a:fld>
            <a:endParaRPr lang="en-US"/>
          </a:p>
        </p:txBody>
      </p:sp>
    </p:spTree>
    <p:extLst>
      <p:ext uri="{BB962C8B-B14F-4D97-AF65-F5344CB8AC3E}">
        <p14:creationId xmlns:p14="http://schemas.microsoft.com/office/powerpoint/2010/main" val="3768310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20</a:t>
            </a:fld>
            <a:endParaRPr lang="en-US"/>
          </a:p>
        </p:txBody>
      </p:sp>
    </p:spTree>
    <p:extLst>
      <p:ext uri="{BB962C8B-B14F-4D97-AF65-F5344CB8AC3E}">
        <p14:creationId xmlns:p14="http://schemas.microsoft.com/office/powerpoint/2010/main" val="2427549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21</a:t>
            </a:fld>
            <a:endParaRPr lang="en-US"/>
          </a:p>
        </p:txBody>
      </p:sp>
    </p:spTree>
    <p:extLst>
      <p:ext uri="{BB962C8B-B14F-4D97-AF65-F5344CB8AC3E}">
        <p14:creationId xmlns:p14="http://schemas.microsoft.com/office/powerpoint/2010/main" val="763161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22</a:t>
            </a:fld>
            <a:endParaRPr lang="en-US"/>
          </a:p>
        </p:txBody>
      </p:sp>
    </p:spTree>
    <p:extLst>
      <p:ext uri="{BB962C8B-B14F-4D97-AF65-F5344CB8AC3E}">
        <p14:creationId xmlns:p14="http://schemas.microsoft.com/office/powerpoint/2010/main" val="15597581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23</a:t>
            </a:fld>
            <a:endParaRPr lang="en-US"/>
          </a:p>
        </p:txBody>
      </p:sp>
    </p:spTree>
    <p:extLst>
      <p:ext uri="{BB962C8B-B14F-4D97-AF65-F5344CB8AC3E}">
        <p14:creationId xmlns:p14="http://schemas.microsoft.com/office/powerpoint/2010/main" val="6538476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24</a:t>
            </a:fld>
            <a:endParaRPr lang="en-US"/>
          </a:p>
        </p:txBody>
      </p:sp>
    </p:spTree>
    <p:extLst>
      <p:ext uri="{BB962C8B-B14F-4D97-AF65-F5344CB8AC3E}">
        <p14:creationId xmlns:p14="http://schemas.microsoft.com/office/powerpoint/2010/main" val="1440973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Font: Century Gothic</a:t>
            </a:r>
          </a:p>
          <a:p>
            <a:r>
              <a:rPr lang="en-US" dirty="0"/>
              <a:t>Main Title Slide: Font Size 80</a:t>
            </a:r>
          </a:p>
          <a:p>
            <a:r>
              <a:rPr lang="en-US" dirty="0"/>
              <a:t>Main Headings: 40-44</a:t>
            </a:r>
          </a:p>
          <a:p>
            <a:r>
              <a:rPr lang="en-US" dirty="0"/>
              <a:t>Main Body: 33</a:t>
            </a:r>
          </a:p>
          <a:p>
            <a:r>
              <a:rPr lang="en-US" dirty="0"/>
              <a:t>Bold and Italic as required</a:t>
            </a:r>
          </a:p>
          <a:p>
            <a:r>
              <a:rPr lang="en-US" dirty="0"/>
              <a:t>Spacing: 15</a:t>
            </a:r>
          </a:p>
          <a:p>
            <a:r>
              <a:rPr lang="en-US" dirty="0"/>
              <a:t>Verse numbers: 20</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Hebreërs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Matthéüs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Timótheüs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Korinthiërs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Efésiërs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Númeri</a:t>
            </a:r>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25</a:t>
            </a:fld>
            <a:endParaRPr lang="en-US"/>
          </a:p>
        </p:txBody>
      </p:sp>
    </p:spTree>
    <p:extLst>
      <p:ext uri="{BB962C8B-B14F-4D97-AF65-F5344CB8AC3E}">
        <p14:creationId xmlns:p14="http://schemas.microsoft.com/office/powerpoint/2010/main" val="3018103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3</a:t>
            </a:fld>
            <a:endParaRPr lang="en-US"/>
          </a:p>
        </p:txBody>
      </p:sp>
    </p:spTree>
    <p:extLst>
      <p:ext uri="{BB962C8B-B14F-4D97-AF65-F5344CB8AC3E}">
        <p14:creationId xmlns:p14="http://schemas.microsoft.com/office/powerpoint/2010/main" val="18998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4</a:t>
            </a:fld>
            <a:endParaRPr lang="en-US"/>
          </a:p>
        </p:txBody>
      </p:sp>
    </p:spTree>
    <p:extLst>
      <p:ext uri="{BB962C8B-B14F-4D97-AF65-F5344CB8AC3E}">
        <p14:creationId xmlns:p14="http://schemas.microsoft.com/office/powerpoint/2010/main" val="373284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5</a:t>
            </a:fld>
            <a:endParaRPr lang="en-US"/>
          </a:p>
        </p:txBody>
      </p:sp>
    </p:spTree>
    <p:extLst>
      <p:ext uri="{BB962C8B-B14F-4D97-AF65-F5344CB8AC3E}">
        <p14:creationId xmlns:p14="http://schemas.microsoft.com/office/powerpoint/2010/main" val="3724153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6</a:t>
            </a:fld>
            <a:endParaRPr lang="en-US"/>
          </a:p>
        </p:txBody>
      </p:sp>
    </p:spTree>
    <p:extLst>
      <p:ext uri="{BB962C8B-B14F-4D97-AF65-F5344CB8AC3E}">
        <p14:creationId xmlns:p14="http://schemas.microsoft.com/office/powerpoint/2010/main" val="58340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7</a:t>
            </a:fld>
            <a:endParaRPr lang="en-US"/>
          </a:p>
        </p:txBody>
      </p:sp>
    </p:spTree>
    <p:extLst>
      <p:ext uri="{BB962C8B-B14F-4D97-AF65-F5344CB8AC3E}">
        <p14:creationId xmlns:p14="http://schemas.microsoft.com/office/powerpoint/2010/main" val="2318937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8</a:t>
            </a:fld>
            <a:endParaRPr lang="en-US"/>
          </a:p>
        </p:txBody>
      </p:sp>
    </p:spTree>
    <p:extLst>
      <p:ext uri="{BB962C8B-B14F-4D97-AF65-F5344CB8AC3E}">
        <p14:creationId xmlns:p14="http://schemas.microsoft.com/office/powerpoint/2010/main" val="13285826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C90CB-7686-744B-96D9-422CFC7D4FA6}" type="slidenum">
              <a:rPr lang="en-US" smtClean="0"/>
              <a:t>9</a:t>
            </a:fld>
            <a:endParaRPr lang="en-US"/>
          </a:p>
        </p:txBody>
      </p:sp>
    </p:spTree>
    <p:extLst>
      <p:ext uri="{BB962C8B-B14F-4D97-AF65-F5344CB8AC3E}">
        <p14:creationId xmlns:p14="http://schemas.microsoft.com/office/powerpoint/2010/main" val="918861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8F16D-558C-7447-9B17-E10F08144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73BDF91-8AB4-2943-AE28-20D3CD7690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412AA0-0985-BE4B-9BCE-C3586233F5B4}"/>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5" name="Footer Placeholder 4">
            <a:extLst>
              <a:ext uri="{FF2B5EF4-FFF2-40B4-BE49-F238E27FC236}">
                <a16:creationId xmlns:a16="http://schemas.microsoft.com/office/drawing/2014/main" id="{ADD1646D-80D1-D941-A552-37BF9C0225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0B43AE-4FC6-6D45-A518-2364381B2B3D}"/>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02653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90FA6-D9C9-A54A-8EDC-A055E0860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480D2B3-CB43-6948-B4F5-A66BD73F0B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A6C830-CFE8-A148-9A4D-00597AC4EC3C}"/>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5" name="Footer Placeholder 4">
            <a:extLst>
              <a:ext uri="{FF2B5EF4-FFF2-40B4-BE49-F238E27FC236}">
                <a16:creationId xmlns:a16="http://schemas.microsoft.com/office/drawing/2014/main" id="{B3933A38-EE88-F745-8F8C-8516C92824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92D6F2-3675-4740-9DFD-96B0FBBA2095}"/>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547127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C0FC08-3B82-1F43-82D0-91ADD4875A9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04C463-B854-CE4E-8174-E3DCA03B11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91FA1B-6EE7-1D4E-B406-9D8638E831B2}"/>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5" name="Footer Placeholder 4">
            <a:extLst>
              <a:ext uri="{FF2B5EF4-FFF2-40B4-BE49-F238E27FC236}">
                <a16:creationId xmlns:a16="http://schemas.microsoft.com/office/drawing/2014/main" id="{CD1BAAFD-328B-9647-87CD-BE605B1186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622024-F68A-D240-9F96-454C181FD960}"/>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2363986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4273E-7B9C-7B4E-9942-E95B491C51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0E7F87-0CC1-4742-9CD0-EFC230D182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336C8D-6AC9-FC41-91C2-875506B18556}"/>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5" name="Footer Placeholder 4">
            <a:extLst>
              <a:ext uri="{FF2B5EF4-FFF2-40B4-BE49-F238E27FC236}">
                <a16:creationId xmlns:a16="http://schemas.microsoft.com/office/drawing/2014/main" id="{0DCE6696-4038-3549-9D42-ED0E4DAB0C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EA4E7-C682-D049-A5FA-333F7A1CD6C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8214744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4EE03C-6DFE-EC43-ABAF-DD9B896B1D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6AA1EC-D4D0-5745-A4A1-DF63F6C2FB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DA29E2-2E8B-8047-B24A-67333AE593BC}"/>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5" name="Footer Placeholder 4">
            <a:extLst>
              <a:ext uri="{FF2B5EF4-FFF2-40B4-BE49-F238E27FC236}">
                <a16:creationId xmlns:a16="http://schemas.microsoft.com/office/drawing/2014/main" id="{45D549C4-ED7E-F147-ADD7-92A3B81233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7907C8-3241-124D-A35C-190D10E143BA}"/>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37788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9E498B-74EC-D94C-A4AA-EB1C140F82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AC75A7D-59FC-CB42-ADDF-57D86ED0B7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78ACC1-EE82-4441-BF9A-730FD2BE3CD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3DD5DE-2C29-CD48-9B03-BFE2BD6CD809}"/>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6" name="Footer Placeholder 5">
            <a:extLst>
              <a:ext uri="{FF2B5EF4-FFF2-40B4-BE49-F238E27FC236}">
                <a16:creationId xmlns:a16="http://schemas.microsoft.com/office/drawing/2014/main" id="{227151E5-A4AD-4B4D-9621-89C1A71AEB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A74831-B79A-9048-8D80-CF175F976DE1}"/>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3984455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A08CA-7A0D-0A46-AE0A-0ED26427B2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FFF76C-9676-C845-9671-0FABA3619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0FDF38-41D2-4547-B435-80413EE9D6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FA9AFC-22C4-5247-9AF8-EC8F0BE607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FF7C2A-491B-E64B-B3AB-9D9E04374D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3B865C-0582-8143-B3BE-CC4768F93A2E}"/>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8" name="Footer Placeholder 7">
            <a:extLst>
              <a:ext uri="{FF2B5EF4-FFF2-40B4-BE49-F238E27FC236}">
                <a16:creationId xmlns:a16="http://schemas.microsoft.com/office/drawing/2014/main" id="{066640B0-B1EA-884D-81EB-E4B76210BAD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C61FF2-818C-434A-BCA6-25FC43A383B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427551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9C9D3-55A2-374B-991F-8172F64069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6A121A-80AB-964B-9A12-D952B3C081F4}"/>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4" name="Footer Placeholder 3">
            <a:extLst>
              <a:ext uri="{FF2B5EF4-FFF2-40B4-BE49-F238E27FC236}">
                <a16:creationId xmlns:a16="http://schemas.microsoft.com/office/drawing/2014/main" id="{7CF63F1C-ABE0-6742-AAFE-6E88735706C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9DFB907-B78B-C24C-87A4-5355B5969113}"/>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92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D156C-C1F9-6542-BFCB-2047D9EB6A89}"/>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3" name="Footer Placeholder 2">
            <a:extLst>
              <a:ext uri="{FF2B5EF4-FFF2-40B4-BE49-F238E27FC236}">
                <a16:creationId xmlns:a16="http://schemas.microsoft.com/office/drawing/2014/main" id="{5539C80E-016B-6A49-A5CA-DB0DBB241C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D49721-9EB2-0241-9104-04B6B4EC1EE7}"/>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780749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5003B-C63B-1F47-ADF7-97A82AD460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7C84442-C571-4049-81E4-927224FC60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55F481-E863-6B40-8DE0-E99C1EC7FB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A82CF7-822C-FA45-9A5E-3434847D2E77}"/>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6" name="Footer Placeholder 5">
            <a:extLst>
              <a:ext uri="{FF2B5EF4-FFF2-40B4-BE49-F238E27FC236}">
                <a16:creationId xmlns:a16="http://schemas.microsoft.com/office/drawing/2014/main" id="{C9EE30F8-EF70-C745-B18D-DADD479F4B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CC772D-2166-E14B-9213-8070A1F3EC9F}"/>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1027122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83B12-6D69-2E45-81E7-5BCD7A47C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448410-E28A-7C43-8087-E95B48D8D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117B8E6-2FBF-2542-9D78-9195EBCF33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F07638-8D21-E543-BC86-1970E8350FA8}"/>
              </a:ext>
            </a:extLst>
          </p:cNvPr>
          <p:cNvSpPr>
            <a:spLocks noGrp="1"/>
          </p:cNvSpPr>
          <p:nvPr>
            <p:ph type="dt" sz="half" idx="10"/>
          </p:nvPr>
        </p:nvSpPr>
        <p:spPr/>
        <p:txBody>
          <a:bodyPr/>
          <a:lstStyle/>
          <a:p>
            <a:fld id="{0A3781E1-7499-2143-B948-C54C8C2DEDD3}" type="datetimeFigureOut">
              <a:rPr lang="en-US" smtClean="0"/>
              <a:t>1/15/2022</a:t>
            </a:fld>
            <a:endParaRPr lang="en-US"/>
          </a:p>
        </p:txBody>
      </p:sp>
      <p:sp>
        <p:nvSpPr>
          <p:cNvPr id="6" name="Footer Placeholder 5">
            <a:extLst>
              <a:ext uri="{FF2B5EF4-FFF2-40B4-BE49-F238E27FC236}">
                <a16:creationId xmlns:a16="http://schemas.microsoft.com/office/drawing/2014/main" id="{7166DA19-F60C-574A-9E2F-42C03B88BD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EE5EAB-F177-FA46-9471-801CB0C1EEA6}"/>
              </a:ext>
            </a:extLst>
          </p:cNvPr>
          <p:cNvSpPr>
            <a:spLocks noGrp="1"/>
          </p:cNvSpPr>
          <p:nvPr>
            <p:ph type="sldNum" sz="quarter" idx="12"/>
          </p:nvPr>
        </p:nvSpPr>
        <p:spPr/>
        <p:txBody>
          <a:bodyPr/>
          <a:lstStyle/>
          <a:p>
            <a:fld id="{B1333385-CA48-B74E-B468-C79BBCA3ABC4}" type="slidenum">
              <a:rPr lang="en-US" smtClean="0"/>
              <a:t>‹#›</a:t>
            </a:fld>
            <a:endParaRPr lang="en-US"/>
          </a:p>
        </p:txBody>
      </p:sp>
    </p:spTree>
    <p:extLst>
      <p:ext uri="{BB962C8B-B14F-4D97-AF65-F5344CB8AC3E}">
        <p14:creationId xmlns:p14="http://schemas.microsoft.com/office/powerpoint/2010/main" val="4013352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645308-B7A5-6C45-883F-3009F5569B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EACB264-EC4D-FA43-AAE6-5760DF502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4F9245-40BC-DF46-B105-9411A4F60A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3781E1-7499-2143-B948-C54C8C2DEDD3}" type="datetimeFigureOut">
              <a:rPr lang="en-US" smtClean="0"/>
              <a:t>1/15/2022</a:t>
            </a:fld>
            <a:endParaRPr lang="en-US"/>
          </a:p>
        </p:txBody>
      </p:sp>
      <p:sp>
        <p:nvSpPr>
          <p:cNvPr id="5" name="Footer Placeholder 4">
            <a:extLst>
              <a:ext uri="{FF2B5EF4-FFF2-40B4-BE49-F238E27FC236}">
                <a16:creationId xmlns:a16="http://schemas.microsoft.com/office/drawing/2014/main" id="{AFF05EF5-8381-3040-B202-BB9798B68E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652E2D-40F1-414D-BEB6-265B854753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3385-CA48-B74E-B468-C79BBCA3ABC4}" type="slidenum">
              <a:rPr lang="en-US" smtClean="0"/>
              <a:t>‹#›</a:t>
            </a:fld>
            <a:endParaRPr lang="en-US"/>
          </a:p>
        </p:txBody>
      </p:sp>
    </p:spTree>
    <p:extLst>
      <p:ext uri="{BB962C8B-B14F-4D97-AF65-F5344CB8AC3E}">
        <p14:creationId xmlns:p14="http://schemas.microsoft.com/office/powerpoint/2010/main" val="29634145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68917" y="1689443"/>
            <a:ext cx="8881499"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EPHESUS</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2117156673"/>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toe Paulus onder die volk wou ingaan, het die dissipels hom dit nie toegelaat nie. En sommige van die owerstes van Asië wat sy vriende was, het ook na hom gestuur en hom gesmeek dat hy hom nie in die skouburg moes begeef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6264091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Hulle het dan aangehou skreeu, sommige dit en ander dat; want die vergadering was in die war, en die meeste het nie geweet waarvoor hulle bymekaargekom het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05508357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hulle het Alexander uit die skare vorentoe laat kom, omdat die Jode hom vorentoe gestoot het; en Alexander het met die hand gewink en wou hom by die volk verdedig. Maar toe hulle verstaan dat hy ‘n Jood is, gaan daar een geroep van almal op terwyl hulle omtrent twee uur lank skreeu: Groot is die Diana van die Efésiërs!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92665610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die stadsklerk het die skare tot bedaring gebring en gesê: Efésiërs, watter mens is daar tog wat nie weet dat die stad van die Efésiërs die tempelbewaarder is van die groot godin Diana en van die beeld wat uit die hemel geval het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3251651"/>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a:extLst>
              <a:ext uri="{FF2B5EF4-FFF2-40B4-BE49-F238E27FC236}">
                <a16:creationId xmlns:a16="http://schemas.microsoft.com/office/drawing/2014/main" id="{F4D9D50C-CC7D-41EF-8139-C8BF3F74908B}"/>
              </a:ext>
            </a:extLst>
          </p:cNvPr>
          <p:cNvPicPr>
            <a:picLocks noChangeAspect="1"/>
          </p:cNvPicPr>
          <p:nvPr/>
        </p:nvPicPr>
        <p:blipFill rotWithShape="1">
          <a:blip r:embed="rId3"/>
          <a:srcRect l="17763" r="-1" b="-1"/>
          <a:stretch/>
        </p:blipFill>
        <p:spPr>
          <a:xfrm>
            <a:off x="20" y="1282"/>
            <a:ext cx="12191980" cy="6856718"/>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68191850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573D35-3873-4D2D-B69B-65A52473EE84}"/>
              </a:ext>
            </a:extLst>
          </p:cNvPr>
          <p:cNvPicPr>
            <a:picLocks noChangeAspect="1"/>
          </p:cNvPicPr>
          <p:nvPr/>
        </p:nvPicPr>
        <p:blipFill>
          <a:blip r:embed="rId3"/>
          <a:stretch>
            <a:fillRect/>
          </a:stretch>
        </p:blipFill>
        <p:spPr>
          <a:xfrm>
            <a:off x="4439221" y="457200"/>
            <a:ext cx="3313557" cy="5943600"/>
          </a:xfrm>
          <a:prstGeom prst="rect">
            <a:avLst/>
          </a:prstGeom>
        </p:spPr>
      </p:pic>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8527425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‘Skryf aan die engel van die gemeente in Éfese: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74158902"/>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Dít sê Hy wat die sewe sterre in sy regterhand hou, wat wandel tussen die sewe goue kandelaars: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34749524"/>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Ek ken jou werke en jou arbeid en jou lydsaamheid, en dat jy slegte mense nie kan verdra nie; en dat jy dié op die proef gestel het wat sê dat hulle apostels is en dit nie is nie, en hulle leuenaars bevind het; en dat jy verdra het en lydsaamheid besit, en ter wille van my Naam gearbei en nie moeg geword het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95251774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Ek het teen jou dat jy jou eerste liefde verlaat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88491917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nl-NL" sz="5400" b="1"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5400" b="1" i="1" dirty="0">
                <a:solidFill>
                  <a:schemeClr val="dk1"/>
                </a:solidFill>
                <a:latin typeface="Century Gothic"/>
                <a:ea typeface="Century Gothic"/>
                <a:cs typeface="Century Gothic"/>
                <a:sym typeface="Century Gothic"/>
              </a:rPr>
              <a:t>LOJAAL, maar LIEFDELOOS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327156040"/>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Onthou dan waarvandaan jy uitgeval het, en bekeer jou en doen die eerste werke. Anders kom Ek gou na jou toe en sal jou kandelaar van sy plek verwyder as jy jou nie bekeer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96779970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lgn="ctr">
              <a:spcBef>
                <a:spcPts val="0"/>
              </a:spcBef>
              <a:buClr>
                <a:srgbClr val="31B6FD"/>
              </a:buClr>
              <a:buSzPts val="3000"/>
              <a:buNone/>
            </a:pPr>
            <a:r>
              <a:rPr lang="nl-NL" sz="4400" b="1" i="1" dirty="0">
                <a:solidFill>
                  <a:schemeClr val="dk1"/>
                </a:solidFill>
                <a:latin typeface="Century Gothic"/>
                <a:ea typeface="Century Gothic"/>
                <a:cs typeface="Century Gothic"/>
                <a:sym typeface="Century Gothic"/>
              </a:rPr>
              <a:t>REMEMBER, REPENT &amp; RESUME.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588470840"/>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Maar dit het jy, dat jy die werke van die Nikolaïete haat, wat Ek ook haat. Wie ‘n oor het, laat hom hoor wat die Gees aan die gemeentes sê.</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4100064747"/>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Openbaring 2:1-7</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Aan hom wat oorwin, sal Ek gee om te eet van die boom van die lewe wat binne in die paradys van God 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37453563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Efesiërs 4:15. </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‘terwyl ons in liefde die waarheid betrag, in alles sou opgroei in Hom wat die Hoof is…’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61368026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1568917" y="1689443"/>
            <a:ext cx="8881499" cy="4023360"/>
          </a:xfrm>
          <a:prstGeom prst="rect">
            <a:avLst/>
          </a:prstGeom>
        </p:spPr>
        <p:txBody>
          <a:bodyPr>
            <a:noAutofit/>
          </a:bodyPr>
          <a:lstStyle/>
          <a:p>
            <a:pPr lvl="0">
              <a:lnSpc>
                <a:spcPct val="100000"/>
              </a:lnSpc>
              <a:spcBef>
                <a:spcPts val="0"/>
              </a:spcBef>
            </a:pP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THE LETTERS OF JESUS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 </a:t>
            </a:r>
            <a:b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br>
            <a:r>
              <a:rPr kumimoji="0" lang="en-GB" sz="78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rPr>
              <a:t>EPHESUS</a:t>
            </a:r>
            <a:endParaRPr kumimoji="0" lang="en-ZA" sz="8000" b="1" i="1"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Century Gothic" panose="020B0502020202020204" pitchFamily="34" charset="0"/>
            </a:endParaRPr>
          </a:p>
        </p:txBody>
      </p:sp>
    </p:spTree>
    <p:extLst>
      <p:ext uri="{BB962C8B-B14F-4D97-AF65-F5344CB8AC3E}">
        <p14:creationId xmlns:p14="http://schemas.microsoft.com/office/powerpoint/2010/main" val="32739236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dit het bekend geword aan al die Jode en Grieke wat in Éfese woon, en vrees het op hulle almal geval, en die Naam van die Here Jesus is groot gemaak.</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46557428"/>
      </p:ext>
    </p:extLst>
  </p:cSld>
  <p:clrMapOvr>
    <a:masterClrMapping/>
  </p:clrMapOvr>
  <mc:AlternateContent xmlns:mc="http://schemas.openxmlformats.org/markup-compatibility/2006" xmlns:p14="http://schemas.microsoft.com/office/powerpoint/2010/main">
    <mc:Choice Requires="p14">
      <p:transition p14:dur="330">
        <p:wipe dir="r"/>
      </p:transition>
    </mc:Choice>
    <mc:Fallback xmlns="">
      <p:transition>
        <p:wipe dir="r"/>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baie van die wat gelowig geword het, het belydenis kom doen en hulle dade bekend gemaak; en verskeie van die wat met towery omgegaan het, het die boeke bymekaargebring en voor almal verbrand; en hulle het die waarde daarvan bereken en gevind dat dit vyftig duisend silwerstukke was.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17019996"/>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400" i="1" dirty="0">
                <a:solidFill>
                  <a:schemeClr val="dk1"/>
                </a:solidFill>
                <a:latin typeface="Century Gothic"/>
                <a:ea typeface="Century Gothic"/>
                <a:cs typeface="Century Gothic"/>
                <a:sym typeface="Century Gothic"/>
              </a:rPr>
              <a:t>So het die woord van die Here met krag gegroei en sterk geword. En toe hierdie dinge verby was, het Paulus hom voorgeneem om deur Macedónië en Acháje te gaan en na Jerusalem te reis. Hy het gesê: Nadat ek daar gewees het, moet ek Rome ook sien. Daarop stuur hy twee van sy helpers, Timótheüs en Erástus, na Macedónië, terwyl hy self nog ‘n tyd lank in Asië gebly het.</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89991929"/>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40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omtrent hierdie tyd het daar geen klein opskudding met betrekking tot die Weg ontstaan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75644542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r>
              <a:rPr lang="nl-NL" sz="3200" i="1" dirty="0">
                <a:solidFill>
                  <a:schemeClr val="dk1"/>
                </a:solidFill>
                <a:latin typeface="Century Gothic"/>
                <a:ea typeface="Century Gothic"/>
                <a:cs typeface="Century Gothic"/>
                <a:sym typeface="Century Gothic"/>
              </a:rPr>
              <a:t>Want iemand met die naam van Demétrius, ‘n silwersmid, maker van silwertempeltjies van Diana, het ‘n aansienlike verdienste aan die ambagsmanne verskaf. En toe hy hulle en die werkers in daardie soort bedrywe bymekaargeroep het, sê hy: Manne, julle weet dat ons welvaart uit hierdie verdienste is, en julle sien en hoor dat nie alleen in Éfese nie, maar byna in die hele Asië, hierdie Paulus ‘n aansienlike skare oorgehaal en afvallig gemaak het deur te sê dat dit geen gode is wat met hande gemaak word nie.</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1467150693"/>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Nou is daar nie alleen gevaar dat hierdie vak van ons in veragting kom nie, maar ook dat die tempel van die groot godin Diana as niks gereken word, en dat haar majesteit wat die hele Asië, ja, die wêreld, vereer, ook tot niet sal gaan.</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341560915"/>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 name="Title 2"/>
          <p:cNvSpPr txBox="1">
            <a:spLocks/>
          </p:cNvSpPr>
          <p:nvPr/>
        </p:nvSpPr>
        <p:spPr>
          <a:xfrm>
            <a:off x="1981200" y="347472"/>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nl-NL" sz="4000" b="1" i="1" dirty="0">
                <a:solidFill>
                  <a:schemeClr val="dk1"/>
                </a:solidFill>
                <a:latin typeface="Century Gothic"/>
                <a:ea typeface="Century Gothic"/>
                <a:cs typeface="Century Gothic"/>
                <a:sym typeface="Century Gothic"/>
              </a:rPr>
              <a:t>Handelinge 19:17-35</a:t>
            </a:r>
            <a:endParaRPr lang="en-US" sz="2400" dirty="0">
              <a:solidFill>
                <a:schemeClr val="dk1"/>
              </a:solidFill>
              <a:latin typeface="Century Gothic"/>
              <a:ea typeface="Century Gothic"/>
              <a:cs typeface="Century Gothic"/>
              <a:sym typeface="Century Gothic"/>
            </a:endParaRPr>
          </a:p>
        </p:txBody>
      </p:sp>
      <p:sp>
        <p:nvSpPr>
          <p:cNvPr id="6" name="Content Placeholder 1"/>
          <p:cNvSpPr txBox="1">
            <a:spLocks/>
          </p:cNvSpPr>
          <p:nvPr/>
        </p:nvSpPr>
        <p:spPr>
          <a:xfrm>
            <a:off x="712922" y="1336628"/>
            <a:ext cx="10848814" cy="4573240"/>
          </a:xfrm>
          <a:prstGeom prst="rect">
            <a:avLst/>
          </a:prstGeom>
        </p:spPr>
        <p:txBody>
          <a:bodyPr vert="horz" lIns="91440" tIns="45720" rIns="91440" bIns="45720" rtlCol="0">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lvl="0" indent="0">
              <a:spcBef>
                <a:spcPts val="0"/>
              </a:spcBef>
              <a:buClr>
                <a:srgbClr val="31B6FD"/>
              </a:buClr>
              <a:buSzPts val="3000"/>
              <a:buNone/>
            </a:pPr>
            <a:endParaRPr lang="nl-NL" sz="3600" i="1" dirty="0">
              <a:solidFill>
                <a:schemeClr val="dk1"/>
              </a:solidFill>
              <a:latin typeface="Century Gothic"/>
              <a:ea typeface="Century Gothic"/>
              <a:cs typeface="Century Gothic"/>
              <a:sym typeface="Century Gothic"/>
            </a:endParaRPr>
          </a:p>
          <a:p>
            <a:pPr marL="0" lvl="0" indent="0">
              <a:spcBef>
                <a:spcPts val="0"/>
              </a:spcBef>
              <a:buClr>
                <a:srgbClr val="31B6FD"/>
              </a:buClr>
              <a:buSzPts val="3000"/>
              <a:buNone/>
            </a:pPr>
            <a:r>
              <a:rPr lang="nl-NL" sz="3600" i="1" dirty="0">
                <a:solidFill>
                  <a:schemeClr val="dk1"/>
                </a:solidFill>
                <a:latin typeface="Century Gothic"/>
                <a:ea typeface="Century Gothic"/>
                <a:cs typeface="Century Gothic"/>
                <a:sym typeface="Century Gothic"/>
              </a:rPr>
              <a:t>En toe hulle dit hoor, is hulle met woede vervul en het geskreeu en gesê: Groot is die Diana van die Efésiërs! Daarop raak die hele stad heeltemal in verwarring, en hulle storm soos een man na die skouburg en sleep Gajus en Aristárchus saam, Macedóniërs wat reisgenote van Paulus was.</a:t>
            </a:r>
          </a:p>
        </p:txBody>
      </p:sp>
      <p:sp>
        <p:nvSpPr>
          <p:cNvPr id="8" name="Title 2">
            <a:extLst>
              <a:ext uri="{FF2B5EF4-FFF2-40B4-BE49-F238E27FC236}">
                <a16:creationId xmlns:a16="http://schemas.microsoft.com/office/drawing/2014/main" id="{A118D2E7-EFF2-9647-A6CF-9C989BFEB27F}"/>
              </a:ext>
            </a:extLst>
          </p:cNvPr>
          <p:cNvSpPr txBox="1">
            <a:spLocks/>
          </p:cNvSpPr>
          <p:nvPr/>
        </p:nvSpPr>
        <p:spPr>
          <a:xfrm>
            <a:off x="2089659" y="490728"/>
            <a:ext cx="8229600" cy="125272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lvl="0"/>
            <a:endParaRPr lang="en-US" sz="2400" dirty="0">
              <a:solidFill>
                <a:schemeClr val="tx1"/>
              </a:solidFill>
              <a:effectLst>
                <a:outerShdw blurRad="38100" dist="38100" dir="2700000" algn="tl">
                  <a:srgbClr val="000000">
                    <a:alpha val="43137"/>
                  </a:srgbClr>
                </a:outerShdw>
              </a:effectLst>
              <a:latin typeface="Century Gothic" panose="020B0502020202020204" pitchFamily="34" charset="0"/>
              <a:cs typeface="Arial" pitchFamily="34" charset="0"/>
            </a:endParaRPr>
          </a:p>
        </p:txBody>
      </p:sp>
      <p:pic>
        <p:nvPicPr>
          <p:cNvPr id="4" name="Picture 3" descr="A picture containing food&#10;&#10;Description automatically generated">
            <a:extLst>
              <a:ext uri="{FF2B5EF4-FFF2-40B4-BE49-F238E27FC236}">
                <a16:creationId xmlns:a16="http://schemas.microsoft.com/office/drawing/2014/main" id="{08DF987E-AB51-0040-8D2A-441B57FAE2DC}"/>
              </a:ext>
            </a:extLst>
          </p:cNvPr>
          <p:cNvPicPr>
            <a:picLocks noChangeAspect="1"/>
          </p:cNvPicPr>
          <p:nvPr/>
        </p:nvPicPr>
        <p:blipFill>
          <a:blip r:embed="rId4"/>
          <a:stretch>
            <a:fillRect/>
          </a:stretch>
        </p:blipFill>
        <p:spPr>
          <a:xfrm>
            <a:off x="135961" y="138430"/>
            <a:ext cx="1153922" cy="1153922"/>
          </a:xfrm>
          <a:prstGeom prst="rect">
            <a:avLst/>
          </a:prstGeom>
        </p:spPr>
      </p:pic>
    </p:spTree>
    <p:extLst>
      <p:ext uri="{BB962C8B-B14F-4D97-AF65-F5344CB8AC3E}">
        <p14:creationId xmlns:p14="http://schemas.microsoft.com/office/powerpoint/2010/main" val="2886865488"/>
      </p:ext>
    </p:extLst>
  </p:cSld>
  <p:clrMapOvr>
    <a:masterClrMapping/>
  </p:clrMapOvr>
  <mc:AlternateContent xmlns:mc="http://schemas.openxmlformats.org/markup-compatibility/2006">
    <mc:Choice xmlns:p14="http://schemas.microsoft.com/office/powerpoint/2010/main" Requires="p14">
      <p:transition p14:dur="330">
        <p:wipe dir="r"/>
      </p:transition>
    </mc:Choice>
    <mc:Fallback>
      <p:transition>
        <p:wipe dir="r"/>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9-08-25 Philippians - Epistle of Joy IV" id="{1D3B2CA8-103D-1A45-9131-56EE6DB0AA22}" vid="{21D02281-4C00-6946-9E26-000BA019ADD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1738</TotalTime>
  <Words>997</Words>
  <Application>Microsoft Office PowerPoint</Application>
  <PresentationFormat>Widescreen</PresentationFormat>
  <Paragraphs>118</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Century Gothic</vt:lpstr>
      <vt:lpstr>Symbol</vt:lpstr>
      <vt:lpstr>Office Theme</vt:lpstr>
      <vt:lpstr>THE LETTERS OF JESUS  –  EPHESUS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LETTERS OF JESUS  –  EPHESUS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HEBREWS   GOING ALL THE WAY ON THE WAY I</dc:title>
  <dc:creator>Jamandus Lotz</dc:creator>
  <cp:lastModifiedBy>Jamandus</cp:lastModifiedBy>
  <cp:revision>126</cp:revision>
  <dcterms:created xsi:type="dcterms:W3CDTF">2020-05-26T13:44:35Z</dcterms:created>
  <dcterms:modified xsi:type="dcterms:W3CDTF">2022-01-15T05:22:20Z</dcterms:modified>
  <cp:contentStatus/>
</cp:coreProperties>
</file>