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877" r:id="rId3"/>
    <p:sldId id="906" r:id="rId4"/>
    <p:sldId id="907" r:id="rId5"/>
    <p:sldId id="908" r:id="rId6"/>
    <p:sldId id="909" r:id="rId7"/>
    <p:sldId id="910" r:id="rId8"/>
    <p:sldId id="911" r:id="rId9"/>
    <p:sldId id="883" r:id="rId10"/>
    <p:sldId id="912" r:id="rId11"/>
    <p:sldId id="913" r:id="rId12"/>
    <p:sldId id="914" r:id="rId13"/>
    <p:sldId id="915" r:id="rId14"/>
    <p:sldId id="917" r:id="rId15"/>
    <p:sldId id="916" r:id="rId16"/>
    <p:sldId id="918" r:id="rId17"/>
    <p:sldId id="919" r:id="rId18"/>
    <p:sldId id="920" r:id="rId19"/>
    <p:sldId id="922" r:id="rId20"/>
    <p:sldId id="92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71" autoAdjust="0"/>
    <p:restoredTop sz="87345"/>
  </p:normalViewPr>
  <p:slideViewPr>
    <p:cSldViewPr snapToGrid="0" snapToObjects="1">
      <p:cViewPr varScale="1">
        <p:scale>
          <a:sx n="60" d="100"/>
          <a:sy n="60" d="100"/>
        </p:scale>
        <p:origin x="1212" y="6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285994-54C3-6341-A23C-CB5D47131F8A}" type="datetimeFigureOut">
              <a:rPr lang="en-US" smtClean="0"/>
              <a:t>1/21/2022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9C90CB-7686-744B-96D9-422CFC7D4FA6}" type="slidenum">
              <a:rPr lang="en-US" smtClean="0"/>
              <a:t>‹#›</a:t>
            </a:fld>
            <a:endParaRPr lang="en-US"/>
          </a:p>
        </p:txBody>
      </p:sp>
    </p:spTree>
    <p:extLst>
      <p:ext uri="{BB962C8B-B14F-4D97-AF65-F5344CB8AC3E}">
        <p14:creationId xmlns:p14="http://schemas.microsoft.com/office/powerpoint/2010/main" val="22516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Font: Century Gothic</a:t>
            </a:r>
          </a:p>
          <a:p>
            <a:r>
              <a:rPr lang="en-US" dirty="0"/>
              <a:t>Main Title Slide: Font Size 80</a:t>
            </a:r>
          </a:p>
          <a:p>
            <a:r>
              <a:rPr lang="en-US" dirty="0"/>
              <a:t>Main Headings: 40-44</a:t>
            </a:r>
          </a:p>
          <a:p>
            <a:r>
              <a:rPr lang="en-US" dirty="0"/>
              <a:t>Main Body: 33</a:t>
            </a:r>
          </a:p>
          <a:p>
            <a:r>
              <a:rPr lang="en-US" dirty="0"/>
              <a:t>Bold and Italic as required</a:t>
            </a:r>
          </a:p>
          <a:p>
            <a:r>
              <a:rPr lang="en-US" dirty="0"/>
              <a:t>Spacing: 15</a:t>
            </a:r>
          </a:p>
          <a:p>
            <a:r>
              <a:rPr lang="en-US" dirty="0"/>
              <a:t>Verse numbers: 20</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Hebreërs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Matthéüs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Timótheüs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Korinthiërs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Efésiërs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Númeri</a:t>
            </a:r>
            <a:endParaRPr lang="en-US" dirty="0"/>
          </a:p>
        </p:txBody>
      </p:sp>
      <p:sp>
        <p:nvSpPr>
          <p:cNvPr id="4" name="Slide Number Placeholder 3"/>
          <p:cNvSpPr>
            <a:spLocks noGrp="1"/>
          </p:cNvSpPr>
          <p:nvPr>
            <p:ph type="sldNum" sz="quarter" idx="5"/>
          </p:nvPr>
        </p:nvSpPr>
        <p:spPr/>
        <p:txBody>
          <a:bodyPr/>
          <a:lstStyle/>
          <a:p>
            <a:fld id="{569C90CB-7686-744B-96D9-422CFC7D4FA6}" type="slidenum">
              <a:rPr lang="en-US" smtClean="0"/>
              <a:t>1</a:t>
            </a:fld>
            <a:endParaRPr lang="en-US"/>
          </a:p>
        </p:txBody>
      </p:sp>
    </p:spTree>
    <p:extLst>
      <p:ext uri="{BB962C8B-B14F-4D97-AF65-F5344CB8AC3E}">
        <p14:creationId xmlns:p14="http://schemas.microsoft.com/office/powerpoint/2010/main" val="1279317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9C90CB-7686-744B-96D9-422CFC7D4FA6}" type="slidenum">
              <a:rPr lang="en-US" smtClean="0"/>
              <a:t>10</a:t>
            </a:fld>
            <a:endParaRPr lang="en-US"/>
          </a:p>
        </p:txBody>
      </p:sp>
    </p:spTree>
    <p:extLst>
      <p:ext uri="{BB962C8B-B14F-4D97-AF65-F5344CB8AC3E}">
        <p14:creationId xmlns:p14="http://schemas.microsoft.com/office/powerpoint/2010/main" val="917743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9C90CB-7686-744B-96D9-422CFC7D4FA6}" type="slidenum">
              <a:rPr lang="en-US" smtClean="0"/>
              <a:t>11</a:t>
            </a:fld>
            <a:endParaRPr lang="en-US"/>
          </a:p>
        </p:txBody>
      </p:sp>
    </p:spTree>
    <p:extLst>
      <p:ext uri="{BB962C8B-B14F-4D97-AF65-F5344CB8AC3E}">
        <p14:creationId xmlns:p14="http://schemas.microsoft.com/office/powerpoint/2010/main" val="2689124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9C90CB-7686-744B-96D9-422CFC7D4FA6}" type="slidenum">
              <a:rPr lang="en-US" smtClean="0"/>
              <a:t>12</a:t>
            </a:fld>
            <a:endParaRPr lang="en-US"/>
          </a:p>
        </p:txBody>
      </p:sp>
    </p:spTree>
    <p:extLst>
      <p:ext uri="{BB962C8B-B14F-4D97-AF65-F5344CB8AC3E}">
        <p14:creationId xmlns:p14="http://schemas.microsoft.com/office/powerpoint/2010/main" val="1506748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9C90CB-7686-744B-96D9-422CFC7D4FA6}" type="slidenum">
              <a:rPr lang="en-US" smtClean="0"/>
              <a:t>13</a:t>
            </a:fld>
            <a:endParaRPr lang="en-US"/>
          </a:p>
        </p:txBody>
      </p:sp>
    </p:spTree>
    <p:extLst>
      <p:ext uri="{BB962C8B-B14F-4D97-AF65-F5344CB8AC3E}">
        <p14:creationId xmlns:p14="http://schemas.microsoft.com/office/powerpoint/2010/main" val="690678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9C90CB-7686-744B-96D9-422CFC7D4FA6}" type="slidenum">
              <a:rPr lang="en-US" smtClean="0"/>
              <a:t>14</a:t>
            </a:fld>
            <a:endParaRPr lang="en-US"/>
          </a:p>
        </p:txBody>
      </p:sp>
    </p:spTree>
    <p:extLst>
      <p:ext uri="{BB962C8B-B14F-4D97-AF65-F5344CB8AC3E}">
        <p14:creationId xmlns:p14="http://schemas.microsoft.com/office/powerpoint/2010/main" val="4279313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9C90CB-7686-744B-96D9-422CFC7D4FA6}" type="slidenum">
              <a:rPr lang="en-US" smtClean="0"/>
              <a:t>15</a:t>
            </a:fld>
            <a:endParaRPr lang="en-US"/>
          </a:p>
        </p:txBody>
      </p:sp>
    </p:spTree>
    <p:extLst>
      <p:ext uri="{BB962C8B-B14F-4D97-AF65-F5344CB8AC3E}">
        <p14:creationId xmlns:p14="http://schemas.microsoft.com/office/powerpoint/2010/main" val="24934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9C90CB-7686-744B-96D9-422CFC7D4FA6}" type="slidenum">
              <a:rPr lang="en-US" smtClean="0"/>
              <a:t>16</a:t>
            </a:fld>
            <a:endParaRPr lang="en-US"/>
          </a:p>
        </p:txBody>
      </p:sp>
    </p:spTree>
    <p:extLst>
      <p:ext uri="{BB962C8B-B14F-4D97-AF65-F5344CB8AC3E}">
        <p14:creationId xmlns:p14="http://schemas.microsoft.com/office/powerpoint/2010/main" val="3011822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9C90CB-7686-744B-96D9-422CFC7D4FA6}" type="slidenum">
              <a:rPr lang="en-US" smtClean="0"/>
              <a:t>17</a:t>
            </a:fld>
            <a:endParaRPr lang="en-US"/>
          </a:p>
        </p:txBody>
      </p:sp>
    </p:spTree>
    <p:extLst>
      <p:ext uri="{BB962C8B-B14F-4D97-AF65-F5344CB8AC3E}">
        <p14:creationId xmlns:p14="http://schemas.microsoft.com/office/powerpoint/2010/main" val="9477167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9C90CB-7686-744B-96D9-422CFC7D4FA6}" type="slidenum">
              <a:rPr lang="en-US" smtClean="0"/>
              <a:t>18</a:t>
            </a:fld>
            <a:endParaRPr lang="en-US"/>
          </a:p>
        </p:txBody>
      </p:sp>
    </p:spTree>
    <p:extLst>
      <p:ext uri="{BB962C8B-B14F-4D97-AF65-F5344CB8AC3E}">
        <p14:creationId xmlns:p14="http://schemas.microsoft.com/office/powerpoint/2010/main" val="421507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9C90CB-7686-744B-96D9-422CFC7D4FA6}" type="slidenum">
              <a:rPr lang="en-US" smtClean="0"/>
              <a:t>19</a:t>
            </a:fld>
            <a:endParaRPr lang="en-US"/>
          </a:p>
        </p:txBody>
      </p:sp>
    </p:spTree>
    <p:extLst>
      <p:ext uri="{BB962C8B-B14F-4D97-AF65-F5344CB8AC3E}">
        <p14:creationId xmlns:p14="http://schemas.microsoft.com/office/powerpoint/2010/main" val="1182083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9C90CB-7686-744B-96D9-422CFC7D4FA6}" type="slidenum">
              <a:rPr lang="en-US" smtClean="0"/>
              <a:t>2</a:t>
            </a:fld>
            <a:endParaRPr lang="en-US"/>
          </a:p>
        </p:txBody>
      </p:sp>
    </p:spTree>
    <p:extLst>
      <p:ext uri="{BB962C8B-B14F-4D97-AF65-F5344CB8AC3E}">
        <p14:creationId xmlns:p14="http://schemas.microsoft.com/office/powerpoint/2010/main" val="3768310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Font: Century Gothic</a:t>
            </a:r>
          </a:p>
          <a:p>
            <a:r>
              <a:rPr lang="en-US" dirty="0"/>
              <a:t>Main Title Slide: Font Size 80</a:t>
            </a:r>
          </a:p>
          <a:p>
            <a:r>
              <a:rPr lang="en-US" dirty="0"/>
              <a:t>Main Headings: 40-44</a:t>
            </a:r>
          </a:p>
          <a:p>
            <a:r>
              <a:rPr lang="en-US" dirty="0"/>
              <a:t>Main Body: 33</a:t>
            </a:r>
          </a:p>
          <a:p>
            <a:r>
              <a:rPr lang="en-US" dirty="0"/>
              <a:t>Bold and Italic as required</a:t>
            </a:r>
          </a:p>
          <a:p>
            <a:r>
              <a:rPr lang="en-US" dirty="0"/>
              <a:t>Spacing: 15</a:t>
            </a:r>
          </a:p>
          <a:p>
            <a:r>
              <a:rPr lang="en-US" dirty="0"/>
              <a:t>Verse numbers: 20</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Hebreërs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Matthéüs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Timótheüs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Korinthiërs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Efésiërs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Númeri</a:t>
            </a:r>
            <a:endParaRPr lang="en-US" dirty="0"/>
          </a:p>
        </p:txBody>
      </p:sp>
      <p:sp>
        <p:nvSpPr>
          <p:cNvPr id="4" name="Slide Number Placeholder 3"/>
          <p:cNvSpPr>
            <a:spLocks noGrp="1"/>
          </p:cNvSpPr>
          <p:nvPr>
            <p:ph type="sldNum" sz="quarter" idx="5"/>
          </p:nvPr>
        </p:nvSpPr>
        <p:spPr/>
        <p:txBody>
          <a:bodyPr/>
          <a:lstStyle/>
          <a:p>
            <a:fld id="{569C90CB-7686-744B-96D9-422CFC7D4FA6}" type="slidenum">
              <a:rPr lang="en-US" smtClean="0"/>
              <a:t>20</a:t>
            </a:fld>
            <a:endParaRPr lang="en-US"/>
          </a:p>
        </p:txBody>
      </p:sp>
    </p:spTree>
    <p:extLst>
      <p:ext uri="{BB962C8B-B14F-4D97-AF65-F5344CB8AC3E}">
        <p14:creationId xmlns:p14="http://schemas.microsoft.com/office/powerpoint/2010/main" val="1615915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9C90CB-7686-744B-96D9-422CFC7D4FA6}" type="slidenum">
              <a:rPr lang="en-US" smtClean="0"/>
              <a:t>3</a:t>
            </a:fld>
            <a:endParaRPr lang="en-US"/>
          </a:p>
        </p:txBody>
      </p:sp>
    </p:spTree>
    <p:extLst>
      <p:ext uri="{BB962C8B-B14F-4D97-AF65-F5344CB8AC3E}">
        <p14:creationId xmlns:p14="http://schemas.microsoft.com/office/powerpoint/2010/main" val="1268256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9C90CB-7686-744B-96D9-422CFC7D4FA6}" type="slidenum">
              <a:rPr lang="en-US" smtClean="0"/>
              <a:t>4</a:t>
            </a:fld>
            <a:endParaRPr lang="en-US"/>
          </a:p>
        </p:txBody>
      </p:sp>
    </p:spTree>
    <p:extLst>
      <p:ext uri="{BB962C8B-B14F-4D97-AF65-F5344CB8AC3E}">
        <p14:creationId xmlns:p14="http://schemas.microsoft.com/office/powerpoint/2010/main" val="3900004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9C90CB-7686-744B-96D9-422CFC7D4FA6}" type="slidenum">
              <a:rPr lang="en-US" smtClean="0"/>
              <a:t>5</a:t>
            </a:fld>
            <a:endParaRPr lang="en-US"/>
          </a:p>
        </p:txBody>
      </p:sp>
    </p:spTree>
    <p:extLst>
      <p:ext uri="{BB962C8B-B14F-4D97-AF65-F5344CB8AC3E}">
        <p14:creationId xmlns:p14="http://schemas.microsoft.com/office/powerpoint/2010/main" val="3604296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9C90CB-7686-744B-96D9-422CFC7D4FA6}" type="slidenum">
              <a:rPr lang="en-US" smtClean="0"/>
              <a:t>6</a:t>
            </a:fld>
            <a:endParaRPr lang="en-US"/>
          </a:p>
        </p:txBody>
      </p:sp>
    </p:spTree>
    <p:extLst>
      <p:ext uri="{BB962C8B-B14F-4D97-AF65-F5344CB8AC3E}">
        <p14:creationId xmlns:p14="http://schemas.microsoft.com/office/powerpoint/2010/main" val="3476491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9C90CB-7686-744B-96D9-422CFC7D4FA6}" type="slidenum">
              <a:rPr lang="en-US" smtClean="0"/>
              <a:t>7</a:t>
            </a:fld>
            <a:endParaRPr lang="en-US"/>
          </a:p>
        </p:txBody>
      </p:sp>
    </p:spTree>
    <p:extLst>
      <p:ext uri="{BB962C8B-B14F-4D97-AF65-F5344CB8AC3E}">
        <p14:creationId xmlns:p14="http://schemas.microsoft.com/office/powerpoint/2010/main" val="2099651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9C90CB-7686-744B-96D9-422CFC7D4FA6}" type="slidenum">
              <a:rPr lang="en-US" smtClean="0"/>
              <a:t>8</a:t>
            </a:fld>
            <a:endParaRPr lang="en-US"/>
          </a:p>
        </p:txBody>
      </p:sp>
    </p:spTree>
    <p:extLst>
      <p:ext uri="{BB962C8B-B14F-4D97-AF65-F5344CB8AC3E}">
        <p14:creationId xmlns:p14="http://schemas.microsoft.com/office/powerpoint/2010/main" val="468122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9C90CB-7686-744B-96D9-422CFC7D4FA6}" type="slidenum">
              <a:rPr lang="en-US" smtClean="0"/>
              <a:t>9</a:t>
            </a:fld>
            <a:endParaRPr lang="en-US"/>
          </a:p>
        </p:txBody>
      </p:sp>
    </p:spTree>
    <p:extLst>
      <p:ext uri="{BB962C8B-B14F-4D97-AF65-F5344CB8AC3E}">
        <p14:creationId xmlns:p14="http://schemas.microsoft.com/office/powerpoint/2010/main" val="1899868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8F16D-558C-7447-9B17-E10F081444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3BDF91-8AB4-2943-AE28-20D3CD7690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412AA0-0985-BE4B-9BCE-C3586233F5B4}"/>
              </a:ext>
            </a:extLst>
          </p:cNvPr>
          <p:cNvSpPr>
            <a:spLocks noGrp="1"/>
          </p:cNvSpPr>
          <p:nvPr>
            <p:ph type="dt" sz="half" idx="10"/>
          </p:nvPr>
        </p:nvSpPr>
        <p:spPr/>
        <p:txBody>
          <a:bodyPr/>
          <a:lstStyle/>
          <a:p>
            <a:fld id="{0A3781E1-7499-2143-B948-C54C8C2DEDD3}" type="datetimeFigureOut">
              <a:rPr lang="en-US" smtClean="0"/>
              <a:t>1/21/2022</a:t>
            </a:fld>
            <a:endParaRPr lang="en-US"/>
          </a:p>
        </p:txBody>
      </p:sp>
      <p:sp>
        <p:nvSpPr>
          <p:cNvPr id="5" name="Footer Placeholder 4">
            <a:extLst>
              <a:ext uri="{FF2B5EF4-FFF2-40B4-BE49-F238E27FC236}">
                <a16:creationId xmlns:a16="http://schemas.microsoft.com/office/drawing/2014/main" id="{ADD1646D-80D1-D941-A552-37BF9C0225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0B43AE-4FC6-6D45-A518-2364381B2B3D}"/>
              </a:ext>
            </a:extLst>
          </p:cNvPr>
          <p:cNvSpPr>
            <a:spLocks noGrp="1"/>
          </p:cNvSpPr>
          <p:nvPr>
            <p:ph type="sldNum" sz="quarter" idx="12"/>
          </p:nvPr>
        </p:nvSpPr>
        <p:spPr/>
        <p:txBody>
          <a:bodyPr/>
          <a:lstStyle/>
          <a:p>
            <a:fld id="{B1333385-CA48-B74E-B468-C79BBCA3ABC4}" type="slidenum">
              <a:rPr lang="en-US" smtClean="0"/>
              <a:t>‹#›</a:t>
            </a:fld>
            <a:endParaRPr lang="en-US"/>
          </a:p>
        </p:txBody>
      </p:sp>
    </p:spTree>
    <p:extLst>
      <p:ext uri="{BB962C8B-B14F-4D97-AF65-F5344CB8AC3E}">
        <p14:creationId xmlns:p14="http://schemas.microsoft.com/office/powerpoint/2010/main" val="3902653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90FA6-D9C9-A54A-8EDC-A055E0860C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80D2B3-CB43-6948-B4F5-A66BD73F0B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A6C830-CFE8-A148-9A4D-00597AC4EC3C}"/>
              </a:ext>
            </a:extLst>
          </p:cNvPr>
          <p:cNvSpPr>
            <a:spLocks noGrp="1"/>
          </p:cNvSpPr>
          <p:nvPr>
            <p:ph type="dt" sz="half" idx="10"/>
          </p:nvPr>
        </p:nvSpPr>
        <p:spPr/>
        <p:txBody>
          <a:bodyPr/>
          <a:lstStyle/>
          <a:p>
            <a:fld id="{0A3781E1-7499-2143-B948-C54C8C2DEDD3}" type="datetimeFigureOut">
              <a:rPr lang="en-US" smtClean="0"/>
              <a:t>1/21/2022</a:t>
            </a:fld>
            <a:endParaRPr lang="en-US"/>
          </a:p>
        </p:txBody>
      </p:sp>
      <p:sp>
        <p:nvSpPr>
          <p:cNvPr id="5" name="Footer Placeholder 4">
            <a:extLst>
              <a:ext uri="{FF2B5EF4-FFF2-40B4-BE49-F238E27FC236}">
                <a16:creationId xmlns:a16="http://schemas.microsoft.com/office/drawing/2014/main" id="{B3933A38-EE88-F745-8F8C-8516C92824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92D6F2-3675-4740-9DFD-96B0FBBA2095}"/>
              </a:ext>
            </a:extLst>
          </p:cNvPr>
          <p:cNvSpPr>
            <a:spLocks noGrp="1"/>
          </p:cNvSpPr>
          <p:nvPr>
            <p:ph type="sldNum" sz="quarter" idx="12"/>
          </p:nvPr>
        </p:nvSpPr>
        <p:spPr/>
        <p:txBody>
          <a:bodyPr/>
          <a:lstStyle/>
          <a:p>
            <a:fld id="{B1333385-CA48-B74E-B468-C79BBCA3ABC4}" type="slidenum">
              <a:rPr lang="en-US" smtClean="0"/>
              <a:t>‹#›</a:t>
            </a:fld>
            <a:endParaRPr lang="en-US"/>
          </a:p>
        </p:txBody>
      </p:sp>
    </p:spTree>
    <p:extLst>
      <p:ext uri="{BB962C8B-B14F-4D97-AF65-F5344CB8AC3E}">
        <p14:creationId xmlns:p14="http://schemas.microsoft.com/office/powerpoint/2010/main" val="3547127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C0FC08-3B82-1F43-82D0-91ADD4875A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04C463-B854-CE4E-8174-E3DCA03B11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91FA1B-6EE7-1D4E-B406-9D8638E831B2}"/>
              </a:ext>
            </a:extLst>
          </p:cNvPr>
          <p:cNvSpPr>
            <a:spLocks noGrp="1"/>
          </p:cNvSpPr>
          <p:nvPr>
            <p:ph type="dt" sz="half" idx="10"/>
          </p:nvPr>
        </p:nvSpPr>
        <p:spPr/>
        <p:txBody>
          <a:bodyPr/>
          <a:lstStyle/>
          <a:p>
            <a:fld id="{0A3781E1-7499-2143-B948-C54C8C2DEDD3}" type="datetimeFigureOut">
              <a:rPr lang="en-US" smtClean="0"/>
              <a:t>1/21/2022</a:t>
            </a:fld>
            <a:endParaRPr lang="en-US"/>
          </a:p>
        </p:txBody>
      </p:sp>
      <p:sp>
        <p:nvSpPr>
          <p:cNvPr id="5" name="Footer Placeholder 4">
            <a:extLst>
              <a:ext uri="{FF2B5EF4-FFF2-40B4-BE49-F238E27FC236}">
                <a16:creationId xmlns:a16="http://schemas.microsoft.com/office/drawing/2014/main" id="{CD1BAAFD-328B-9647-87CD-BE605B1186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622024-F68A-D240-9F96-454C181FD960}"/>
              </a:ext>
            </a:extLst>
          </p:cNvPr>
          <p:cNvSpPr>
            <a:spLocks noGrp="1"/>
          </p:cNvSpPr>
          <p:nvPr>
            <p:ph type="sldNum" sz="quarter" idx="12"/>
          </p:nvPr>
        </p:nvSpPr>
        <p:spPr/>
        <p:txBody>
          <a:bodyPr/>
          <a:lstStyle/>
          <a:p>
            <a:fld id="{B1333385-CA48-B74E-B468-C79BBCA3ABC4}" type="slidenum">
              <a:rPr lang="en-US" smtClean="0"/>
              <a:t>‹#›</a:t>
            </a:fld>
            <a:endParaRPr lang="en-US"/>
          </a:p>
        </p:txBody>
      </p:sp>
    </p:spTree>
    <p:extLst>
      <p:ext uri="{BB962C8B-B14F-4D97-AF65-F5344CB8AC3E}">
        <p14:creationId xmlns:p14="http://schemas.microsoft.com/office/powerpoint/2010/main" val="236398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4273E-7B9C-7B4E-9942-E95B491C51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0E7F87-0CC1-4742-9CD0-EFC230D182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336C8D-6AC9-FC41-91C2-875506B18556}"/>
              </a:ext>
            </a:extLst>
          </p:cNvPr>
          <p:cNvSpPr>
            <a:spLocks noGrp="1"/>
          </p:cNvSpPr>
          <p:nvPr>
            <p:ph type="dt" sz="half" idx="10"/>
          </p:nvPr>
        </p:nvSpPr>
        <p:spPr/>
        <p:txBody>
          <a:bodyPr/>
          <a:lstStyle/>
          <a:p>
            <a:fld id="{0A3781E1-7499-2143-B948-C54C8C2DEDD3}" type="datetimeFigureOut">
              <a:rPr lang="en-US" smtClean="0"/>
              <a:t>1/21/2022</a:t>
            </a:fld>
            <a:endParaRPr lang="en-US"/>
          </a:p>
        </p:txBody>
      </p:sp>
      <p:sp>
        <p:nvSpPr>
          <p:cNvPr id="5" name="Footer Placeholder 4">
            <a:extLst>
              <a:ext uri="{FF2B5EF4-FFF2-40B4-BE49-F238E27FC236}">
                <a16:creationId xmlns:a16="http://schemas.microsoft.com/office/drawing/2014/main" id="{0DCE6696-4038-3549-9D42-ED0E4DAB0C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BEA4E7-C682-D049-A5FA-333F7A1CD6CF}"/>
              </a:ext>
            </a:extLst>
          </p:cNvPr>
          <p:cNvSpPr>
            <a:spLocks noGrp="1"/>
          </p:cNvSpPr>
          <p:nvPr>
            <p:ph type="sldNum" sz="quarter" idx="12"/>
          </p:nvPr>
        </p:nvSpPr>
        <p:spPr/>
        <p:txBody>
          <a:bodyPr/>
          <a:lstStyle/>
          <a:p>
            <a:fld id="{B1333385-CA48-B74E-B468-C79BBCA3ABC4}" type="slidenum">
              <a:rPr lang="en-US" smtClean="0"/>
              <a:t>‹#›</a:t>
            </a:fld>
            <a:endParaRPr lang="en-US"/>
          </a:p>
        </p:txBody>
      </p:sp>
    </p:spTree>
    <p:extLst>
      <p:ext uri="{BB962C8B-B14F-4D97-AF65-F5344CB8AC3E}">
        <p14:creationId xmlns:p14="http://schemas.microsoft.com/office/powerpoint/2010/main" val="1821474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EE03C-6DFE-EC43-ABAF-DD9B896B1D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6AA1EC-D4D0-5745-A4A1-DF63F6C2FB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DA29E2-2E8B-8047-B24A-67333AE593BC}"/>
              </a:ext>
            </a:extLst>
          </p:cNvPr>
          <p:cNvSpPr>
            <a:spLocks noGrp="1"/>
          </p:cNvSpPr>
          <p:nvPr>
            <p:ph type="dt" sz="half" idx="10"/>
          </p:nvPr>
        </p:nvSpPr>
        <p:spPr/>
        <p:txBody>
          <a:bodyPr/>
          <a:lstStyle/>
          <a:p>
            <a:fld id="{0A3781E1-7499-2143-B948-C54C8C2DEDD3}" type="datetimeFigureOut">
              <a:rPr lang="en-US" smtClean="0"/>
              <a:t>1/21/2022</a:t>
            </a:fld>
            <a:endParaRPr lang="en-US"/>
          </a:p>
        </p:txBody>
      </p:sp>
      <p:sp>
        <p:nvSpPr>
          <p:cNvPr id="5" name="Footer Placeholder 4">
            <a:extLst>
              <a:ext uri="{FF2B5EF4-FFF2-40B4-BE49-F238E27FC236}">
                <a16:creationId xmlns:a16="http://schemas.microsoft.com/office/drawing/2014/main" id="{45D549C4-ED7E-F147-ADD7-92A3B81233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7907C8-3241-124D-A35C-190D10E143BA}"/>
              </a:ext>
            </a:extLst>
          </p:cNvPr>
          <p:cNvSpPr>
            <a:spLocks noGrp="1"/>
          </p:cNvSpPr>
          <p:nvPr>
            <p:ph type="sldNum" sz="quarter" idx="12"/>
          </p:nvPr>
        </p:nvSpPr>
        <p:spPr/>
        <p:txBody>
          <a:bodyPr/>
          <a:lstStyle/>
          <a:p>
            <a:fld id="{B1333385-CA48-B74E-B468-C79BBCA3ABC4}" type="slidenum">
              <a:rPr lang="en-US" smtClean="0"/>
              <a:t>‹#›</a:t>
            </a:fld>
            <a:endParaRPr lang="en-US"/>
          </a:p>
        </p:txBody>
      </p:sp>
    </p:spTree>
    <p:extLst>
      <p:ext uri="{BB962C8B-B14F-4D97-AF65-F5344CB8AC3E}">
        <p14:creationId xmlns:p14="http://schemas.microsoft.com/office/powerpoint/2010/main" val="137788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E498B-74EC-D94C-A4AA-EB1C140F82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C75A7D-59FC-CB42-ADDF-57D86ED0B7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78ACC1-EE82-4441-BF9A-730FD2BE3C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3DD5DE-2C29-CD48-9B03-BFE2BD6CD809}"/>
              </a:ext>
            </a:extLst>
          </p:cNvPr>
          <p:cNvSpPr>
            <a:spLocks noGrp="1"/>
          </p:cNvSpPr>
          <p:nvPr>
            <p:ph type="dt" sz="half" idx="10"/>
          </p:nvPr>
        </p:nvSpPr>
        <p:spPr/>
        <p:txBody>
          <a:bodyPr/>
          <a:lstStyle/>
          <a:p>
            <a:fld id="{0A3781E1-7499-2143-B948-C54C8C2DEDD3}" type="datetimeFigureOut">
              <a:rPr lang="en-US" smtClean="0"/>
              <a:t>1/21/2022</a:t>
            </a:fld>
            <a:endParaRPr lang="en-US"/>
          </a:p>
        </p:txBody>
      </p:sp>
      <p:sp>
        <p:nvSpPr>
          <p:cNvPr id="6" name="Footer Placeholder 5">
            <a:extLst>
              <a:ext uri="{FF2B5EF4-FFF2-40B4-BE49-F238E27FC236}">
                <a16:creationId xmlns:a16="http://schemas.microsoft.com/office/drawing/2014/main" id="{227151E5-A4AD-4B4D-9621-89C1A71AEB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A74831-B79A-9048-8D80-CF175F976DE1}"/>
              </a:ext>
            </a:extLst>
          </p:cNvPr>
          <p:cNvSpPr>
            <a:spLocks noGrp="1"/>
          </p:cNvSpPr>
          <p:nvPr>
            <p:ph type="sldNum" sz="quarter" idx="12"/>
          </p:nvPr>
        </p:nvSpPr>
        <p:spPr/>
        <p:txBody>
          <a:bodyPr/>
          <a:lstStyle/>
          <a:p>
            <a:fld id="{B1333385-CA48-B74E-B468-C79BBCA3ABC4}" type="slidenum">
              <a:rPr lang="en-US" smtClean="0"/>
              <a:t>‹#›</a:t>
            </a:fld>
            <a:endParaRPr lang="en-US"/>
          </a:p>
        </p:txBody>
      </p:sp>
    </p:spTree>
    <p:extLst>
      <p:ext uri="{BB962C8B-B14F-4D97-AF65-F5344CB8AC3E}">
        <p14:creationId xmlns:p14="http://schemas.microsoft.com/office/powerpoint/2010/main" val="3984455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A08CA-7A0D-0A46-AE0A-0ED26427B2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FFF76C-9676-C845-9671-0FABA36195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0FDF38-41D2-4547-B435-80413EE9D6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FA9AFC-22C4-5247-9AF8-EC8F0BE607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FF7C2A-491B-E64B-B3AB-9D9E04374D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3B865C-0582-8143-B3BE-CC4768F93A2E}"/>
              </a:ext>
            </a:extLst>
          </p:cNvPr>
          <p:cNvSpPr>
            <a:spLocks noGrp="1"/>
          </p:cNvSpPr>
          <p:nvPr>
            <p:ph type="dt" sz="half" idx="10"/>
          </p:nvPr>
        </p:nvSpPr>
        <p:spPr/>
        <p:txBody>
          <a:bodyPr/>
          <a:lstStyle/>
          <a:p>
            <a:fld id="{0A3781E1-7499-2143-B948-C54C8C2DEDD3}" type="datetimeFigureOut">
              <a:rPr lang="en-US" smtClean="0"/>
              <a:t>1/21/2022</a:t>
            </a:fld>
            <a:endParaRPr lang="en-US"/>
          </a:p>
        </p:txBody>
      </p:sp>
      <p:sp>
        <p:nvSpPr>
          <p:cNvPr id="8" name="Footer Placeholder 7">
            <a:extLst>
              <a:ext uri="{FF2B5EF4-FFF2-40B4-BE49-F238E27FC236}">
                <a16:creationId xmlns:a16="http://schemas.microsoft.com/office/drawing/2014/main" id="{066640B0-B1EA-884D-81EB-E4B76210BA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C61FF2-818C-434A-BCA6-25FC43A383BF}"/>
              </a:ext>
            </a:extLst>
          </p:cNvPr>
          <p:cNvSpPr>
            <a:spLocks noGrp="1"/>
          </p:cNvSpPr>
          <p:nvPr>
            <p:ph type="sldNum" sz="quarter" idx="12"/>
          </p:nvPr>
        </p:nvSpPr>
        <p:spPr/>
        <p:txBody>
          <a:bodyPr/>
          <a:lstStyle/>
          <a:p>
            <a:fld id="{B1333385-CA48-B74E-B468-C79BBCA3ABC4}" type="slidenum">
              <a:rPr lang="en-US" smtClean="0"/>
              <a:t>‹#›</a:t>
            </a:fld>
            <a:endParaRPr lang="en-US"/>
          </a:p>
        </p:txBody>
      </p:sp>
    </p:spTree>
    <p:extLst>
      <p:ext uri="{BB962C8B-B14F-4D97-AF65-F5344CB8AC3E}">
        <p14:creationId xmlns:p14="http://schemas.microsoft.com/office/powerpoint/2010/main" val="1427551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9C9D3-55A2-374B-991F-8172F64069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6A121A-80AB-964B-9A12-D952B3C081F4}"/>
              </a:ext>
            </a:extLst>
          </p:cNvPr>
          <p:cNvSpPr>
            <a:spLocks noGrp="1"/>
          </p:cNvSpPr>
          <p:nvPr>
            <p:ph type="dt" sz="half" idx="10"/>
          </p:nvPr>
        </p:nvSpPr>
        <p:spPr/>
        <p:txBody>
          <a:bodyPr/>
          <a:lstStyle/>
          <a:p>
            <a:fld id="{0A3781E1-7499-2143-B948-C54C8C2DEDD3}" type="datetimeFigureOut">
              <a:rPr lang="en-US" smtClean="0"/>
              <a:t>1/21/2022</a:t>
            </a:fld>
            <a:endParaRPr lang="en-US"/>
          </a:p>
        </p:txBody>
      </p:sp>
      <p:sp>
        <p:nvSpPr>
          <p:cNvPr id="4" name="Footer Placeholder 3">
            <a:extLst>
              <a:ext uri="{FF2B5EF4-FFF2-40B4-BE49-F238E27FC236}">
                <a16:creationId xmlns:a16="http://schemas.microsoft.com/office/drawing/2014/main" id="{7CF63F1C-ABE0-6742-AAFE-6E88735706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DFB907-B78B-C24C-87A4-5355B5969113}"/>
              </a:ext>
            </a:extLst>
          </p:cNvPr>
          <p:cNvSpPr>
            <a:spLocks noGrp="1"/>
          </p:cNvSpPr>
          <p:nvPr>
            <p:ph type="sldNum" sz="quarter" idx="12"/>
          </p:nvPr>
        </p:nvSpPr>
        <p:spPr/>
        <p:txBody>
          <a:bodyPr/>
          <a:lstStyle/>
          <a:p>
            <a:fld id="{B1333385-CA48-B74E-B468-C79BBCA3ABC4}" type="slidenum">
              <a:rPr lang="en-US" smtClean="0"/>
              <a:t>‹#›</a:t>
            </a:fld>
            <a:endParaRPr lang="en-US"/>
          </a:p>
        </p:txBody>
      </p:sp>
    </p:spTree>
    <p:extLst>
      <p:ext uri="{BB962C8B-B14F-4D97-AF65-F5344CB8AC3E}">
        <p14:creationId xmlns:p14="http://schemas.microsoft.com/office/powerpoint/2010/main" val="192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DD156C-C1F9-6542-BFCB-2047D9EB6A89}"/>
              </a:ext>
            </a:extLst>
          </p:cNvPr>
          <p:cNvSpPr>
            <a:spLocks noGrp="1"/>
          </p:cNvSpPr>
          <p:nvPr>
            <p:ph type="dt" sz="half" idx="10"/>
          </p:nvPr>
        </p:nvSpPr>
        <p:spPr/>
        <p:txBody>
          <a:bodyPr/>
          <a:lstStyle/>
          <a:p>
            <a:fld id="{0A3781E1-7499-2143-B948-C54C8C2DEDD3}" type="datetimeFigureOut">
              <a:rPr lang="en-US" smtClean="0"/>
              <a:t>1/21/2022</a:t>
            </a:fld>
            <a:endParaRPr lang="en-US"/>
          </a:p>
        </p:txBody>
      </p:sp>
      <p:sp>
        <p:nvSpPr>
          <p:cNvPr id="3" name="Footer Placeholder 2">
            <a:extLst>
              <a:ext uri="{FF2B5EF4-FFF2-40B4-BE49-F238E27FC236}">
                <a16:creationId xmlns:a16="http://schemas.microsoft.com/office/drawing/2014/main" id="{5539C80E-016B-6A49-A5CA-DB0DBB241C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D49721-9EB2-0241-9104-04B6B4EC1EE7}"/>
              </a:ext>
            </a:extLst>
          </p:cNvPr>
          <p:cNvSpPr>
            <a:spLocks noGrp="1"/>
          </p:cNvSpPr>
          <p:nvPr>
            <p:ph type="sldNum" sz="quarter" idx="12"/>
          </p:nvPr>
        </p:nvSpPr>
        <p:spPr/>
        <p:txBody>
          <a:bodyPr/>
          <a:lstStyle/>
          <a:p>
            <a:fld id="{B1333385-CA48-B74E-B468-C79BBCA3ABC4}" type="slidenum">
              <a:rPr lang="en-US" smtClean="0"/>
              <a:t>‹#›</a:t>
            </a:fld>
            <a:endParaRPr lang="en-US"/>
          </a:p>
        </p:txBody>
      </p:sp>
    </p:spTree>
    <p:extLst>
      <p:ext uri="{BB962C8B-B14F-4D97-AF65-F5344CB8AC3E}">
        <p14:creationId xmlns:p14="http://schemas.microsoft.com/office/powerpoint/2010/main" val="780749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5003B-C63B-1F47-ADF7-97A82AD460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C84442-C571-4049-81E4-927224FC60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55F481-E863-6B40-8DE0-E99C1EC7FB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A82CF7-822C-FA45-9A5E-3434847D2E77}"/>
              </a:ext>
            </a:extLst>
          </p:cNvPr>
          <p:cNvSpPr>
            <a:spLocks noGrp="1"/>
          </p:cNvSpPr>
          <p:nvPr>
            <p:ph type="dt" sz="half" idx="10"/>
          </p:nvPr>
        </p:nvSpPr>
        <p:spPr/>
        <p:txBody>
          <a:bodyPr/>
          <a:lstStyle/>
          <a:p>
            <a:fld id="{0A3781E1-7499-2143-B948-C54C8C2DEDD3}" type="datetimeFigureOut">
              <a:rPr lang="en-US" smtClean="0"/>
              <a:t>1/21/2022</a:t>
            </a:fld>
            <a:endParaRPr lang="en-US"/>
          </a:p>
        </p:txBody>
      </p:sp>
      <p:sp>
        <p:nvSpPr>
          <p:cNvPr id="6" name="Footer Placeholder 5">
            <a:extLst>
              <a:ext uri="{FF2B5EF4-FFF2-40B4-BE49-F238E27FC236}">
                <a16:creationId xmlns:a16="http://schemas.microsoft.com/office/drawing/2014/main" id="{C9EE30F8-EF70-C745-B18D-DADD479F4B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CC772D-2166-E14B-9213-8070A1F3EC9F}"/>
              </a:ext>
            </a:extLst>
          </p:cNvPr>
          <p:cNvSpPr>
            <a:spLocks noGrp="1"/>
          </p:cNvSpPr>
          <p:nvPr>
            <p:ph type="sldNum" sz="quarter" idx="12"/>
          </p:nvPr>
        </p:nvSpPr>
        <p:spPr/>
        <p:txBody>
          <a:bodyPr/>
          <a:lstStyle/>
          <a:p>
            <a:fld id="{B1333385-CA48-B74E-B468-C79BBCA3ABC4}" type="slidenum">
              <a:rPr lang="en-US" smtClean="0"/>
              <a:t>‹#›</a:t>
            </a:fld>
            <a:endParaRPr lang="en-US"/>
          </a:p>
        </p:txBody>
      </p:sp>
    </p:spTree>
    <p:extLst>
      <p:ext uri="{BB962C8B-B14F-4D97-AF65-F5344CB8AC3E}">
        <p14:creationId xmlns:p14="http://schemas.microsoft.com/office/powerpoint/2010/main" val="1027122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83B12-6D69-2E45-81E7-5BCD7A47CE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448410-E28A-7C43-8087-E95B48D8D7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117B8E6-2FBF-2542-9D78-9195EBCF33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F07638-8D21-E543-BC86-1970E8350FA8}"/>
              </a:ext>
            </a:extLst>
          </p:cNvPr>
          <p:cNvSpPr>
            <a:spLocks noGrp="1"/>
          </p:cNvSpPr>
          <p:nvPr>
            <p:ph type="dt" sz="half" idx="10"/>
          </p:nvPr>
        </p:nvSpPr>
        <p:spPr/>
        <p:txBody>
          <a:bodyPr/>
          <a:lstStyle/>
          <a:p>
            <a:fld id="{0A3781E1-7499-2143-B948-C54C8C2DEDD3}" type="datetimeFigureOut">
              <a:rPr lang="en-US" smtClean="0"/>
              <a:t>1/21/2022</a:t>
            </a:fld>
            <a:endParaRPr lang="en-US"/>
          </a:p>
        </p:txBody>
      </p:sp>
      <p:sp>
        <p:nvSpPr>
          <p:cNvPr id="6" name="Footer Placeholder 5">
            <a:extLst>
              <a:ext uri="{FF2B5EF4-FFF2-40B4-BE49-F238E27FC236}">
                <a16:creationId xmlns:a16="http://schemas.microsoft.com/office/drawing/2014/main" id="{7166DA19-F60C-574A-9E2F-42C03B88BD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EE5EAB-F177-FA46-9471-801CB0C1EEA6}"/>
              </a:ext>
            </a:extLst>
          </p:cNvPr>
          <p:cNvSpPr>
            <a:spLocks noGrp="1"/>
          </p:cNvSpPr>
          <p:nvPr>
            <p:ph type="sldNum" sz="quarter" idx="12"/>
          </p:nvPr>
        </p:nvSpPr>
        <p:spPr/>
        <p:txBody>
          <a:bodyPr/>
          <a:lstStyle/>
          <a:p>
            <a:fld id="{B1333385-CA48-B74E-B468-C79BBCA3ABC4}" type="slidenum">
              <a:rPr lang="en-US" smtClean="0"/>
              <a:t>‹#›</a:t>
            </a:fld>
            <a:endParaRPr lang="en-US"/>
          </a:p>
        </p:txBody>
      </p:sp>
    </p:spTree>
    <p:extLst>
      <p:ext uri="{BB962C8B-B14F-4D97-AF65-F5344CB8AC3E}">
        <p14:creationId xmlns:p14="http://schemas.microsoft.com/office/powerpoint/2010/main" val="4013352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645308-B7A5-6C45-883F-3009F5569B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ACB264-EC4D-FA43-AAE6-5760DF5020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4F9245-40BC-DF46-B105-9411A4F60A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3781E1-7499-2143-B948-C54C8C2DEDD3}" type="datetimeFigureOut">
              <a:rPr lang="en-US" smtClean="0"/>
              <a:t>1/21/2022</a:t>
            </a:fld>
            <a:endParaRPr lang="en-US"/>
          </a:p>
        </p:txBody>
      </p:sp>
      <p:sp>
        <p:nvSpPr>
          <p:cNvPr id="5" name="Footer Placeholder 4">
            <a:extLst>
              <a:ext uri="{FF2B5EF4-FFF2-40B4-BE49-F238E27FC236}">
                <a16:creationId xmlns:a16="http://schemas.microsoft.com/office/drawing/2014/main" id="{AFF05EF5-8381-3040-B202-BB9798B68E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0652E2D-40F1-414D-BEB6-265B854753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333385-CA48-B74E-B468-C79BBCA3ABC4}" type="slidenum">
              <a:rPr lang="en-US" smtClean="0"/>
              <a:t>‹#›</a:t>
            </a:fld>
            <a:endParaRPr lang="en-US"/>
          </a:p>
        </p:txBody>
      </p:sp>
    </p:spTree>
    <p:extLst>
      <p:ext uri="{BB962C8B-B14F-4D97-AF65-F5344CB8AC3E}">
        <p14:creationId xmlns:p14="http://schemas.microsoft.com/office/powerpoint/2010/main" val="2963414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1568917" y="1689443"/>
            <a:ext cx="8881499" cy="4023360"/>
          </a:xfrm>
          <a:prstGeom prst="rect">
            <a:avLst/>
          </a:prstGeom>
        </p:spPr>
        <p:txBody>
          <a:bodyPr>
            <a:noAutofit/>
          </a:bodyPr>
          <a:lstStyle/>
          <a:p>
            <a:pPr lvl="0">
              <a:lnSpc>
                <a:spcPct val="100000"/>
              </a:lnSpc>
              <a:spcBef>
                <a:spcPts val="0"/>
              </a:spcBef>
            </a:pPr>
            <a:r>
              <a:rPr kumimoji="0" lang="en-GB" sz="7800" b="1" i="1"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entury Gothic" panose="020B0502020202020204" pitchFamily="34" charset="0"/>
              </a:rPr>
              <a:t>THE LETTERS OF JESUS </a:t>
            </a:r>
            <a:br>
              <a:rPr kumimoji="0" lang="en-GB" sz="7800" b="1" i="1"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entury Gothic" panose="020B0502020202020204" pitchFamily="34" charset="0"/>
              </a:rPr>
            </a:br>
            <a:r>
              <a:rPr kumimoji="0" lang="en-GB" sz="7800" b="1" i="1"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entury Gothic" panose="020B0502020202020204" pitchFamily="34" charset="0"/>
              </a:rPr>
              <a:t>– </a:t>
            </a:r>
            <a:br>
              <a:rPr kumimoji="0" lang="en-GB" sz="7800" b="1" i="1"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entury Gothic" panose="020B0502020202020204" pitchFamily="34" charset="0"/>
              </a:rPr>
            </a:br>
            <a:r>
              <a:rPr kumimoji="0" lang="en-GB" sz="7800" b="1" i="1"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entury Gothic" panose="020B0502020202020204" pitchFamily="34" charset="0"/>
              </a:rPr>
              <a:t>SMYRNA</a:t>
            </a:r>
            <a:endParaRPr kumimoji="0" lang="en-ZA" sz="8000" b="1" i="1"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entury Gothic" panose="020B0502020202020204" pitchFamily="34" charset="0"/>
            </a:endParaRPr>
          </a:p>
        </p:txBody>
      </p:sp>
    </p:spTree>
    <p:extLst>
      <p:ext uri="{BB962C8B-B14F-4D97-AF65-F5344CB8AC3E}">
        <p14:creationId xmlns:p14="http://schemas.microsoft.com/office/powerpoint/2010/main" val="2117156673"/>
      </p:ext>
    </p:extLst>
  </p:cSld>
  <p:clrMapOvr>
    <a:masterClrMapping/>
  </p:clrMapOvr>
  <mc:AlternateContent xmlns:mc="http://schemas.openxmlformats.org/markup-compatibility/2006" xmlns:p14="http://schemas.microsoft.com/office/powerpoint/2010/main">
    <mc:Choice Requires="p14">
      <p:transition p14:dur="330">
        <p:wipe dir="r"/>
      </p:transition>
    </mc:Choice>
    <mc:Fallback xmlns="">
      <p:transition>
        <p:wipe dir="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3" name="Title 2"/>
          <p:cNvSpPr txBox="1">
            <a:spLocks/>
          </p:cNvSpPr>
          <p:nvPr/>
        </p:nvSpPr>
        <p:spPr>
          <a:xfrm>
            <a:off x="1981200" y="347472"/>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sz="4000" b="1" i="1" dirty="0">
                <a:solidFill>
                  <a:schemeClr val="dk1"/>
                </a:solidFill>
                <a:latin typeface="Century Gothic"/>
                <a:ea typeface="Century Gothic"/>
                <a:cs typeface="Century Gothic"/>
                <a:sym typeface="Century Gothic"/>
              </a:rPr>
              <a:t>Openbaring 2:8-11</a:t>
            </a:r>
            <a:endParaRPr lang="en-US" sz="2400" dirty="0">
              <a:solidFill>
                <a:schemeClr val="dk1"/>
              </a:solidFill>
              <a:latin typeface="Century Gothic"/>
              <a:ea typeface="Century Gothic"/>
              <a:cs typeface="Century Gothic"/>
              <a:sym typeface="Century Gothic"/>
            </a:endParaRPr>
          </a:p>
        </p:txBody>
      </p:sp>
      <p:sp>
        <p:nvSpPr>
          <p:cNvPr id="6" name="Content Placeholder 1"/>
          <p:cNvSpPr txBox="1">
            <a:spLocks/>
          </p:cNvSpPr>
          <p:nvPr/>
        </p:nvSpPr>
        <p:spPr>
          <a:xfrm>
            <a:off x="712922" y="1336628"/>
            <a:ext cx="10848814" cy="4573240"/>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lvl="0" indent="0">
              <a:spcBef>
                <a:spcPts val="0"/>
              </a:spcBef>
              <a:buClr>
                <a:srgbClr val="31B6FD"/>
              </a:buClr>
              <a:buSzPts val="3000"/>
              <a:buNone/>
            </a:pPr>
            <a:endParaRPr lang="nl-NL" sz="3600" i="1" dirty="0">
              <a:solidFill>
                <a:schemeClr val="dk1"/>
              </a:solidFill>
              <a:latin typeface="Century Gothic"/>
              <a:ea typeface="Century Gothic"/>
              <a:cs typeface="Century Gothic"/>
              <a:sym typeface="Century Gothic"/>
            </a:endParaRPr>
          </a:p>
          <a:p>
            <a:pPr marL="0" lvl="0" indent="0">
              <a:spcBef>
                <a:spcPts val="0"/>
              </a:spcBef>
              <a:buClr>
                <a:srgbClr val="31B6FD"/>
              </a:buClr>
              <a:buSzPts val="3000"/>
              <a:buNone/>
            </a:pPr>
            <a:r>
              <a:rPr lang="nl-NL" sz="3600" i="1" dirty="0">
                <a:solidFill>
                  <a:schemeClr val="dk1"/>
                </a:solidFill>
                <a:latin typeface="Century Gothic"/>
                <a:ea typeface="Century Gothic"/>
                <a:cs typeface="Century Gothic"/>
                <a:sym typeface="Century Gothic"/>
              </a:rPr>
              <a:t>Dít sê die eerste en die laaste, wat dood was en lewend geword het:</a:t>
            </a:r>
          </a:p>
        </p:txBody>
      </p:sp>
      <p:sp>
        <p:nvSpPr>
          <p:cNvPr id="8" name="Title 2">
            <a:extLst>
              <a:ext uri="{FF2B5EF4-FFF2-40B4-BE49-F238E27FC236}">
                <a16:creationId xmlns:a16="http://schemas.microsoft.com/office/drawing/2014/main" id="{A118D2E7-EFF2-9647-A6CF-9C989BFEB27F}"/>
              </a:ext>
            </a:extLst>
          </p:cNvPr>
          <p:cNvSpPr txBox="1">
            <a:spLocks/>
          </p:cNvSpPr>
          <p:nvPr/>
        </p:nvSpPr>
        <p:spPr>
          <a:xfrm>
            <a:off x="2089659" y="490728"/>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endParaRPr lang="en-US" sz="2400" dirty="0">
              <a:solidFill>
                <a:schemeClr val="tx1"/>
              </a:solidFill>
              <a:effectLst>
                <a:outerShdw blurRad="38100" dist="38100" dir="2700000" algn="tl">
                  <a:srgbClr val="000000">
                    <a:alpha val="43137"/>
                  </a:srgbClr>
                </a:outerShdw>
              </a:effectLst>
              <a:latin typeface="Century Gothic" panose="020B0502020202020204" pitchFamily="34" charset="0"/>
              <a:cs typeface="Arial" pitchFamily="34" charset="0"/>
            </a:endParaRPr>
          </a:p>
        </p:txBody>
      </p:sp>
      <p:pic>
        <p:nvPicPr>
          <p:cNvPr id="4" name="Picture 3" descr="A picture containing food&#10;&#10;Description automatically generated">
            <a:extLst>
              <a:ext uri="{FF2B5EF4-FFF2-40B4-BE49-F238E27FC236}">
                <a16:creationId xmlns:a16="http://schemas.microsoft.com/office/drawing/2014/main" id="{08DF987E-AB51-0040-8D2A-441B57FAE2DC}"/>
              </a:ext>
            </a:extLst>
          </p:cNvPr>
          <p:cNvPicPr>
            <a:picLocks noChangeAspect="1"/>
          </p:cNvPicPr>
          <p:nvPr/>
        </p:nvPicPr>
        <p:blipFill>
          <a:blip r:embed="rId4"/>
          <a:stretch>
            <a:fillRect/>
          </a:stretch>
        </p:blipFill>
        <p:spPr>
          <a:xfrm>
            <a:off x="135961" y="138430"/>
            <a:ext cx="1153922" cy="1153922"/>
          </a:xfrm>
          <a:prstGeom prst="rect">
            <a:avLst/>
          </a:prstGeom>
        </p:spPr>
      </p:pic>
    </p:spTree>
    <p:extLst>
      <p:ext uri="{BB962C8B-B14F-4D97-AF65-F5344CB8AC3E}">
        <p14:creationId xmlns:p14="http://schemas.microsoft.com/office/powerpoint/2010/main" val="2129081792"/>
      </p:ext>
    </p:extLst>
  </p:cSld>
  <p:clrMapOvr>
    <a:masterClrMapping/>
  </p:clrMapOvr>
  <mc:AlternateContent xmlns:mc="http://schemas.openxmlformats.org/markup-compatibility/2006">
    <mc:Choice xmlns:p14="http://schemas.microsoft.com/office/powerpoint/2010/main" Requires="p14">
      <p:transition p14:dur="330">
        <p:wipe dir="r"/>
      </p:transition>
    </mc:Choice>
    <mc:Fallback>
      <p:transition>
        <p:wipe dir="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3" name="Title 2"/>
          <p:cNvSpPr txBox="1">
            <a:spLocks/>
          </p:cNvSpPr>
          <p:nvPr/>
        </p:nvSpPr>
        <p:spPr>
          <a:xfrm>
            <a:off x="1981200" y="347472"/>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sz="4000" b="1" i="1" dirty="0">
                <a:solidFill>
                  <a:schemeClr val="dk1"/>
                </a:solidFill>
                <a:latin typeface="Century Gothic"/>
                <a:ea typeface="Century Gothic"/>
                <a:cs typeface="Century Gothic"/>
                <a:sym typeface="Century Gothic"/>
              </a:rPr>
              <a:t>Openbaring 2:8-11</a:t>
            </a:r>
            <a:endParaRPr lang="en-US" sz="2400" dirty="0">
              <a:solidFill>
                <a:schemeClr val="dk1"/>
              </a:solidFill>
              <a:latin typeface="Century Gothic"/>
              <a:ea typeface="Century Gothic"/>
              <a:cs typeface="Century Gothic"/>
              <a:sym typeface="Century Gothic"/>
            </a:endParaRPr>
          </a:p>
        </p:txBody>
      </p:sp>
      <p:sp>
        <p:nvSpPr>
          <p:cNvPr id="6" name="Content Placeholder 1"/>
          <p:cNvSpPr txBox="1">
            <a:spLocks/>
          </p:cNvSpPr>
          <p:nvPr/>
        </p:nvSpPr>
        <p:spPr>
          <a:xfrm>
            <a:off x="712922" y="1336628"/>
            <a:ext cx="10848814" cy="4573240"/>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lvl="0" indent="0">
              <a:spcBef>
                <a:spcPts val="0"/>
              </a:spcBef>
              <a:buClr>
                <a:srgbClr val="31B6FD"/>
              </a:buClr>
              <a:buSzPts val="3000"/>
              <a:buNone/>
            </a:pPr>
            <a:endParaRPr lang="nl-NL" sz="3600" i="1" dirty="0">
              <a:solidFill>
                <a:schemeClr val="dk1"/>
              </a:solidFill>
              <a:latin typeface="Century Gothic"/>
              <a:ea typeface="Century Gothic"/>
              <a:cs typeface="Century Gothic"/>
              <a:sym typeface="Century Gothic"/>
            </a:endParaRPr>
          </a:p>
          <a:p>
            <a:pPr marL="0" lvl="0" indent="0">
              <a:spcBef>
                <a:spcPts val="0"/>
              </a:spcBef>
              <a:buClr>
                <a:srgbClr val="31B6FD"/>
              </a:buClr>
              <a:buSzPts val="3000"/>
              <a:buNone/>
            </a:pPr>
            <a:r>
              <a:rPr lang="nl-NL" sz="3600" i="1" dirty="0">
                <a:solidFill>
                  <a:schemeClr val="dk1"/>
                </a:solidFill>
                <a:latin typeface="Century Gothic"/>
                <a:ea typeface="Century Gothic"/>
                <a:cs typeface="Century Gothic"/>
                <a:sym typeface="Century Gothic"/>
              </a:rPr>
              <a:t>Ek ken jou werke en verdrukking en armoede maar jy is ryk…</a:t>
            </a:r>
          </a:p>
        </p:txBody>
      </p:sp>
      <p:sp>
        <p:nvSpPr>
          <p:cNvPr id="8" name="Title 2">
            <a:extLst>
              <a:ext uri="{FF2B5EF4-FFF2-40B4-BE49-F238E27FC236}">
                <a16:creationId xmlns:a16="http://schemas.microsoft.com/office/drawing/2014/main" id="{A118D2E7-EFF2-9647-A6CF-9C989BFEB27F}"/>
              </a:ext>
            </a:extLst>
          </p:cNvPr>
          <p:cNvSpPr txBox="1">
            <a:spLocks/>
          </p:cNvSpPr>
          <p:nvPr/>
        </p:nvSpPr>
        <p:spPr>
          <a:xfrm>
            <a:off x="2089659" y="490728"/>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endParaRPr lang="en-US" sz="2400" dirty="0">
              <a:solidFill>
                <a:schemeClr val="tx1"/>
              </a:solidFill>
              <a:effectLst>
                <a:outerShdw blurRad="38100" dist="38100" dir="2700000" algn="tl">
                  <a:srgbClr val="000000">
                    <a:alpha val="43137"/>
                  </a:srgbClr>
                </a:outerShdw>
              </a:effectLst>
              <a:latin typeface="Century Gothic" panose="020B0502020202020204" pitchFamily="34" charset="0"/>
              <a:cs typeface="Arial" pitchFamily="34" charset="0"/>
            </a:endParaRPr>
          </a:p>
        </p:txBody>
      </p:sp>
      <p:pic>
        <p:nvPicPr>
          <p:cNvPr id="4" name="Picture 3" descr="A picture containing food&#10;&#10;Description automatically generated">
            <a:extLst>
              <a:ext uri="{FF2B5EF4-FFF2-40B4-BE49-F238E27FC236}">
                <a16:creationId xmlns:a16="http://schemas.microsoft.com/office/drawing/2014/main" id="{08DF987E-AB51-0040-8D2A-441B57FAE2DC}"/>
              </a:ext>
            </a:extLst>
          </p:cNvPr>
          <p:cNvPicPr>
            <a:picLocks noChangeAspect="1"/>
          </p:cNvPicPr>
          <p:nvPr/>
        </p:nvPicPr>
        <p:blipFill>
          <a:blip r:embed="rId4"/>
          <a:stretch>
            <a:fillRect/>
          </a:stretch>
        </p:blipFill>
        <p:spPr>
          <a:xfrm>
            <a:off x="135961" y="138430"/>
            <a:ext cx="1153922" cy="1153922"/>
          </a:xfrm>
          <a:prstGeom prst="rect">
            <a:avLst/>
          </a:prstGeom>
        </p:spPr>
      </p:pic>
    </p:spTree>
    <p:extLst>
      <p:ext uri="{BB962C8B-B14F-4D97-AF65-F5344CB8AC3E}">
        <p14:creationId xmlns:p14="http://schemas.microsoft.com/office/powerpoint/2010/main" val="256264065"/>
      </p:ext>
    </p:extLst>
  </p:cSld>
  <p:clrMapOvr>
    <a:masterClrMapping/>
  </p:clrMapOvr>
  <mc:AlternateContent xmlns:mc="http://schemas.openxmlformats.org/markup-compatibility/2006">
    <mc:Choice xmlns:p14="http://schemas.microsoft.com/office/powerpoint/2010/main" Requires="p14">
      <p:transition p14:dur="330">
        <p:wipe dir="r"/>
      </p:transition>
    </mc:Choice>
    <mc:Fallback>
      <p:transition>
        <p:wipe dir="r"/>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3" name="Title 2"/>
          <p:cNvSpPr txBox="1">
            <a:spLocks/>
          </p:cNvSpPr>
          <p:nvPr/>
        </p:nvSpPr>
        <p:spPr>
          <a:xfrm>
            <a:off x="1981200" y="347472"/>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sz="4000" b="1" i="1" dirty="0">
                <a:solidFill>
                  <a:schemeClr val="dk1"/>
                </a:solidFill>
                <a:latin typeface="Century Gothic"/>
                <a:ea typeface="Century Gothic"/>
                <a:cs typeface="Century Gothic"/>
                <a:sym typeface="Century Gothic"/>
              </a:rPr>
              <a:t>Openbaring 2:8-11</a:t>
            </a:r>
            <a:endParaRPr lang="en-US" sz="2400" dirty="0">
              <a:solidFill>
                <a:schemeClr val="dk1"/>
              </a:solidFill>
              <a:latin typeface="Century Gothic"/>
              <a:ea typeface="Century Gothic"/>
              <a:cs typeface="Century Gothic"/>
              <a:sym typeface="Century Gothic"/>
            </a:endParaRPr>
          </a:p>
        </p:txBody>
      </p:sp>
      <p:sp>
        <p:nvSpPr>
          <p:cNvPr id="6" name="Content Placeholder 1"/>
          <p:cNvSpPr txBox="1">
            <a:spLocks/>
          </p:cNvSpPr>
          <p:nvPr/>
        </p:nvSpPr>
        <p:spPr>
          <a:xfrm>
            <a:off x="712922" y="1336628"/>
            <a:ext cx="10848814" cy="4573240"/>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lvl="0" indent="0">
              <a:spcBef>
                <a:spcPts val="0"/>
              </a:spcBef>
              <a:buClr>
                <a:srgbClr val="31B6FD"/>
              </a:buClr>
              <a:buSzPts val="3000"/>
              <a:buNone/>
            </a:pPr>
            <a:endParaRPr lang="nl-NL" sz="3600" i="1" dirty="0">
              <a:solidFill>
                <a:schemeClr val="dk1"/>
              </a:solidFill>
              <a:latin typeface="Century Gothic"/>
              <a:ea typeface="Century Gothic"/>
              <a:cs typeface="Century Gothic"/>
              <a:sym typeface="Century Gothic"/>
            </a:endParaRPr>
          </a:p>
          <a:p>
            <a:pPr marL="0" lvl="0" indent="0">
              <a:spcBef>
                <a:spcPts val="0"/>
              </a:spcBef>
              <a:buClr>
                <a:srgbClr val="31B6FD"/>
              </a:buClr>
              <a:buSzPts val="3000"/>
              <a:buNone/>
            </a:pPr>
            <a:r>
              <a:rPr lang="nl-NL" sz="3600" i="1" dirty="0">
                <a:solidFill>
                  <a:schemeClr val="dk1"/>
                </a:solidFill>
                <a:latin typeface="Century Gothic"/>
                <a:ea typeface="Century Gothic"/>
                <a:cs typeface="Century Gothic"/>
                <a:sym typeface="Century Gothic"/>
              </a:rPr>
              <a:t>‘…en die lastering van die wat sê dat hulle Jode is en dit nie is nie, maar ‘n sinagoge van die Satan.’</a:t>
            </a:r>
          </a:p>
        </p:txBody>
      </p:sp>
      <p:sp>
        <p:nvSpPr>
          <p:cNvPr id="8" name="Title 2">
            <a:extLst>
              <a:ext uri="{FF2B5EF4-FFF2-40B4-BE49-F238E27FC236}">
                <a16:creationId xmlns:a16="http://schemas.microsoft.com/office/drawing/2014/main" id="{A118D2E7-EFF2-9647-A6CF-9C989BFEB27F}"/>
              </a:ext>
            </a:extLst>
          </p:cNvPr>
          <p:cNvSpPr txBox="1">
            <a:spLocks/>
          </p:cNvSpPr>
          <p:nvPr/>
        </p:nvSpPr>
        <p:spPr>
          <a:xfrm>
            <a:off x="2089659" y="490728"/>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endParaRPr lang="en-US" sz="2400" dirty="0">
              <a:solidFill>
                <a:schemeClr val="tx1"/>
              </a:solidFill>
              <a:effectLst>
                <a:outerShdw blurRad="38100" dist="38100" dir="2700000" algn="tl">
                  <a:srgbClr val="000000">
                    <a:alpha val="43137"/>
                  </a:srgbClr>
                </a:outerShdw>
              </a:effectLst>
              <a:latin typeface="Century Gothic" panose="020B0502020202020204" pitchFamily="34" charset="0"/>
              <a:cs typeface="Arial" pitchFamily="34" charset="0"/>
            </a:endParaRPr>
          </a:p>
        </p:txBody>
      </p:sp>
      <p:pic>
        <p:nvPicPr>
          <p:cNvPr id="4" name="Picture 3" descr="A picture containing food&#10;&#10;Description automatically generated">
            <a:extLst>
              <a:ext uri="{FF2B5EF4-FFF2-40B4-BE49-F238E27FC236}">
                <a16:creationId xmlns:a16="http://schemas.microsoft.com/office/drawing/2014/main" id="{08DF987E-AB51-0040-8D2A-441B57FAE2DC}"/>
              </a:ext>
            </a:extLst>
          </p:cNvPr>
          <p:cNvPicPr>
            <a:picLocks noChangeAspect="1"/>
          </p:cNvPicPr>
          <p:nvPr/>
        </p:nvPicPr>
        <p:blipFill>
          <a:blip r:embed="rId4"/>
          <a:stretch>
            <a:fillRect/>
          </a:stretch>
        </p:blipFill>
        <p:spPr>
          <a:xfrm>
            <a:off x="135961" y="138430"/>
            <a:ext cx="1153922" cy="1153922"/>
          </a:xfrm>
          <a:prstGeom prst="rect">
            <a:avLst/>
          </a:prstGeom>
        </p:spPr>
      </p:pic>
    </p:spTree>
    <p:extLst>
      <p:ext uri="{BB962C8B-B14F-4D97-AF65-F5344CB8AC3E}">
        <p14:creationId xmlns:p14="http://schemas.microsoft.com/office/powerpoint/2010/main" val="1329962801"/>
      </p:ext>
    </p:extLst>
  </p:cSld>
  <p:clrMapOvr>
    <a:masterClrMapping/>
  </p:clrMapOvr>
  <mc:AlternateContent xmlns:mc="http://schemas.openxmlformats.org/markup-compatibility/2006">
    <mc:Choice xmlns:p14="http://schemas.microsoft.com/office/powerpoint/2010/main" Requires="p14">
      <p:transition p14:dur="330">
        <p:wipe dir="r"/>
      </p:transition>
    </mc:Choice>
    <mc:Fallback>
      <p:transition>
        <p:wipe dir="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3" name="Title 2"/>
          <p:cNvSpPr txBox="1">
            <a:spLocks/>
          </p:cNvSpPr>
          <p:nvPr/>
        </p:nvSpPr>
        <p:spPr>
          <a:xfrm>
            <a:off x="1981200" y="347472"/>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sz="4000" b="1" i="1" dirty="0">
                <a:solidFill>
                  <a:schemeClr val="dk1"/>
                </a:solidFill>
                <a:latin typeface="Century Gothic"/>
                <a:ea typeface="Century Gothic"/>
                <a:cs typeface="Century Gothic"/>
                <a:sym typeface="Century Gothic"/>
              </a:rPr>
              <a:t>Johannes 8:44</a:t>
            </a:r>
            <a:endParaRPr lang="en-US" sz="2400" dirty="0">
              <a:solidFill>
                <a:schemeClr val="dk1"/>
              </a:solidFill>
              <a:latin typeface="Century Gothic"/>
              <a:ea typeface="Century Gothic"/>
              <a:cs typeface="Century Gothic"/>
              <a:sym typeface="Century Gothic"/>
            </a:endParaRPr>
          </a:p>
        </p:txBody>
      </p:sp>
      <p:sp>
        <p:nvSpPr>
          <p:cNvPr id="6" name="Content Placeholder 1"/>
          <p:cNvSpPr txBox="1">
            <a:spLocks/>
          </p:cNvSpPr>
          <p:nvPr/>
        </p:nvSpPr>
        <p:spPr>
          <a:xfrm>
            <a:off x="712922" y="1336628"/>
            <a:ext cx="10848814" cy="4573240"/>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lvl="0" indent="0">
              <a:spcBef>
                <a:spcPts val="0"/>
              </a:spcBef>
              <a:buClr>
                <a:srgbClr val="31B6FD"/>
              </a:buClr>
              <a:buSzPts val="3000"/>
              <a:buNone/>
            </a:pPr>
            <a:endParaRPr lang="nl-NL" sz="3600" i="1" dirty="0">
              <a:solidFill>
                <a:schemeClr val="dk1"/>
              </a:solidFill>
              <a:latin typeface="Century Gothic"/>
              <a:ea typeface="Century Gothic"/>
              <a:cs typeface="Century Gothic"/>
              <a:sym typeface="Century Gothic"/>
            </a:endParaRPr>
          </a:p>
          <a:p>
            <a:pPr marL="0" lvl="0" indent="0">
              <a:spcBef>
                <a:spcPts val="0"/>
              </a:spcBef>
              <a:buClr>
                <a:srgbClr val="31B6FD"/>
              </a:buClr>
              <a:buSzPts val="3000"/>
              <a:buNone/>
            </a:pPr>
            <a:r>
              <a:rPr lang="nl-NL" sz="3600" i="1" dirty="0">
                <a:solidFill>
                  <a:schemeClr val="dk1"/>
                </a:solidFill>
                <a:latin typeface="Century Gothic"/>
                <a:ea typeface="Century Gothic"/>
                <a:cs typeface="Century Gothic"/>
                <a:sym typeface="Century Gothic"/>
              </a:rPr>
              <a:t>‘Julle het die duiwel as vader, en die begeertes van julle vader wil julle doen. Hy was ‘n mensemoordenaar van die begin af en staan nie in die waarheid nie, omdat daar in hom geen waarheid is nie. Wanneer hy leuentaal praat, praat hy uit sy eie, omdat hy ‘n leuenaar is en die vader daarvan.’</a:t>
            </a:r>
          </a:p>
        </p:txBody>
      </p:sp>
      <p:sp>
        <p:nvSpPr>
          <p:cNvPr id="8" name="Title 2">
            <a:extLst>
              <a:ext uri="{FF2B5EF4-FFF2-40B4-BE49-F238E27FC236}">
                <a16:creationId xmlns:a16="http://schemas.microsoft.com/office/drawing/2014/main" id="{A118D2E7-EFF2-9647-A6CF-9C989BFEB27F}"/>
              </a:ext>
            </a:extLst>
          </p:cNvPr>
          <p:cNvSpPr txBox="1">
            <a:spLocks/>
          </p:cNvSpPr>
          <p:nvPr/>
        </p:nvSpPr>
        <p:spPr>
          <a:xfrm>
            <a:off x="2089659" y="490728"/>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endParaRPr lang="en-US" sz="2400" dirty="0">
              <a:solidFill>
                <a:schemeClr val="tx1"/>
              </a:solidFill>
              <a:effectLst>
                <a:outerShdw blurRad="38100" dist="38100" dir="2700000" algn="tl">
                  <a:srgbClr val="000000">
                    <a:alpha val="43137"/>
                  </a:srgbClr>
                </a:outerShdw>
              </a:effectLst>
              <a:latin typeface="Century Gothic" panose="020B0502020202020204" pitchFamily="34" charset="0"/>
              <a:cs typeface="Arial" pitchFamily="34" charset="0"/>
            </a:endParaRPr>
          </a:p>
        </p:txBody>
      </p:sp>
      <p:pic>
        <p:nvPicPr>
          <p:cNvPr id="4" name="Picture 3" descr="A picture containing food&#10;&#10;Description automatically generated">
            <a:extLst>
              <a:ext uri="{FF2B5EF4-FFF2-40B4-BE49-F238E27FC236}">
                <a16:creationId xmlns:a16="http://schemas.microsoft.com/office/drawing/2014/main" id="{08DF987E-AB51-0040-8D2A-441B57FAE2DC}"/>
              </a:ext>
            </a:extLst>
          </p:cNvPr>
          <p:cNvPicPr>
            <a:picLocks noChangeAspect="1"/>
          </p:cNvPicPr>
          <p:nvPr/>
        </p:nvPicPr>
        <p:blipFill>
          <a:blip r:embed="rId4"/>
          <a:stretch>
            <a:fillRect/>
          </a:stretch>
        </p:blipFill>
        <p:spPr>
          <a:xfrm>
            <a:off x="135961" y="138430"/>
            <a:ext cx="1153922" cy="1153922"/>
          </a:xfrm>
          <a:prstGeom prst="rect">
            <a:avLst/>
          </a:prstGeom>
        </p:spPr>
      </p:pic>
    </p:spTree>
    <p:extLst>
      <p:ext uri="{BB962C8B-B14F-4D97-AF65-F5344CB8AC3E}">
        <p14:creationId xmlns:p14="http://schemas.microsoft.com/office/powerpoint/2010/main" val="1624757350"/>
      </p:ext>
    </p:extLst>
  </p:cSld>
  <p:clrMapOvr>
    <a:masterClrMapping/>
  </p:clrMapOvr>
  <mc:AlternateContent xmlns:mc="http://schemas.openxmlformats.org/markup-compatibility/2006">
    <mc:Choice xmlns:p14="http://schemas.microsoft.com/office/powerpoint/2010/main" Requires="p14">
      <p:transition p14:dur="330">
        <p:wipe dir="r"/>
      </p:transition>
    </mc:Choice>
    <mc:Fallback>
      <p:transition>
        <p:wipe dir="r"/>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3" name="Title 2"/>
          <p:cNvSpPr txBox="1">
            <a:spLocks/>
          </p:cNvSpPr>
          <p:nvPr/>
        </p:nvSpPr>
        <p:spPr>
          <a:xfrm>
            <a:off x="1981200" y="347472"/>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sz="4000" b="1" i="1" dirty="0">
                <a:solidFill>
                  <a:schemeClr val="dk1"/>
                </a:solidFill>
                <a:latin typeface="Century Gothic"/>
                <a:ea typeface="Century Gothic"/>
                <a:cs typeface="Century Gothic"/>
                <a:sym typeface="Century Gothic"/>
              </a:rPr>
              <a:t>Openbaring 2:8-11</a:t>
            </a:r>
            <a:endParaRPr lang="en-US" sz="2400" dirty="0">
              <a:solidFill>
                <a:schemeClr val="dk1"/>
              </a:solidFill>
              <a:latin typeface="Century Gothic"/>
              <a:ea typeface="Century Gothic"/>
              <a:cs typeface="Century Gothic"/>
              <a:sym typeface="Century Gothic"/>
            </a:endParaRPr>
          </a:p>
        </p:txBody>
      </p:sp>
      <p:sp>
        <p:nvSpPr>
          <p:cNvPr id="6" name="Content Placeholder 1"/>
          <p:cNvSpPr txBox="1">
            <a:spLocks/>
          </p:cNvSpPr>
          <p:nvPr/>
        </p:nvSpPr>
        <p:spPr>
          <a:xfrm>
            <a:off x="712922" y="1336628"/>
            <a:ext cx="10848814" cy="4573240"/>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lvl="0" indent="0">
              <a:spcBef>
                <a:spcPts val="0"/>
              </a:spcBef>
              <a:buClr>
                <a:srgbClr val="31B6FD"/>
              </a:buClr>
              <a:buSzPts val="3000"/>
              <a:buNone/>
            </a:pPr>
            <a:endParaRPr lang="nl-NL" sz="3600" i="1" dirty="0">
              <a:solidFill>
                <a:schemeClr val="dk1"/>
              </a:solidFill>
              <a:latin typeface="Century Gothic"/>
              <a:ea typeface="Century Gothic"/>
              <a:cs typeface="Century Gothic"/>
              <a:sym typeface="Century Gothic"/>
            </a:endParaRPr>
          </a:p>
          <a:p>
            <a:pPr marL="0" lvl="0" indent="0">
              <a:spcBef>
                <a:spcPts val="0"/>
              </a:spcBef>
              <a:buClr>
                <a:srgbClr val="31B6FD"/>
              </a:buClr>
              <a:buSzPts val="3000"/>
              <a:buNone/>
            </a:pPr>
            <a:r>
              <a:rPr lang="nl-NL" sz="3600" i="1" dirty="0">
                <a:solidFill>
                  <a:schemeClr val="dk1"/>
                </a:solidFill>
                <a:latin typeface="Century Gothic"/>
                <a:ea typeface="Century Gothic"/>
                <a:cs typeface="Century Gothic"/>
                <a:sym typeface="Century Gothic"/>
              </a:rPr>
              <a:t>‘Vrees vir niks wat jy sal ly nie. Kyk, die duiwel gaan sommige van julle in die gevangenis werp, sodat julle op die proef gestel kan word; en julle sal tien dae lank verdrukking hê.’</a:t>
            </a:r>
          </a:p>
        </p:txBody>
      </p:sp>
      <p:sp>
        <p:nvSpPr>
          <p:cNvPr id="8" name="Title 2">
            <a:extLst>
              <a:ext uri="{FF2B5EF4-FFF2-40B4-BE49-F238E27FC236}">
                <a16:creationId xmlns:a16="http://schemas.microsoft.com/office/drawing/2014/main" id="{A118D2E7-EFF2-9647-A6CF-9C989BFEB27F}"/>
              </a:ext>
            </a:extLst>
          </p:cNvPr>
          <p:cNvSpPr txBox="1">
            <a:spLocks/>
          </p:cNvSpPr>
          <p:nvPr/>
        </p:nvSpPr>
        <p:spPr>
          <a:xfrm>
            <a:off x="2089659" y="490728"/>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endParaRPr lang="en-US" sz="2400" dirty="0">
              <a:solidFill>
                <a:schemeClr val="tx1"/>
              </a:solidFill>
              <a:effectLst>
                <a:outerShdw blurRad="38100" dist="38100" dir="2700000" algn="tl">
                  <a:srgbClr val="000000">
                    <a:alpha val="43137"/>
                  </a:srgbClr>
                </a:outerShdw>
              </a:effectLst>
              <a:latin typeface="Century Gothic" panose="020B0502020202020204" pitchFamily="34" charset="0"/>
              <a:cs typeface="Arial" pitchFamily="34" charset="0"/>
            </a:endParaRPr>
          </a:p>
        </p:txBody>
      </p:sp>
      <p:pic>
        <p:nvPicPr>
          <p:cNvPr id="4" name="Picture 3" descr="A picture containing food&#10;&#10;Description automatically generated">
            <a:extLst>
              <a:ext uri="{FF2B5EF4-FFF2-40B4-BE49-F238E27FC236}">
                <a16:creationId xmlns:a16="http://schemas.microsoft.com/office/drawing/2014/main" id="{08DF987E-AB51-0040-8D2A-441B57FAE2DC}"/>
              </a:ext>
            </a:extLst>
          </p:cNvPr>
          <p:cNvPicPr>
            <a:picLocks noChangeAspect="1"/>
          </p:cNvPicPr>
          <p:nvPr/>
        </p:nvPicPr>
        <p:blipFill>
          <a:blip r:embed="rId4"/>
          <a:stretch>
            <a:fillRect/>
          </a:stretch>
        </p:blipFill>
        <p:spPr>
          <a:xfrm>
            <a:off x="135961" y="138430"/>
            <a:ext cx="1153922" cy="1153922"/>
          </a:xfrm>
          <a:prstGeom prst="rect">
            <a:avLst/>
          </a:prstGeom>
        </p:spPr>
      </p:pic>
    </p:spTree>
    <p:extLst>
      <p:ext uri="{BB962C8B-B14F-4D97-AF65-F5344CB8AC3E}">
        <p14:creationId xmlns:p14="http://schemas.microsoft.com/office/powerpoint/2010/main" val="1541964623"/>
      </p:ext>
    </p:extLst>
  </p:cSld>
  <p:clrMapOvr>
    <a:masterClrMapping/>
  </p:clrMapOvr>
  <mc:AlternateContent xmlns:mc="http://schemas.openxmlformats.org/markup-compatibility/2006">
    <mc:Choice xmlns:p14="http://schemas.microsoft.com/office/powerpoint/2010/main" Requires="p14">
      <p:transition p14:dur="330">
        <p:wipe dir="r"/>
      </p:transition>
    </mc:Choice>
    <mc:Fallback>
      <p:transition>
        <p:wipe dir="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3" name="Title 2"/>
          <p:cNvSpPr txBox="1">
            <a:spLocks/>
          </p:cNvSpPr>
          <p:nvPr/>
        </p:nvSpPr>
        <p:spPr>
          <a:xfrm>
            <a:off x="1981200" y="347472"/>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sz="4000" b="1" i="1" dirty="0">
                <a:solidFill>
                  <a:schemeClr val="dk1"/>
                </a:solidFill>
                <a:latin typeface="Century Gothic"/>
                <a:ea typeface="Century Gothic"/>
                <a:cs typeface="Century Gothic"/>
                <a:sym typeface="Century Gothic"/>
              </a:rPr>
              <a:t>Johannes 16:33</a:t>
            </a:r>
            <a:endParaRPr lang="en-US" sz="2400" dirty="0">
              <a:solidFill>
                <a:schemeClr val="dk1"/>
              </a:solidFill>
              <a:latin typeface="Century Gothic"/>
              <a:ea typeface="Century Gothic"/>
              <a:cs typeface="Century Gothic"/>
              <a:sym typeface="Century Gothic"/>
            </a:endParaRPr>
          </a:p>
        </p:txBody>
      </p:sp>
      <p:sp>
        <p:nvSpPr>
          <p:cNvPr id="6" name="Content Placeholder 1"/>
          <p:cNvSpPr txBox="1">
            <a:spLocks/>
          </p:cNvSpPr>
          <p:nvPr/>
        </p:nvSpPr>
        <p:spPr>
          <a:xfrm>
            <a:off x="712922" y="1336628"/>
            <a:ext cx="10848814" cy="4573240"/>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lvl="0" indent="0">
              <a:spcBef>
                <a:spcPts val="0"/>
              </a:spcBef>
              <a:buClr>
                <a:srgbClr val="31B6FD"/>
              </a:buClr>
              <a:buSzPts val="3000"/>
              <a:buNone/>
            </a:pPr>
            <a:endParaRPr lang="nl-NL" sz="3600" i="1" dirty="0">
              <a:solidFill>
                <a:schemeClr val="dk1"/>
              </a:solidFill>
              <a:latin typeface="Century Gothic"/>
              <a:ea typeface="Century Gothic"/>
              <a:cs typeface="Century Gothic"/>
              <a:sym typeface="Century Gothic"/>
            </a:endParaRPr>
          </a:p>
          <a:p>
            <a:pPr marL="0" lvl="0" indent="0">
              <a:spcBef>
                <a:spcPts val="0"/>
              </a:spcBef>
              <a:buClr>
                <a:srgbClr val="31B6FD"/>
              </a:buClr>
              <a:buSzPts val="3000"/>
              <a:buNone/>
            </a:pPr>
            <a:r>
              <a:rPr lang="nl-NL" sz="3600" i="1" dirty="0">
                <a:solidFill>
                  <a:schemeClr val="dk1"/>
                </a:solidFill>
                <a:latin typeface="Century Gothic"/>
                <a:ea typeface="Century Gothic"/>
                <a:cs typeface="Century Gothic"/>
                <a:sym typeface="Century Gothic"/>
              </a:rPr>
              <a:t>‘In die wêreld sal julle verdrukking hê; maar hou goeie moed, Ek het die wêreld oorwin.’</a:t>
            </a:r>
          </a:p>
        </p:txBody>
      </p:sp>
      <p:sp>
        <p:nvSpPr>
          <p:cNvPr id="8" name="Title 2">
            <a:extLst>
              <a:ext uri="{FF2B5EF4-FFF2-40B4-BE49-F238E27FC236}">
                <a16:creationId xmlns:a16="http://schemas.microsoft.com/office/drawing/2014/main" id="{A118D2E7-EFF2-9647-A6CF-9C989BFEB27F}"/>
              </a:ext>
            </a:extLst>
          </p:cNvPr>
          <p:cNvSpPr txBox="1">
            <a:spLocks/>
          </p:cNvSpPr>
          <p:nvPr/>
        </p:nvSpPr>
        <p:spPr>
          <a:xfrm>
            <a:off x="2089659" y="490728"/>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endParaRPr lang="en-US" sz="2400" dirty="0">
              <a:solidFill>
                <a:schemeClr val="tx1"/>
              </a:solidFill>
              <a:effectLst>
                <a:outerShdw blurRad="38100" dist="38100" dir="2700000" algn="tl">
                  <a:srgbClr val="000000">
                    <a:alpha val="43137"/>
                  </a:srgbClr>
                </a:outerShdw>
              </a:effectLst>
              <a:latin typeface="Century Gothic" panose="020B0502020202020204" pitchFamily="34" charset="0"/>
              <a:cs typeface="Arial" pitchFamily="34" charset="0"/>
            </a:endParaRPr>
          </a:p>
        </p:txBody>
      </p:sp>
      <p:pic>
        <p:nvPicPr>
          <p:cNvPr id="4" name="Picture 3" descr="A picture containing food&#10;&#10;Description automatically generated">
            <a:extLst>
              <a:ext uri="{FF2B5EF4-FFF2-40B4-BE49-F238E27FC236}">
                <a16:creationId xmlns:a16="http://schemas.microsoft.com/office/drawing/2014/main" id="{08DF987E-AB51-0040-8D2A-441B57FAE2DC}"/>
              </a:ext>
            </a:extLst>
          </p:cNvPr>
          <p:cNvPicPr>
            <a:picLocks noChangeAspect="1"/>
          </p:cNvPicPr>
          <p:nvPr/>
        </p:nvPicPr>
        <p:blipFill>
          <a:blip r:embed="rId4"/>
          <a:stretch>
            <a:fillRect/>
          </a:stretch>
        </p:blipFill>
        <p:spPr>
          <a:xfrm>
            <a:off x="135961" y="138430"/>
            <a:ext cx="1153922" cy="1153922"/>
          </a:xfrm>
          <a:prstGeom prst="rect">
            <a:avLst/>
          </a:prstGeom>
        </p:spPr>
      </p:pic>
    </p:spTree>
    <p:extLst>
      <p:ext uri="{BB962C8B-B14F-4D97-AF65-F5344CB8AC3E}">
        <p14:creationId xmlns:p14="http://schemas.microsoft.com/office/powerpoint/2010/main" val="4181119861"/>
      </p:ext>
    </p:extLst>
  </p:cSld>
  <p:clrMapOvr>
    <a:masterClrMapping/>
  </p:clrMapOvr>
  <mc:AlternateContent xmlns:mc="http://schemas.openxmlformats.org/markup-compatibility/2006">
    <mc:Choice xmlns:p14="http://schemas.microsoft.com/office/powerpoint/2010/main" Requires="p14">
      <p:transition p14:dur="330">
        <p:wipe dir="r"/>
      </p:transition>
    </mc:Choice>
    <mc:Fallback>
      <p:transition>
        <p:wipe dir="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3" name="Title 2"/>
          <p:cNvSpPr txBox="1">
            <a:spLocks/>
          </p:cNvSpPr>
          <p:nvPr/>
        </p:nvSpPr>
        <p:spPr>
          <a:xfrm>
            <a:off x="1981200" y="347472"/>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sz="4000" b="1" i="1" dirty="0">
                <a:solidFill>
                  <a:schemeClr val="dk1"/>
                </a:solidFill>
                <a:latin typeface="Century Gothic"/>
                <a:ea typeface="Century Gothic"/>
                <a:cs typeface="Century Gothic"/>
                <a:sym typeface="Century Gothic"/>
              </a:rPr>
              <a:t>Openbaring 2:8-11</a:t>
            </a:r>
            <a:endParaRPr lang="en-US" sz="2400" dirty="0">
              <a:solidFill>
                <a:schemeClr val="dk1"/>
              </a:solidFill>
              <a:latin typeface="Century Gothic"/>
              <a:ea typeface="Century Gothic"/>
              <a:cs typeface="Century Gothic"/>
              <a:sym typeface="Century Gothic"/>
            </a:endParaRPr>
          </a:p>
        </p:txBody>
      </p:sp>
      <p:sp>
        <p:nvSpPr>
          <p:cNvPr id="6" name="Content Placeholder 1"/>
          <p:cNvSpPr txBox="1">
            <a:spLocks/>
          </p:cNvSpPr>
          <p:nvPr/>
        </p:nvSpPr>
        <p:spPr>
          <a:xfrm>
            <a:off x="712922" y="1336628"/>
            <a:ext cx="10848814" cy="4573240"/>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lvl="0" indent="0">
              <a:spcBef>
                <a:spcPts val="0"/>
              </a:spcBef>
              <a:buClr>
                <a:srgbClr val="31B6FD"/>
              </a:buClr>
              <a:buSzPts val="3000"/>
              <a:buNone/>
            </a:pPr>
            <a:endParaRPr lang="nl-NL" sz="3600" i="1" dirty="0">
              <a:solidFill>
                <a:schemeClr val="dk1"/>
              </a:solidFill>
              <a:latin typeface="Century Gothic"/>
              <a:ea typeface="Century Gothic"/>
              <a:cs typeface="Century Gothic"/>
              <a:sym typeface="Century Gothic"/>
            </a:endParaRPr>
          </a:p>
          <a:p>
            <a:pPr marL="0" lvl="0" indent="0">
              <a:spcBef>
                <a:spcPts val="0"/>
              </a:spcBef>
              <a:buClr>
                <a:srgbClr val="31B6FD"/>
              </a:buClr>
              <a:buSzPts val="3000"/>
              <a:buNone/>
            </a:pPr>
            <a:r>
              <a:rPr lang="nl-NL" sz="3600" i="1" dirty="0">
                <a:solidFill>
                  <a:schemeClr val="dk1"/>
                </a:solidFill>
                <a:latin typeface="Century Gothic"/>
                <a:ea typeface="Century Gothic"/>
                <a:cs typeface="Century Gothic"/>
                <a:sym typeface="Century Gothic"/>
              </a:rPr>
              <a:t>‘Wees getrou tot die dood toe, en Ek sal jou die kroon van die lewe gee. Wie ‘n oor het, laat hom hoor wat die Gees aan die gemeentes sê. Die wat oorwin, sal deur die tweede dood geen skade ly nie.’</a:t>
            </a:r>
          </a:p>
        </p:txBody>
      </p:sp>
      <p:sp>
        <p:nvSpPr>
          <p:cNvPr id="8" name="Title 2">
            <a:extLst>
              <a:ext uri="{FF2B5EF4-FFF2-40B4-BE49-F238E27FC236}">
                <a16:creationId xmlns:a16="http://schemas.microsoft.com/office/drawing/2014/main" id="{A118D2E7-EFF2-9647-A6CF-9C989BFEB27F}"/>
              </a:ext>
            </a:extLst>
          </p:cNvPr>
          <p:cNvSpPr txBox="1">
            <a:spLocks/>
          </p:cNvSpPr>
          <p:nvPr/>
        </p:nvSpPr>
        <p:spPr>
          <a:xfrm>
            <a:off x="2089659" y="490728"/>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endParaRPr lang="en-US" sz="2400" dirty="0">
              <a:solidFill>
                <a:schemeClr val="tx1"/>
              </a:solidFill>
              <a:effectLst>
                <a:outerShdw blurRad="38100" dist="38100" dir="2700000" algn="tl">
                  <a:srgbClr val="000000">
                    <a:alpha val="43137"/>
                  </a:srgbClr>
                </a:outerShdw>
              </a:effectLst>
              <a:latin typeface="Century Gothic" panose="020B0502020202020204" pitchFamily="34" charset="0"/>
              <a:cs typeface="Arial" pitchFamily="34" charset="0"/>
            </a:endParaRPr>
          </a:p>
        </p:txBody>
      </p:sp>
      <p:pic>
        <p:nvPicPr>
          <p:cNvPr id="4" name="Picture 3" descr="A picture containing food&#10;&#10;Description automatically generated">
            <a:extLst>
              <a:ext uri="{FF2B5EF4-FFF2-40B4-BE49-F238E27FC236}">
                <a16:creationId xmlns:a16="http://schemas.microsoft.com/office/drawing/2014/main" id="{08DF987E-AB51-0040-8D2A-441B57FAE2DC}"/>
              </a:ext>
            </a:extLst>
          </p:cNvPr>
          <p:cNvPicPr>
            <a:picLocks noChangeAspect="1"/>
          </p:cNvPicPr>
          <p:nvPr/>
        </p:nvPicPr>
        <p:blipFill>
          <a:blip r:embed="rId4"/>
          <a:stretch>
            <a:fillRect/>
          </a:stretch>
        </p:blipFill>
        <p:spPr>
          <a:xfrm>
            <a:off x="135961" y="138430"/>
            <a:ext cx="1153922" cy="1153922"/>
          </a:xfrm>
          <a:prstGeom prst="rect">
            <a:avLst/>
          </a:prstGeom>
        </p:spPr>
      </p:pic>
    </p:spTree>
    <p:extLst>
      <p:ext uri="{BB962C8B-B14F-4D97-AF65-F5344CB8AC3E}">
        <p14:creationId xmlns:p14="http://schemas.microsoft.com/office/powerpoint/2010/main" val="1852007796"/>
      </p:ext>
    </p:extLst>
  </p:cSld>
  <p:clrMapOvr>
    <a:masterClrMapping/>
  </p:clrMapOvr>
  <mc:AlternateContent xmlns:mc="http://schemas.openxmlformats.org/markup-compatibility/2006">
    <mc:Choice xmlns:p14="http://schemas.microsoft.com/office/powerpoint/2010/main" Requires="p14">
      <p:transition p14:dur="330">
        <p:wipe dir="r"/>
      </p:transition>
    </mc:Choice>
    <mc:Fallback>
      <p:transition>
        <p:wipe dir="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3" name="Title 2"/>
          <p:cNvSpPr txBox="1">
            <a:spLocks/>
          </p:cNvSpPr>
          <p:nvPr/>
        </p:nvSpPr>
        <p:spPr>
          <a:xfrm>
            <a:off x="1981200" y="347472"/>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sz="4000" b="1" i="1" dirty="0">
                <a:solidFill>
                  <a:schemeClr val="dk1"/>
                </a:solidFill>
                <a:latin typeface="Century Gothic"/>
                <a:ea typeface="Century Gothic"/>
                <a:cs typeface="Century Gothic"/>
                <a:sym typeface="Century Gothic"/>
              </a:rPr>
              <a:t>2 Timotheus 3:12</a:t>
            </a:r>
            <a:endParaRPr lang="en-US" sz="2400" dirty="0">
              <a:solidFill>
                <a:schemeClr val="dk1"/>
              </a:solidFill>
              <a:latin typeface="Century Gothic"/>
              <a:ea typeface="Century Gothic"/>
              <a:cs typeface="Century Gothic"/>
              <a:sym typeface="Century Gothic"/>
            </a:endParaRPr>
          </a:p>
        </p:txBody>
      </p:sp>
      <p:sp>
        <p:nvSpPr>
          <p:cNvPr id="6" name="Content Placeholder 1"/>
          <p:cNvSpPr txBox="1">
            <a:spLocks/>
          </p:cNvSpPr>
          <p:nvPr/>
        </p:nvSpPr>
        <p:spPr>
          <a:xfrm>
            <a:off x="712922" y="1336628"/>
            <a:ext cx="10848814" cy="4573240"/>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lvl="0" indent="0">
              <a:spcBef>
                <a:spcPts val="0"/>
              </a:spcBef>
              <a:buClr>
                <a:srgbClr val="31B6FD"/>
              </a:buClr>
              <a:buSzPts val="3000"/>
              <a:buNone/>
            </a:pPr>
            <a:endParaRPr lang="nl-NL" sz="3600" i="1" dirty="0">
              <a:solidFill>
                <a:schemeClr val="dk1"/>
              </a:solidFill>
              <a:latin typeface="Century Gothic"/>
              <a:ea typeface="Century Gothic"/>
              <a:cs typeface="Century Gothic"/>
              <a:sym typeface="Century Gothic"/>
            </a:endParaRPr>
          </a:p>
          <a:p>
            <a:pPr marL="0" lvl="0" indent="0">
              <a:spcBef>
                <a:spcPts val="0"/>
              </a:spcBef>
              <a:buClr>
                <a:srgbClr val="31B6FD"/>
              </a:buClr>
              <a:buSzPts val="3000"/>
              <a:buNone/>
            </a:pPr>
            <a:r>
              <a:rPr lang="nl-NL" sz="3600" i="1" dirty="0">
                <a:solidFill>
                  <a:schemeClr val="dk1"/>
                </a:solidFill>
                <a:latin typeface="Century Gothic"/>
                <a:ea typeface="Century Gothic"/>
                <a:cs typeface="Century Gothic"/>
                <a:sym typeface="Century Gothic"/>
              </a:rPr>
              <a:t>‘En almal wat ook godvrugtig wil lewe in Christus Jesus, sal vervolg word.’</a:t>
            </a:r>
          </a:p>
        </p:txBody>
      </p:sp>
      <p:sp>
        <p:nvSpPr>
          <p:cNvPr id="8" name="Title 2">
            <a:extLst>
              <a:ext uri="{FF2B5EF4-FFF2-40B4-BE49-F238E27FC236}">
                <a16:creationId xmlns:a16="http://schemas.microsoft.com/office/drawing/2014/main" id="{A118D2E7-EFF2-9647-A6CF-9C989BFEB27F}"/>
              </a:ext>
            </a:extLst>
          </p:cNvPr>
          <p:cNvSpPr txBox="1">
            <a:spLocks/>
          </p:cNvSpPr>
          <p:nvPr/>
        </p:nvSpPr>
        <p:spPr>
          <a:xfrm>
            <a:off x="2089659" y="490728"/>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endParaRPr lang="en-US" sz="2400" dirty="0">
              <a:solidFill>
                <a:schemeClr val="tx1"/>
              </a:solidFill>
              <a:effectLst>
                <a:outerShdw blurRad="38100" dist="38100" dir="2700000" algn="tl">
                  <a:srgbClr val="000000">
                    <a:alpha val="43137"/>
                  </a:srgbClr>
                </a:outerShdw>
              </a:effectLst>
              <a:latin typeface="Century Gothic" panose="020B0502020202020204" pitchFamily="34" charset="0"/>
              <a:cs typeface="Arial" pitchFamily="34" charset="0"/>
            </a:endParaRPr>
          </a:p>
        </p:txBody>
      </p:sp>
      <p:pic>
        <p:nvPicPr>
          <p:cNvPr id="4" name="Picture 3" descr="A picture containing food&#10;&#10;Description automatically generated">
            <a:extLst>
              <a:ext uri="{FF2B5EF4-FFF2-40B4-BE49-F238E27FC236}">
                <a16:creationId xmlns:a16="http://schemas.microsoft.com/office/drawing/2014/main" id="{08DF987E-AB51-0040-8D2A-441B57FAE2DC}"/>
              </a:ext>
            </a:extLst>
          </p:cNvPr>
          <p:cNvPicPr>
            <a:picLocks noChangeAspect="1"/>
          </p:cNvPicPr>
          <p:nvPr/>
        </p:nvPicPr>
        <p:blipFill>
          <a:blip r:embed="rId4"/>
          <a:stretch>
            <a:fillRect/>
          </a:stretch>
        </p:blipFill>
        <p:spPr>
          <a:xfrm>
            <a:off x="135961" y="138430"/>
            <a:ext cx="1153922" cy="1153922"/>
          </a:xfrm>
          <a:prstGeom prst="rect">
            <a:avLst/>
          </a:prstGeom>
        </p:spPr>
      </p:pic>
    </p:spTree>
    <p:extLst>
      <p:ext uri="{BB962C8B-B14F-4D97-AF65-F5344CB8AC3E}">
        <p14:creationId xmlns:p14="http://schemas.microsoft.com/office/powerpoint/2010/main" val="2878188722"/>
      </p:ext>
    </p:extLst>
  </p:cSld>
  <p:clrMapOvr>
    <a:masterClrMapping/>
  </p:clrMapOvr>
  <mc:AlternateContent xmlns:mc="http://schemas.openxmlformats.org/markup-compatibility/2006">
    <mc:Choice xmlns:p14="http://schemas.microsoft.com/office/powerpoint/2010/main" Requires="p14">
      <p:transition p14:dur="330">
        <p:wipe dir="r"/>
      </p:transition>
    </mc:Choice>
    <mc:Fallback>
      <p:transition>
        <p:wipe dir="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3" name="Title 2"/>
          <p:cNvSpPr txBox="1">
            <a:spLocks/>
          </p:cNvSpPr>
          <p:nvPr/>
        </p:nvSpPr>
        <p:spPr>
          <a:xfrm>
            <a:off x="1981200" y="347472"/>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sz="4000" b="1" i="1" dirty="0">
                <a:solidFill>
                  <a:schemeClr val="dk1"/>
                </a:solidFill>
                <a:latin typeface="Century Gothic"/>
                <a:ea typeface="Century Gothic"/>
                <a:cs typeface="Century Gothic"/>
                <a:sym typeface="Century Gothic"/>
              </a:rPr>
              <a:t>1 Petrus 4:12-13</a:t>
            </a:r>
            <a:endParaRPr lang="en-US" sz="2400" dirty="0">
              <a:solidFill>
                <a:schemeClr val="dk1"/>
              </a:solidFill>
              <a:latin typeface="Century Gothic"/>
              <a:ea typeface="Century Gothic"/>
              <a:cs typeface="Century Gothic"/>
              <a:sym typeface="Century Gothic"/>
            </a:endParaRPr>
          </a:p>
        </p:txBody>
      </p:sp>
      <p:sp>
        <p:nvSpPr>
          <p:cNvPr id="6" name="Content Placeholder 1"/>
          <p:cNvSpPr txBox="1">
            <a:spLocks/>
          </p:cNvSpPr>
          <p:nvPr/>
        </p:nvSpPr>
        <p:spPr>
          <a:xfrm>
            <a:off x="712922" y="1336628"/>
            <a:ext cx="10848814" cy="4573240"/>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lvl="0" indent="0">
              <a:spcBef>
                <a:spcPts val="0"/>
              </a:spcBef>
              <a:buClr>
                <a:srgbClr val="31B6FD"/>
              </a:buClr>
              <a:buSzPts val="3000"/>
              <a:buNone/>
            </a:pPr>
            <a:endParaRPr lang="nl-NL" sz="3600" i="1" dirty="0">
              <a:solidFill>
                <a:schemeClr val="dk1"/>
              </a:solidFill>
              <a:latin typeface="Century Gothic"/>
              <a:ea typeface="Century Gothic"/>
              <a:cs typeface="Century Gothic"/>
              <a:sym typeface="Century Gothic"/>
            </a:endParaRPr>
          </a:p>
          <a:p>
            <a:pPr marL="0" lvl="0" indent="0">
              <a:spcBef>
                <a:spcPts val="0"/>
              </a:spcBef>
              <a:buClr>
                <a:srgbClr val="31B6FD"/>
              </a:buClr>
              <a:buSzPts val="3000"/>
              <a:buNone/>
            </a:pPr>
            <a:r>
              <a:rPr lang="nl-NL" sz="3600" i="1" dirty="0">
                <a:solidFill>
                  <a:schemeClr val="dk1"/>
                </a:solidFill>
                <a:latin typeface="Century Gothic"/>
                <a:ea typeface="Century Gothic"/>
                <a:cs typeface="Century Gothic"/>
                <a:sym typeface="Century Gothic"/>
              </a:rPr>
              <a:t>‘Geliefdes, verbaas julle nie oor die vuurgloed van vervolging onder julle wat tot julle beproewing dien, asof iets vreemds oor julle kom nie; maar namate julle gemeenskap het aan die lyde van Christus, moet julle bly wees, sodat julle ook by die openbaring van sy heerlikheid met blydskap kan jubel.</a:t>
            </a:r>
          </a:p>
        </p:txBody>
      </p:sp>
      <p:sp>
        <p:nvSpPr>
          <p:cNvPr id="8" name="Title 2">
            <a:extLst>
              <a:ext uri="{FF2B5EF4-FFF2-40B4-BE49-F238E27FC236}">
                <a16:creationId xmlns:a16="http://schemas.microsoft.com/office/drawing/2014/main" id="{A118D2E7-EFF2-9647-A6CF-9C989BFEB27F}"/>
              </a:ext>
            </a:extLst>
          </p:cNvPr>
          <p:cNvSpPr txBox="1">
            <a:spLocks/>
          </p:cNvSpPr>
          <p:nvPr/>
        </p:nvSpPr>
        <p:spPr>
          <a:xfrm>
            <a:off x="2089659" y="490728"/>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endParaRPr lang="en-US" sz="2400" dirty="0">
              <a:solidFill>
                <a:schemeClr val="tx1"/>
              </a:solidFill>
              <a:effectLst>
                <a:outerShdw blurRad="38100" dist="38100" dir="2700000" algn="tl">
                  <a:srgbClr val="000000">
                    <a:alpha val="43137"/>
                  </a:srgbClr>
                </a:outerShdw>
              </a:effectLst>
              <a:latin typeface="Century Gothic" panose="020B0502020202020204" pitchFamily="34" charset="0"/>
              <a:cs typeface="Arial" pitchFamily="34" charset="0"/>
            </a:endParaRPr>
          </a:p>
        </p:txBody>
      </p:sp>
      <p:pic>
        <p:nvPicPr>
          <p:cNvPr id="4" name="Picture 3" descr="A picture containing food&#10;&#10;Description automatically generated">
            <a:extLst>
              <a:ext uri="{FF2B5EF4-FFF2-40B4-BE49-F238E27FC236}">
                <a16:creationId xmlns:a16="http://schemas.microsoft.com/office/drawing/2014/main" id="{08DF987E-AB51-0040-8D2A-441B57FAE2DC}"/>
              </a:ext>
            </a:extLst>
          </p:cNvPr>
          <p:cNvPicPr>
            <a:picLocks noChangeAspect="1"/>
          </p:cNvPicPr>
          <p:nvPr/>
        </p:nvPicPr>
        <p:blipFill>
          <a:blip r:embed="rId4"/>
          <a:stretch>
            <a:fillRect/>
          </a:stretch>
        </p:blipFill>
        <p:spPr>
          <a:xfrm>
            <a:off x="135961" y="138430"/>
            <a:ext cx="1153922" cy="1153922"/>
          </a:xfrm>
          <a:prstGeom prst="rect">
            <a:avLst/>
          </a:prstGeom>
        </p:spPr>
      </p:pic>
    </p:spTree>
    <p:extLst>
      <p:ext uri="{BB962C8B-B14F-4D97-AF65-F5344CB8AC3E}">
        <p14:creationId xmlns:p14="http://schemas.microsoft.com/office/powerpoint/2010/main" val="2657854274"/>
      </p:ext>
    </p:extLst>
  </p:cSld>
  <p:clrMapOvr>
    <a:masterClrMapping/>
  </p:clrMapOvr>
  <mc:AlternateContent xmlns:mc="http://schemas.openxmlformats.org/markup-compatibility/2006">
    <mc:Choice xmlns:p14="http://schemas.microsoft.com/office/powerpoint/2010/main" Requires="p14">
      <p:transition p14:dur="330">
        <p:wipe dir="r"/>
      </p:transition>
    </mc:Choice>
    <mc:Fallback>
      <p:transition>
        <p:wipe dir="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3" name="Title 2"/>
          <p:cNvSpPr txBox="1">
            <a:spLocks/>
          </p:cNvSpPr>
          <p:nvPr/>
        </p:nvSpPr>
        <p:spPr>
          <a:xfrm>
            <a:off x="1981200" y="347472"/>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400" dirty="0">
              <a:solidFill>
                <a:schemeClr val="dk1"/>
              </a:solidFill>
              <a:latin typeface="Century Gothic"/>
              <a:ea typeface="Century Gothic"/>
              <a:cs typeface="Century Gothic"/>
              <a:sym typeface="Century Gothic"/>
            </a:endParaRPr>
          </a:p>
        </p:txBody>
      </p:sp>
      <p:sp>
        <p:nvSpPr>
          <p:cNvPr id="6" name="Content Placeholder 1"/>
          <p:cNvSpPr txBox="1">
            <a:spLocks/>
          </p:cNvSpPr>
          <p:nvPr/>
        </p:nvSpPr>
        <p:spPr>
          <a:xfrm>
            <a:off x="712922" y="1336628"/>
            <a:ext cx="10848814" cy="4573240"/>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lvl="0" indent="0">
              <a:spcBef>
                <a:spcPts val="0"/>
              </a:spcBef>
              <a:buClr>
                <a:srgbClr val="31B6FD"/>
              </a:buClr>
              <a:buSzPts val="3000"/>
              <a:buNone/>
            </a:pPr>
            <a:endParaRPr lang="nl-NL" sz="3600" i="1" dirty="0">
              <a:solidFill>
                <a:schemeClr val="dk1"/>
              </a:solidFill>
              <a:latin typeface="Century Gothic"/>
              <a:ea typeface="Century Gothic"/>
              <a:cs typeface="Century Gothic"/>
              <a:sym typeface="Century Gothic"/>
            </a:endParaRPr>
          </a:p>
          <a:p>
            <a:pPr marL="0" lvl="0" indent="0" algn="ctr">
              <a:spcBef>
                <a:spcPts val="0"/>
              </a:spcBef>
              <a:buClr>
                <a:srgbClr val="31B6FD"/>
              </a:buClr>
              <a:buSzPts val="3000"/>
              <a:buNone/>
            </a:pPr>
            <a:endParaRPr lang="nl-NL" sz="5400" b="1" i="1" dirty="0">
              <a:solidFill>
                <a:schemeClr val="dk1"/>
              </a:solidFill>
              <a:latin typeface="Century Gothic"/>
              <a:ea typeface="Century Gothic"/>
              <a:cs typeface="Century Gothic"/>
              <a:sym typeface="Century Gothic"/>
            </a:endParaRPr>
          </a:p>
          <a:p>
            <a:pPr marL="0" lvl="0" indent="0" algn="ctr">
              <a:spcBef>
                <a:spcPts val="0"/>
              </a:spcBef>
              <a:buClr>
                <a:srgbClr val="31B6FD"/>
              </a:buClr>
              <a:buSzPts val="3000"/>
              <a:buNone/>
            </a:pPr>
            <a:r>
              <a:rPr lang="nl-NL" sz="5400" b="1" i="1" dirty="0">
                <a:solidFill>
                  <a:schemeClr val="dk1"/>
                </a:solidFill>
                <a:latin typeface="Century Gothic"/>
                <a:ea typeface="Century Gothic"/>
                <a:cs typeface="Century Gothic"/>
                <a:sym typeface="Century Gothic"/>
              </a:rPr>
              <a:t>DEUR LYDING HEEN TOT HEERLIKHEID.</a:t>
            </a:r>
          </a:p>
        </p:txBody>
      </p:sp>
      <p:sp>
        <p:nvSpPr>
          <p:cNvPr id="8" name="Title 2">
            <a:extLst>
              <a:ext uri="{FF2B5EF4-FFF2-40B4-BE49-F238E27FC236}">
                <a16:creationId xmlns:a16="http://schemas.microsoft.com/office/drawing/2014/main" id="{A118D2E7-EFF2-9647-A6CF-9C989BFEB27F}"/>
              </a:ext>
            </a:extLst>
          </p:cNvPr>
          <p:cNvSpPr txBox="1">
            <a:spLocks/>
          </p:cNvSpPr>
          <p:nvPr/>
        </p:nvSpPr>
        <p:spPr>
          <a:xfrm>
            <a:off x="2089659" y="490728"/>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endParaRPr lang="en-US" sz="2400" dirty="0">
              <a:solidFill>
                <a:schemeClr val="tx1"/>
              </a:solidFill>
              <a:effectLst>
                <a:outerShdw blurRad="38100" dist="38100" dir="2700000" algn="tl">
                  <a:srgbClr val="000000">
                    <a:alpha val="43137"/>
                  </a:srgbClr>
                </a:outerShdw>
              </a:effectLst>
              <a:latin typeface="Century Gothic" panose="020B0502020202020204" pitchFamily="34" charset="0"/>
              <a:cs typeface="Arial" pitchFamily="34" charset="0"/>
            </a:endParaRPr>
          </a:p>
        </p:txBody>
      </p:sp>
      <p:pic>
        <p:nvPicPr>
          <p:cNvPr id="4" name="Picture 3" descr="A picture containing food&#10;&#10;Description automatically generated">
            <a:extLst>
              <a:ext uri="{FF2B5EF4-FFF2-40B4-BE49-F238E27FC236}">
                <a16:creationId xmlns:a16="http://schemas.microsoft.com/office/drawing/2014/main" id="{08DF987E-AB51-0040-8D2A-441B57FAE2DC}"/>
              </a:ext>
            </a:extLst>
          </p:cNvPr>
          <p:cNvPicPr>
            <a:picLocks noChangeAspect="1"/>
          </p:cNvPicPr>
          <p:nvPr/>
        </p:nvPicPr>
        <p:blipFill>
          <a:blip r:embed="rId4"/>
          <a:stretch>
            <a:fillRect/>
          </a:stretch>
        </p:blipFill>
        <p:spPr>
          <a:xfrm>
            <a:off x="135961" y="138430"/>
            <a:ext cx="1153922" cy="1153922"/>
          </a:xfrm>
          <a:prstGeom prst="rect">
            <a:avLst/>
          </a:prstGeom>
        </p:spPr>
      </p:pic>
    </p:spTree>
    <p:extLst>
      <p:ext uri="{BB962C8B-B14F-4D97-AF65-F5344CB8AC3E}">
        <p14:creationId xmlns:p14="http://schemas.microsoft.com/office/powerpoint/2010/main" val="3889975122"/>
      </p:ext>
    </p:extLst>
  </p:cSld>
  <p:clrMapOvr>
    <a:masterClrMapping/>
  </p:clrMapOvr>
  <mc:AlternateContent xmlns:mc="http://schemas.openxmlformats.org/markup-compatibility/2006">
    <mc:Choice xmlns:p14="http://schemas.microsoft.com/office/powerpoint/2010/main" Requires="p14">
      <p:transition p14:dur="330">
        <p:wipe dir="r"/>
      </p:transition>
    </mc:Choice>
    <mc:Fallback>
      <p:transition>
        <p:wipe dir="r"/>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3" name="Title 2"/>
          <p:cNvSpPr txBox="1">
            <a:spLocks/>
          </p:cNvSpPr>
          <p:nvPr/>
        </p:nvSpPr>
        <p:spPr>
          <a:xfrm>
            <a:off x="1981200" y="347472"/>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400" dirty="0">
              <a:solidFill>
                <a:schemeClr val="dk1"/>
              </a:solidFill>
              <a:latin typeface="Century Gothic"/>
              <a:ea typeface="Century Gothic"/>
              <a:cs typeface="Century Gothic"/>
              <a:sym typeface="Century Gothic"/>
            </a:endParaRPr>
          </a:p>
        </p:txBody>
      </p:sp>
      <p:sp>
        <p:nvSpPr>
          <p:cNvPr id="6" name="Content Placeholder 1"/>
          <p:cNvSpPr txBox="1">
            <a:spLocks/>
          </p:cNvSpPr>
          <p:nvPr/>
        </p:nvSpPr>
        <p:spPr>
          <a:xfrm>
            <a:off x="712922" y="1336628"/>
            <a:ext cx="10848814" cy="4573240"/>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lvl="0" indent="0">
              <a:spcBef>
                <a:spcPts val="0"/>
              </a:spcBef>
              <a:buClr>
                <a:srgbClr val="31B6FD"/>
              </a:buClr>
              <a:buSzPts val="3000"/>
              <a:buNone/>
            </a:pPr>
            <a:endParaRPr lang="nl-NL" sz="3600" i="1" dirty="0">
              <a:solidFill>
                <a:schemeClr val="dk1"/>
              </a:solidFill>
              <a:latin typeface="Century Gothic"/>
              <a:ea typeface="Century Gothic"/>
              <a:cs typeface="Century Gothic"/>
              <a:sym typeface="Century Gothic"/>
            </a:endParaRPr>
          </a:p>
          <a:p>
            <a:pPr marL="0" lvl="0" indent="0" algn="ctr">
              <a:spcBef>
                <a:spcPts val="0"/>
              </a:spcBef>
              <a:buClr>
                <a:srgbClr val="31B6FD"/>
              </a:buClr>
              <a:buSzPts val="3000"/>
              <a:buNone/>
            </a:pPr>
            <a:endParaRPr lang="nl-NL" sz="5400" b="1" i="1" dirty="0">
              <a:solidFill>
                <a:schemeClr val="dk1"/>
              </a:solidFill>
              <a:latin typeface="Century Gothic"/>
              <a:ea typeface="Century Gothic"/>
              <a:cs typeface="Century Gothic"/>
              <a:sym typeface="Century Gothic"/>
            </a:endParaRPr>
          </a:p>
          <a:p>
            <a:pPr marL="0" lvl="0" indent="0" algn="ctr">
              <a:spcBef>
                <a:spcPts val="0"/>
              </a:spcBef>
              <a:buClr>
                <a:srgbClr val="31B6FD"/>
              </a:buClr>
              <a:buSzPts val="3000"/>
              <a:buNone/>
            </a:pPr>
            <a:r>
              <a:rPr lang="nl-NL" sz="5400" b="1" i="1" dirty="0">
                <a:solidFill>
                  <a:schemeClr val="dk1"/>
                </a:solidFill>
                <a:latin typeface="Century Gothic"/>
                <a:ea typeface="Century Gothic"/>
                <a:cs typeface="Century Gothic"/>
                <a:sym typeface="Century Gothic"/>
              </a:rPr>
              <a:t>GESLAAN, maar GEGOED.</a:t>
            </a:r>
          </a:p>
        </p:txBody>
      </p:sp>
      <p:sp>
        <p:nvSpPr>
          <p:cNvPr id="8" name="Title 2">
            <a:extLst>
              <a:ext uri="{FF2B5EF4-FFF2-40B4-BE49-F238E27FC236}">
                <a16:creationId xmlns:a16="http://schemas.microsoft.com/office/drawing/2014/main" id="{A118D2E7-EFF2-9647-A6CF-9C989BFEB27F}"/>
              </a:ext>
            </a:extLst>
          </p:cNvPr>
          <p:cNvSpPr txBox="1">
            <a:spLocks/>
          </p:cNvSpPr>
          <p:nvPr/>
        </p:nvSpPr>
        <p:spPr>
          <a:xfrm>
            <a:off x="2089659" y="490728"/>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endParaRPr lang="en-US" sz="2400" dirty="0">
              <a:solidFill>
                <a:schemeClr val="tx1"/>
              </a:solidFill>
              <a:effectLst>
                <a:outerShdw blurRad="38100" dist="38100" dir="2700000" algn="tl">
                  <a:srgbClr val="000000">
                    <a:alpha val="43137"/>
                  </a:srgbClr>
                </a:outerShdw>
              </a:effectLst>
              <a:latin typeface="Century Gothic" panose="020B0502020202020204" pitchFamily="34" charset="0"/>
              <a:cs typeface="Arial" pitchFamily="34" charset="0"/>
            </a:endParaRPr>
          </a:p>
        </p:txBody>
      </p:sp>
      <p:pic>
        <p:nvPicPr>
          <p:cNvPr id="4" name="Picture 3" descr="A picture containing food&#10;&#10;Description automatically generated">
            <a:extLst>
              <a:ext uri="{FF2B5EF4-FFF2-40B4-BE49-F238E27FC236}">
                <a16:creationId xmlns:a16="http://schemas.microsoft.com/office/drawing/2014/main" id="{08DF987E-AB51-0040-8D2A-441B57FAE2DC}"/>
              </a:ext>
            </a:extLst>
          </p:cNvPr>
          <p:cNvPicPr>
            <a:picLocks noChangeAspect="1"/>
          </p:cNvPicPr>
          <p:nvPr/>
        </p:nvPicPr>
        <p:blipFill>
          <a:blip r:embed="rId4"/>
          <a:stretch>
            <a:fillRect/>
          </a:stretch>
        </p:blipFill>
        <p:spPr>
          <a:xfrm>
            <a:off x="135961" y="138430"/>
            <a:ext cx="1153922" cy="1153922"/>
          </a:xfrm>
          <a:prstGeom prst="rect">
            <a:avLst/>
          </a:prstGeom>
        </p:spPr>
      </p:pic>
    </p:spTree>
    <p:extLst>
      <p:ext uri="{BB962C8B-B14F-4D97-AF65-F5344CB8AC3E}">
        <p14:creationId xmlns:p14="http://schemas.microsoft.com/office/powerpoint/2010/main" val="3327156040"/>
      </p:ext>
    </p:extLst>
  </p:cSld>
  <p:clrMapOvr>
    <a:masterClrMapping/>
  </p:clrMapOvr>
  <mc:AlternateContent xmlns:mc="http://schemas.openxmlformats.org/markup-compatibility/2006" xmlns:p14="http://schemas.microsoft.com/office/powerpoint/2010/main">
    <mc:Choice Requires="p14">
      <p:transition p14:dur="330">
        <p:wipe dir="r"/>
      </p:transition>
    </mc:Choice>
    <mc:Fallback xmlns="">
      <p:transition>
        <p:wipe dir="r"/>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1568917" y="1689443"/>
            <a:ext cx="8881499" cy="4023360"/>
          </a:xfrm>
          <a:prstGeom prst="rect">
            <a:avLst/>
          </a:prstGeom>
        </p:spPr>
        <p:txBody>
          <a:bodyPr>
            <a:noAutofit/>
          </a:bodyPr>
          <a:lstStyle/>
          <a:p>
            <a:pPr lvl="0">
              <a:lnSpc>
                <a:spcPct val="100000"/>
              </a:lnSpc>
              <a:spcBef>
                <a:spcPts val="0"/>
              </a:spcBef>
            </a:pPr>
            <a:r>
              <a:rPr kumimoji="0" lang="en-GB" sz="7800" b="1" i="1"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entury Gothic" panose="020B0502020202020204" pitchFamily="34" charset="0"/>
              </a:rPr>
              <a:t>THE LETTERS OF JESUS </a:t>
            </a:r>
            <a:br>
              <a:rPr kumimoji="0" lang="en-GB" sz="7800" b="1" i="1"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entury Gothic" panose="020B0502020202020204" pitchFamily="34" charset="0"/>
              </a:rPr>
            </a:br>
            <a:r>
              <a:rPr kumimoji="0" lang="en-GB" sz="7800" b="1" i="1"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entury Gothic" panose="020B0502020202020204" pitchFamily="34" charset="0"/>
              </a:rPr>
              <a:t>– </a:t>
            </a:r>
            <a:br>
              <a:rPr kumimoji="0" lang="en-GB" sz="7800" b="1" i="1"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entury Gothic" panose="020B0502020202020204" pitchFamily="34" charset="0"/>
              </a:rPr>
            </a:br>
            <a:r>
              <a:rPr kumimoji="0" lang="en-GB" sz="7800" b="1" i="1"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entury Gothic" panose="020B0502020202020204" pitchFamily="34" charset="0"/>
              </a:rPr>
              <a:t>SMYRNA</a:t>
            </a:r>
            <a:endParaRPr kumimoji="0" lang="en-ZA" sz="8000" b="1" i="1"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entury Gothic" panose="020B0502020202020204" pitchFamily="34" charset="0"/>
            </a:endParaRPr>
          </a:p>
        </p:txBody>
      </p:sp>
    </p:spTree>
    <p:extLst>
      <p:ext uri="{BB962C8B-B14F-4D97-AF65-F5344CB8AC3E}">
        <p14:creationId xmlns:p14="http://schemas.microsoft.com/office/powerpoint/2010/main" val="1283484616"/>
      </p:ext>
    </p:extLst>
  </p:cSld>
  <p:clrMapOvr>
    <a:masterClrMapping/>
  </p:clrMapOvr>
  <mc:AlternateContent xmlns:mc="http://schemas.openxmlformats.org/markup-compatibility/2006">
    <mc:Choice xmlns:p14="http://schemas.microsoft.com/office/powerpoint/2010/main" Requires="p14">
      <p:transition p14:dur="330">
        <p:wipe dir="r"/>
      </p:transition>
    </mc:Choice>
    <mc:Fallback>
      <p:transition>
        <p:wipe dir="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12A55124-C22A-4BCF-8C4E-4CC86E139019}"/>
              </a:ext>
            </a:extLst>
          </p:cNvPr>
          <p:cNvPicPr>
            <a:picLocks noChangeAspect="1"/>
          </p:cNvPicPr>
          <p:nvPr/>
        </p:nvPicPr>
        <p:blipFill rotWithShape="1">
          <a:blip r:embed="rId3"/>
          <a:srcRect t="11781"/>
          <a:stretch/>
        </p:blipFill>
        <p:spPr>
          <a:xfrm>
            <a:off x="20" y="1282"/>
            <a:ext cx="12191980" cy="6856718"/>
          </a:xfrm>
          <a:prstGeom prst="rect">
            <a:avLst/>
          </a:prstGeom>
        </p:spPr>
      </p:pic>
      <p:sp>
        <p:nvSpPr>
          <p:cNvPr id="3" name="Title 2"/>
          <p:cNvSpPr txBox="1">
            <a:spLocks/>
          </p:cNvSpPr>
          <p:nvPr/>
        </p:nvSpPr>
        <p:spPr>
          <a:xfrm>
            <a:off x="1981200" y="347472"/>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400" dirty="0">
              <a:solidFill>
                <a:schemeClr val="dk1"/>
              </a:solidFill>
              <a:latin typeface="Century Gothic"/>
              <a:ea typeface="Century Gothic"/>
              <a:cs typeface="Century Gothic"/>
              <a:sym typeface="Century Gothic"/>
            </a:endParaRPr>
          </a:p>
        </p:txBody>
      </p:sp>
      <p:pic>
        <p:nvPicPr>
          <p:cNvPr id="4" name="Picture 3" descr="A picture containing food&#10;&#10;Description automatically generated">
            <a:extLst>
              <a:ext uri="{FF2B5EF4-FFF2-40B4-BE49-F238E27FC236}">
                <a16:creationId xmlns:a16="http://schemas.microsoft.com/office/drawing/2014/main" id="{08DF987E-AB51-0040-8D2A-441B57FAE2DC}"/>
              </a:ext>
            </a:extLst>
          </p:cNvPr>
          <p:cNvPicPr>
            <a:picLocks noChangeAspect="1"/>
          </p:cNvPicPr>
          <p:nvPr/>
        </p:nvPicPr>
        <p:blipFill>
          <a:blip r:embed="rId4"/>
          <a:stretch>
            <a:fillRect/>
          </a:stretch>
        </p:blipFill>
        <p:spPr>
          <a:xfrm>
            <a:off x="135961" y="138430"/>
            <a:ext cx="1153922" cy="1153922"/>
          </a:xfrm>
          <a:prstGeom prst="rect">
            <a:avLst/>
          </a:prstGeom>
        </p:spPr>
      </p:pic>
    </p:spTree>
    <p:extLst>
      <p:ext uri="{BB962C8B-B14F-4D97-AF65-F5344CB8AC3E}">
        <p14:creationId xmlns:p14="http://schemas.microsoft.com/office/powerpoint/2010/main" val="1241183111"/>
      </p:ext>
    </p:extLst>
  </p:cSld>
  <p:clrMapOvr>
    <a:masterClrMapping/>
  </p:clrMapOvr>
  <mc:AlternateContent xmlns:mc="http://schemas.openxmlformats.org/markup-compatibility/2006">
    <mc:Choice xmlns:p14="http://schemas.microsoft.com/office/powerpoint/2010/main" Requires="p14">
      <p:transition p14:dur="330">
        <p:wipe dir="r"/>
      </p:transition>
    </mc:Choice>
    <mc:Fallback>
      <p:transition>
        <p:wipe dir="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C5474054-46D0-4FB7-8DA5-8C754AF6FBB8}"/>
              </a:ext>
            </a:extLst>
          </p:cNvPr>
          <p:cNvPicPr>
            <a:picLocks noChangeAspect="1"/>
          </p:cNvPicPr>
          <p:nvPr/>
        </p:nvPicPr>
        <p:blipFill rotWithShape="1">
          <a:blip r:embed="rId3"/>
          <a:srcRect t="13311" b="3984"/>
          <a:stretch/>
        </p:blipFill>
        <p:spPr>
          <a:xfrm>
            <a:off x="20" y="1282"/>
            <a:ext cx="12191980" cy="6856718"/>
          </a:xfrm>
          <a:prstGeom prst="rect">
            <a:avLst/>
          </a:prstGeom>
        </p:spPr>
      </p:pic>
      <p:sp>
        <p:nvSpPr>
          <p:cNvPr id="3" name="Title 2"/>
          <p:cNvSpPr txBox="1">
            <a:spLocks/>
          </p:cNvSpPr>
          <p:nvPr/>
        </p:nvSpPr>
        <p:spPr>
          <a:xfrm>
            <a:off x="1981200" y="347472"/>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400" dirty="0">
              <a:solidFill>
                <a:schemeClr val="dk1"/>
              </a:solidFill>
              <a:latin typeface="Century Gothic"/>
              <a:ea typeface="Century Gothic"/>
              <a:cs typeface="Century Gothic"/>
              <a:sym typeface="Century Gothic"/>
            </a:endParaRPr>
          </a:p>
        </p:txBody>
      </p:sp>
      <p:pic>
        <p:nvPicPr>
          <p:cNvPr id="4" name="Picture 3" descr="A picture containing food&#10;&#10;Description automatically generated">
            <a:extLst>
              <a:ext uri="{FF2B5EF4-FFF2-40B4-BE49-F238E27FC236}">
                <a16:creationId xmlns:a16="http://schemas.microsoft.com/office/drawing/2014/main" id="{08DF987E-AB51-0040-8D2A-441B57FAE2DC}"/>
              </a:ext>
            </a:extLst>
          </p:cNvPr>
          <p:cNvPicPr>
            <a:picLocks noChangeAspect="1"/>
          </p:cNvPicPr>
          <p:nvPr/>
        </p:nvPicPr>
        <p:blipFill>
          <a:blip r:embed="rId4"/>
          <a:stretch>
            <a:fillRect/>
          </a:stretch>
        </p:blipFill>
        <p:spPr>
          <a:xfrm>
            <a:off x="135961" y="138430"/>
            <a:ext cx="1153922" cy="1153922"/>
          </a:xfrm>
          <a:prstGeom prst="rect">
            <a:avLst/>
          </a:prstGeom>
        </p:spPr>
      </p:pic>
    </p:spTree>
    <p:extLst>
      <p:ext uri="{BB962C8B-B14F-4D97-AF65-F5344CB8AC3E}">
        <p14:creationId xmlns:p14="http://schemas.microsoft.com/office/powerpoint/2010/main" val="4172095509"/>
      </p:ext>
    </p:extLst>
  </p:cSld>
  <p:clrMapOvr>
    <a:masterClrMapping/>
  </p:clrMapOvr>
  <mc:AlternateContent xmlns:mc="http://schemas.openxmlformats.org/markup-compatibility/2006">
    <mc:Choice xmlns:p14="http://schemas.microsoft.com/office/powerpoint/2010/main" Requires="p14">
      <p:transition p14:dur="330">
        <p:wipe dir="r"/>
      </p:transition>
    </mc:Choice>
    <mc:Fallback>
      <p:transition>
        <p:wipe dir="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2EA6EDA8-CC19-4D37-B3A5-0E5953790C27}"/>
              </a:ext>
            </a:extLst>
          </p:cNvPr>
          <p:cNvPicPr>
            <a:picLocks noChangeAspect="1"/>
          </p:cNvPicPr>
          <p:nvPr/>
        </p:nvPicPr>
        <p:blipFill rotWithShape="1">
          <a:blip r:embed="rId3"/>
          <a:srcRect t="15746"/>
          <a:stretch/>
        </p:blipFill>
        <p:spPr>
          <a:xfrm>
            <a:off x="20" y="1282"/>
            <a:ext cx="12191980" cy="6856718"/>
          </a:xfrm>
          <a:prstGeom prst="rect">
            <a:avLst/>
          </a:prstGeom>
        </p:spPr>
      </p:pic>
      <p:sp>
        <p:nvSpPr>
          <p:cNvPr id="3" name="Title 2"/>
          <p:cNvSpPr txBox="1">
            <a:spLocks/>
          </p:cNvSpPr>
          <p:nvPr/>
        </p:nvSpPr>
        <p:spPr>
          <a:xfrm>
            <a:off x="1981200" y="347472"/>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400" dirty="0">
              <a:solidFill>
                <a:schemeClr val="dk1"/>
              </a:solidFill>
              <a:latin typeface="Century Gothic"/>
              <a:ea typeface="Century Gothic"/>
              <a:cs typeface="Century Gothic"/>
              <a:sym typeface="Century Gothic"/>
            </a:endParaRPr>
          </a:p>
        </p:txBody>
      </p:sp>
      <p:pic>
        <p:nvPicPr>
          <p:cNvPr id="4" name="Picture 3" descr="A picture containing food&#10;&#10;Description automatically generated">
            <a:extLst>
              <a:ext uri="{FF2B5EF4-FFF2-40B4-BE49-F238E27FC236}">
                <a16:creationId xmlns:a16="http://schemas.microsoft.com/office/drawing/2014/main" id="{08DF987E-AB51-0040-8D2A-441B57FAE2DC}"/>
              </a:ext>
            </a:extLst>
          </p:cNvPr>
          <p:cNvPicPr>
            <a:picLocks noChangeAspect="1"/>
          </p:cNvPicPr>
          <p:nvPr/>
        </p:nvPicPr>
        <p:blipFill>
          <a:blip r:embed="rId4"/>
          <a:stretch>
            <a:fillRect/>
          </a:stretch>
        </p:blipFill>
        <p:spPr>
          <a:xfrm>
            <a:off x="135961" y="138430"/>
            <a:ext cx="1153922" cy="1153922"/>
          </a:xfrm>
          <a:prstGeom prst="rect">
            <a:avLst/>
          </a:prstGeom>
        </p:spPr>
      </p:pic>
    </p:spTree>
    <p:extLst>
      <p:ext uri="{BB962C8B-B14F-4D97-AF65-F5344CB8AC3E}">
        <p14:creationId xmlns:p14="http://schemas.microsoft.com/office/powerpoint/2010/main" val="2321075773"/>
      </p:ext>
    </p:extLst>
  </p:cSld>
  <p:clrMapOvr>
    <a:masterClrMapping/>
  </p:clrMapOvr>
  <mc:AlternateContent xmlns:mc="http://schemas.openxmlformats.org/markup-compatibility/2006">
    <mc:Choice xmlns:p14="http://schemas.microsoft.com/office/powerpoint/2010/main" Requires="p14">
      <p:transition p14:dur="330">
        <p:wipe dir="r"/>
      </p:transition>
    </mc:Choice>
    <mc:Fallback>
      <p:transition>
        <p:wipe dir="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4F368513-BBDE-4CB7-8430-11EB5B491416}"/>
              </a:ext>
            </a:extLst>
          </p:cNvPr>
          <p:cNvPicPr>
            <a:picLocks noChangeAspect="1"/>
          </p:cNvPicPr>
          <p:nvPr/>
        </p:nvPicPr>
        <p:blipFill rotWithShape="1">
          <a:blip r:embed="rId3"/>
          <a:srcRect t="13979" b="1767"/>
          <a:stretch/>
        </p:blipFill>
        <p:spPr>
          <a:xfrm>
            <a:off x="20" y="1282"/>
            <a:ext cx="12191980" cy="6856718"/>
          </a:xfrm>
          <a:prstGeom prst="rect">
            <a:avLst/>
          </a:prstGeom>
        </p:spPr>
      </p:pic>
      <p:sp>
        <p:nvSpPr>
          <p:cNvPr id="3" name="Title 2"/>
          <p:cNvSpPr txBox="1">
            <a:spLocks/>
          </p:cNvSpPr>
          <p:nvPr/>
        </p:nvSpPr>
        <p:spPr>
          <a:xfrm>
            <a:off x="1981200" y="347472"/>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400" dirty="0">
              <a:solidFill>
                <a:schemeClr val="dk1"/>
              </a:solidFill>
              <a:latin typeface="Century Gothic"/>
              <a:ea typeface="Century Gothic"/>
              <a:cs typeface="Century Gothic"/>
              <a:sym typeface="Century Gothic"/>
            </a:endParaRPr>
          </a:p>
        </p:txBody>
      </p:sp>
      <p:pic>
        <p:nvPicPr>
          <p:cNvPr id="4" name="Picture 3" descr="A picture containing food&#10;&#10;Description automatically generated">
            <a:extLst>
              <a:ext uri="{FF2B5EF4-FFF2-40B4-BE49-F238E27FC236}">
                <a16:creationId xmlns:a16="http://schemas.microsoft.com/office/drawing/2014/main" id="{08DF987E-AB51-0040-8D2A-441B57FAE2DC}"/>
              </a:ext>
            </a:extLst>
          </p:cNvPr>
          <p:cNvPicPr>
            <a:picLocks noChangeAspect="1"/>
          </p:cNvPicPr>
          <p:nvPr/>
        </p:nvPicPr>
        <p:blipFill>
          <a:blip r:embed="rId4"/>
          <a:stretch>
            <a:fillRect/>
          </a:stretch>
        </p:blipFill>
        <p:spPr>
          <a:xfrm>
            <a:off x="135961" y="138430"/>
            <a:ext cx="1153922" cy="1153922"/>
          </a:xfrm>
          <a:prstGeom prst="rect">
            <a:avLst/>
          </a:prstGeom>
        </p:spPr>
      </p:pic>
    </p:spTree>
    <p:extLst>
      <p:ext uri="{BB962C8B-B14F-4D97-AF65-F5344CB8AC3E}">
        <p14:creationId xmlns:p14="http://schemas.microsoft.com/office/powerpoint/2010/main" val="3474699507"/>
      </p:ext>
    </p:extLst>
  </p:cSld>
  <p:clrMapOvr>
    <a:masterClrMapping/>
  </p:clrMapOvr>
  <mc:AlternateContent xmlns:mc="http://schemas.openxmlformats.org/markup-compatibility/2006">
    <mc:Choice xmlns:p14="http://schemas.microsoft.com/office/powerpoint/2010/main" Requires="p14">
      <p:transition p14:dur="330">
        <p:wipe dir="r"/>
      </p:transition>
    </mc:Choice>
    <mc:Fallback>
      <p:transition>
        <p:wipe dir="r"/>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3" name="Rectangle 3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 name="Picture 1">
            <a:extLst>
              <a:ext uri="{FF2B5EF4-FFF2-40B4-BE49-F238E27FC236}">
                <a16:creationId xmlns:a16="http://schemas.microsoft.com/office/drawing/2014/main" id="{926F2879-0128-4D4E-9CAD-23840AF372D1}"/>
              </a:ext>
            </a:extLst>
          </p:cNvPr>
          <p:cNvPicPr>
            <a:picLocks noChangeAspect="1"/>
          </p:cNvPicPr>
          <p:nvPr/>
        </p:nvPicPr>
        <p:blipFill rotWithShape="1">
          <a:blip r:embed="rId3"/>
          <a:srcRect t="2445" r="1" b="1"/>
          <a:stretch/>
        </p:blipFill>
        <p:spPr>
          <a:xfrm rot="21480000">
            <a:off x="1137837" y="1003258"/>
            <a:ext cx="9916327" cy="4764396"/>
          </a:xfrm>
          <a:prstGeom prst="rect">
            <a:avLst/>
          </a:prstGeom>
        </p:spPr>
      </p:pic>
      <p:sp>
        <p:nvSpPr>
          <p:cNvPr id="3" name="Title 2"/>
          <p:cNvSpPr txBox="1">
            <a:spLocks/>
          </p:cNvSpPr>
          <p:nvPr/>
        </p:nvSpPr>
        <p:spPr>
          <a:xfrm>
            <a:off x="1981200" y="347472"/>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400" dirty="0">
              <a:solidFill>
                <a:schemeClr val="dk1"/>
              </a:solidFill>
              <a:latin typeface="Century Gothic"/>
              <a:ea typeface="Century Gothic"/>
              <a:cs typeface="Century Gothic"/>
              <a:sym typeface="Century Gothic"/>
            </a:endParaRPr>
          </a:p>
        </p:txBody>
      </p:sp>
      <p:pic>
        <p:nvPicPr>
          <p:cNvPr id="4" name="Picture 3" descr="A picture containing food&#10;&#10;Description automatically generated">
            <a:extLst>
              <a:ext uri="{FF2B5EF4-FFF2-40B4-BE49-F238E27FC236}">
                <a16:creationId xmlns:a16="http://schemas.microsoft.com/office/drawing/2014/main" id="{08DF987E-AB51-0040-8D2A-441B57FAE2DC}"/>
              </a:ext>
            </a:extLst>
          </p:cNvPr>
          <p:cNvPicPr>
            <a:picLocks noChangeAspect="1"/>
          </p:cNvPicPr>
          <p:nvPr/>
        </p:nvPicPr>
        <p:blipFill>
          <a:blip r:embed="rId4"/>
          <a:stretch>
            <a:fillRect/>
          </a:stretch>
        </p:blipFill>
        <p:spPr>
          <a:xfrm>
            <a:off x="135961" y="138430"/>
            <a:ext cx="1153922" cy="1153922"/>
          </a:xfrm>
          <a:prstGeom prst="rect">
            <a:avLst/>
          </a:prstGeom>
        </p:spPr>
      </p:pic>
    </p:spTree>
    <p:extLst>
      <p:ext uri="{BB962C8B-B14F-4D97-AF65-F5344CB8AC3E}">
        <p14:creationId xmlns:p14="http://schemas.microsoft.com/office/powerpoint/2010/main" val="3972577815"/>
      </p:ext>
    </p:extLst>
  </p:cSld>
  <p:clrMapOvr>
    <a:masterClrMapping/>
  </p:clrMapOvr>
  <mc:AlternateContent xmlns:mc="http://schemas.openxmlformats.org/markup-compatibility/2006">
    <mc:Choice xmlns:p14="http://schemas.microsoft.com/office/powerpoint/2010/main" Requires="p14">
      <p:transition p14:dur="330">
        <p:wipe dir="r"/>
      </p:transition>
    </mc:Choice>
    <mc:Fallback>
      <p:transition>
        <p:wipe dir="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DDEAF9E7-0FB4-4AF3-A457-D407364064A3}"/>
              </a:ext>
            </a:extLst>
          </p:cNvPr>
          <p:cNvPicPr>
            <a:picLocks noChangeAspect="1"/>
          </p:cNvPicPr>
          <p:nvPr/>
        </p:nvPicPr>
        <p:blipFill rotWithShape="1">
          <a:blip r:embed="rId3"/>
          <a:srcRect t="16410" b="41410"/>
          <a:stretch/>
        </p:blipFill>
        <p:spPr>
          <a:xfrm>
            <a:off x="20" y="1282"/>
            <a:ext cx="12191980" cy="6856718"/>
          </a:xfrm>
          <a:prstGeom prst="rect">
            <a:avLst/>
          </a:prstGeom>
        </p:spPr>
      </p:pic>
      <p:sp>
        <p:nvSpPr>
          <p:cNvPr id="3" name="Title 2"/>
          <p:cNvSpPr txBox="1">
            <a:spLocks/>
          </p:cNvSpPr>
          <p:nvPr/>
        </p:nvSpPr>
        <p:spPr>
          <a:xfrm>
            <a:off x="1981200" y="347472"/>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400" dirty="0">
              <a:solidFill>
                <a:schemeClr val="dk1"/>
              </a:solidFill>
              <a:latin typeface="Century Gothic"/>
              <a:ea typeface="Century Gothic"/>
              <a:cs typeface="Century Gothic"/>
              <a:sym typeface="Century Gothic"/>
            </a:endParaRPr>
          </a:p>
        </p:txBody>
      </p:sp>
      <p:pic>
        <p:nvPicPr>
          <p:cNvPr id="4" name="Picture 3" descr="A picture containing food&#10;&#10;Description automatically generated">
            <a:extLst>
              <a:ext uri="{FF2B5EF4-FFF2-40B4-BE49-F238E27FC236}">
                <a16:creationId xmlns:a16="http://schemas.microsoft.com/office/drawing/2014/main" id="{08DF987E-AB51-0040-8D2A-441B57FAE2DC}"/>
              </a:ext>
            </a:extLst>
          </p:cNvPr>
          <p:cNvPicPr>
            <a:picLocks noChangeAspect="1"/>
          </p:cNvPicPr>
          <p:nvPr/>
        </p:nvPicPr>
        <p:blipFill>
          <a:blip r:embed="rId4"/>
          <a:stretch>
            <a:fillRect/>
          </a:stretch>
        </p:blipFill>
        <p:spPr>
          <a:xfrm>
            <a:off x="135961" y="138430"/>
            <a:ext cx="1153922" cy="1153922"/>
          </a:xfrm>
          <a:prstGeom prst="rect">
            <a:avLst/>
          </a:prstGeom>
        </p:spPr>
      </p:pic>
    </p:spTree>
    <p:extLst>
      <p:ext uri="{BB962C8B-B14F-4D97-AF65-F5344CB8AC3E}">
        <p14:creationId xmlns:p14="http://schemas.microsoft.com/office/powerpoint/2010/main" val="3221563576"/>
      </p:ext>
    </p:extLst>
  </p:cSld>
  <p:clrMapOvr>
    <a:masterClrMapping/>
  </p:clrMapOvr>
  <mc:AlternateContent xmlns:mc="http://schemas.openxmlformats.org/markup-compatibility/2006">
    <mc:Choice xmlns:p14="http://schemas.microsoft.com/office/powerpoint/2010/main" Requires="p14">
      <p:transition p14:dur="330">
        <p:wipe dir="r"/>
      </p:transition>
    </mc:Choice>
    <mc:Fallback>
      <p:transition>
        <p:wipe dir="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3" name="Title 2"/>
          <p:cNvSpPr txBox="1">
            <a:spLocks/>
          </p:cNvSpPr>
          <p:nvPr/>
        </p:nvSpPr>
        <p:spPr>
          <a:xfrm>
            <a:off x="1981200" y="347472"/>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sz="4000" b="1" i="1" dirty="0">
                <a:solidFill>
                  <a:schemeClr val="dk1"/>
                </a:solidFill>
                <a:latin typeface="Century Gothic"/>
                <a:ea typeface="Century Gothic"/>
                <a:cs typeface="Century Gothic"/>
                <a:sym typeface="Century Gothic"/>
              </a:rPr>
              <a:t>Openbaring 2:8-11</a:t>
            </a:r>
            <a:endParaRPr lang="en-US" sz="2400" dirty="0">
              <a:solidFill>
                <a:schemeClr val="dk1"/>
              </a:solidFill>
              <a:latin typeface="Century Gothic"/>
              <a:ea typeface="Century Gothic"/>
              <a:cs typeface="Century Gothic"/>
              <a:sym typeface="Century Gothic"/>
            </a:endParaRPr>
          </a:p>
        </p:txBody>
      </p:sp>
      <p:sp>
        <p:nvSpPr>
          <p:cNvPr id="6" name="Content Placeholder 1"/>
          <p:cNvSpPr txBox="1">
            <a:spLocks/>
          </p:cNvSpPr>
          <p:nvPr/>
        </p:nvSpPr>
        <p:spPr>
          <a:xfrm>
            <a:off x="712922" y="1336628"/>
            <a:ext cx="10848814" cy="4573240"/>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lvl="0" indent="0">
              <a:spcBef>
                <a:spcPts val="0"/>
              </a:spcBef>
              <a:buClr>
                <a:srgbClr val="31B6FD"/>
              </a:buClr>
              <a:buSzPts val="3000"/>
              <a:buNone/>
            </a:pPr>
            <a:endParaRPr lang="nl-NL" sz="3600" i="1" dirty="0">
              <a:solidFill>
                <a:schemeClr val="dk1"/>
              </a:solidFill>
              <a:latin typeface="Century Gothic"/>
              <a:ea typeface="Century Gothic"/>
              <a:cs typeface="Century Gothic"/>
              <a:sym typeface="Century Gothic"/>
            </a:endParaRPr>
          </a:p>
          <a:p>
            <a:pPr marL="0" lvl="0" indent="0">
              <a:spcBef>
                <a:spcPts val="0"/>
              </a:spcBef>
              <a:buClr>
                <a:srgbClr val="31B6FD"/>
              </a:buClr>
              <a:buSzPts val="3000"/>
              <a:buNone/>
            </a:pPr>
            <a:r>
              <a:rPr lang="nl-NL" sz="3600" i="1" dirty="0">
                <a:solidFill>
                  <a:schemeClr val="dk1"/>
                </a:solidFill>
                <a:latin typeface="Century Gothic"/>
                <a:ea typeface="Century Gothic"/>
                <a:cs typeface="Century Gothic"/>
                <a:sym typeface="Century Gothic"/>
              </a:rPr>
              <a:t>‘En skryf aan die engel van die gemeente in Smirna:</a:t>
            </a:r>
          </a:p>
        </p:txBody>
      </p:sp>
      <p:sp>
        <p:nvSpPr>
          <p:cNvPr id="8" name="Title 2">
            <a:extLst>
              <a:ext uri="{FF2B5EF4-FFF2-40B4-BE49-F238E27FC236}">
                <a16:creationId xmlns:a16="http://schemas.microsoft.com/office/drawing/2014/main" id="{A118D2E7-EFF2-9647-A6CF-9C989BFEB27F}"/>
              </a:ext>
            </a:extLst>
          </p:cNvPr>
          <p:cNvSpPr txBox="1">
            <a:spLocks/>
          </p:cNvSpPr>
          <p:nvPr/>
        </p:nvSpPr>
        <p:spPr>
          <a:xfrm>
            <a:off x="2089659" y="490728"/>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endParaRPr lang="en-US" sz="2400" dirty="0">
              <a:solidFill>
                <a:schemeClr val="tx1"/>
              </a:solidFill>
              <a:effectLst>
                <a:outerShdw blurRad="38100" dist="38100" dir="2700000" algn="tl">
                  <a:srgbClr val="000000">
                    <a:alpha val="43137"/>
                  </a:srgbClr>
                </a:outerShdw>
              </a:effectLst>
              <a:latin typeface="Century Gothic" panose="020B0502020202020204" pitchFamily="34" charset="0"/>
              <a:cs typeface="Arial" pitchFamily="34" charset="0"/>
            </a:endParaRPr>
          </a:p>
        </p:txBody>
      </p:sp>
      <p:pic>
        <p:nvPicPr>
          <p:cNvPr id="4" name="Picture 3" descr="A picture containing food&#10;&#10;Description automatically generated">
            <a:extLst>
              <a:ext uri="{FF2B5EF4-FFF2-40B4-BE49-F238E27FC236}">
                <a16:creationId xmlns:a16="http://schemas.microsoft.com/office/drawing/2014/main" id="{08DF987E-AB51-0040-8D2A-441B57FAE2DC}"/>
              </a:ext>
            </a:extLst>
          </p:cNvPr>
          <p:cNvPicPr>
            <a:picLocks noChangeAspect="1"/>
          </p:cNvPicPr>
          <p:nvPr/>
        </p:nvPicPr>
        <p:blipFill>
          <a:blip r:embed="rId4"/>
          <a:stretch>
            <a:fillRect/>
          </a:stretch>
        </p:blipFill>
        <p:spPr>
          <a:xfrm>
            <a:off x="135961" y="138430"/>
            <a:ext cx="1153922" cy="1153922"/>
          </a:xfrm>
          <a:prstGeom prst="rect">
            <a:avLst/>
          </a:prstGeom>
        </p:spPr>
      </p:pic>
    </p:spTree>
    <p:extLst>
      <p:ext uri="{BB962C8B-B14F-4D97-AF65-F5344CB8AC3E}">
        <p14:creationId xmlns:p14="http://schemas.microsoft.com/office/powerpoint/2010/main" val="246557428"/>
      </p:ext>
    </p:extLst>
  </p:cSld>
  <p:clrMapOvr>
    <a:masterClrMapping/>
  </p:clrMapOvr>
  <mc:AlternateContent xmlns:mc="http://schemas.openxmlformats.org/markup-compatibility/2006" xmlns:p14="http://schemas.microsoft.com/office/powerpoint/2010/main">
    <mc:Choice Requires="p14">
      <p:transition p14:dur="330">
        <p:wipe dir="r"/>
      </p:transition>
    </mc:Choice>
    <mc:Fallback xmlns="">
      <p:transition>
        <p:wipe dir="r"/>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08-25 Philippians - Epistle of Joy IV" id="{1D3B2CA8-103D-1A45-9131-56EE6DB0AA22}" vid="{21D02281-4C00-6946-9E26-000BA019AD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1759</TotalTime>
  <Words>460</Words>
  <Application>Microsoft Office PowerPoint</Application>
  <PresentationFormat>Widescreen</PresentationFormat>
  <Paragraphs>86</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Calibri Light</vt:lpstr>
      <vt:lpstr>Century Gothic</vt:lpstr>
      <vt:lpstr>Impact</vt:lpstr>
      <vt:lpstr>Symbol</vt:lpstr>
      <vt:lpstr>Office Theme</vt:lpstr>
      <vt:lpstr>THE LETTERS OF JESUS  –  SMYRNA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LETTERS OF JESUS  –  SMYRNA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HEBREWS   GOING ALL THE WAY ON THE WAY I</dc:title>
  <dc:creator>Jamandus Lotz</dc:creator>
  <cp:lastModifiedBy>Jamandus</cp:lastModifiedBy>
  <cp:revision>127</cp:revision>
  <dcterms:created xsi:type="dcterms:W3CDTF">2020-05-26T13:44:35Z</dcterms:created>
  <dcterms:modified xsi:type="dcterms:W3CDTF">2022-01-21T11:00:15Z</dcterms:modified>
  <cp:contentStatus/>
</cp:coreProperties>
</file>