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906" r:id="rId3"/>
    <p:sldId id="946" r:id="rId4"/>
    <p:sldId id="908" r:id="rId5"/>
    <p:sldId id="883" r:id="rId6"/>
    <p:sldId id="912" r:id="rId7"/>
    <p:sldId id="924" r:id="rId8"/>
    <p:sldId id="925" r:id="rId9"/>
    <p:sldId id="913" r:id="rId10"/>
    <p:sldId id="926" r:id="rId11"/>
    <p:sldId id="927" r:id="rId12"/>
    <p:sldId id="928" r:id="rId13"/>
    <p:sldId id="929" r:id="rId14"/>
    <p:sldId id="930" r:id="rId15"/>
    <p:sldId id="931" r:id="rId16"/>
    <p:sldId id="932" r:id="rId17"/>
    <p:sldId id="933" r:id="rId18"/>
    <p:sldId id="934" r:id="rId19"/>
    <p:sldId id="935" r:id="rId20"/>
    <p:sldId id="936" r:id="rId21"/>
    <p:sldId id="937" r:id="rId22"/>
    <p:sldId id="938" r:id="rId23"/>
    <p:sldId id="940" r:id="rId24"/>
    <p:sldId id="941" r:id="rId25"/>
    <p:sldId id="942" r:id="rId26"/>
    <p:sldId id="943" r:id="rId27"/>
    <p:sldId id="944" r:id="rId28"/>
    <p:sldId id="94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71" autoAdjust="0"/>
    <p:restoredTop sz="87345"/>
  </p:normalViewPr>
  <p:slideViewPr>
    <p:cSldViewPr snapToGrid="0" snapToObjects="1">
      <p:cViewPr varScale="1">
        <p:scale>
          <a:sx n="96" d="100"/>
          <a:sy n="96" d="100"/>
        </p:scale>
        <p:origin x="1248" y="9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85994-54C3-6341-A23C-CB5D47131F8A}" type="datetimeFigureOut">
              <a:rPr lang="en-US" smtClean="0"/>
              <a:t>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9C90CB-7686-744B-96D9-422CFC7D4FA6}" type="slidenum">
              <a:rPr lang="en-US" smtClean="0"/>
              <a:t>‹#›</a:t>
            </a:fld>
            <a:endParaRPr lang="en-US"/>
          </a:p>
        </p:txBody>
      </p:sp>
    </p:spTree>
    <p:extLst>
      <p:ext uri="{BB962C8B-B14F-4D97-AF65-F5344CB8AC3E}">
        <p14:creationId xmlns:p14="http://schemas.microsoft.com/office/powerpoint/2010/main" val="22516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Century Gothic</a:t>
            </a:r>
          </a:p>
          <a:p>
            <a:r>
              <a:rPr lang="en-US" dirty="0"/>
              <a:t>Main Title Slide: Font Size 80</a:t>
            </a:r>
          </a:p>
          <a:p>
            <a:r>
              <a:rPr lang="en-US" dirty="0"/>
              <a:t>Main Headings: 40-44</a:t>
            </a:r>
          </a:p>
          <a:p>
            <a:r>
              <a:rPr lang="en-US" dirty="0"/>
              <a:t>Main Body: 33</a:t>
            </a:r>
          </a:p>
          <a:p>
            <a:r>
              <a:rPr lang="en-US" dirty="0"/>
              <a:t>Bold and Italic as required</a:t>
            </a:r>
          </a:p>
          <a:p>
            <a:r>
              <a:rPr lang="en-US" dirty="0"/>
              <a:t>Spacing: 15</a:t>
            </a:r>
          </a:p>
          <a:p>
            <a:r>
              <a:rPr lang="en-US" dirty="0"/>
              <a:t>Verse numbers: 20</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Hebreërs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Matthéüs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Timótheüs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Korinthiërs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Efésiërs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Númeri</a:t>
            </a:r>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a:t>
            </a:fld>
            <a:endParaRPr lang="en-US"/>
          </a:p>
        </p:txBody>
      </p:sp>
    </p:spTree>
    <p:extLst>
      <p:ext uri="{BB962C8B-B14F-4D97-AF65-F5344CB8AC3E}">
        <p14:creationId xmlns:p14="http://schemas.microsoft.com/office/powerpoint/2010/main" val="1279317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10</a:t>
            </a:fld>
            <a:endParaRPr lang="en-US"/>
          </a:p>
        </p:txBody>
      </p:sp>
    </p:spTree>
    <p:extLst>
      <p:ext uri="{BB962C8B-B14F-4D97-AF65-F5344CB8AC3E}">
        <p14:creationId xmlns:p14="http://schemas.microsoft.com/office/powerpoint/2010/main" val="2733545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11</a:t>
            </a:fld>
            <a:endParaRPr lang="en-US"/>
          </a:p>
        </p:txBody>
      </p:sp>
    </p:spTree>
    <p:extLst>
      <p:ext uri="{BB962C8B-B14F-4D97-AF65-F5344CB8AC3E}">
        <p14:creationId xmlns:p14="http://schemas.microsoft.com/office/powerpoint/2010/main" val="1235994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12</a:t>
            </a:fld>
            <a:endParaRPr lang="en-US"/>
          </a:p>
        </p:txBody>
      </p:sp>
    </p:spTree>
    <p:extLst>
      <p:ext uri="{BB962C8B-B14F-4D97-AF65-F5344CB8AC3E}">
        <p14:creationId xmlns:p14="http://schemas.microsoft.com/office/powerpoint/2010/main" val="658368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13</a:t>
            </a:fld>
            <a:endParaRPr lang="en-US"/>
          </a:p>
        </p:txBody>
      </p:sp>
    </p:spTree>
    <p:extLst>
      <p:ext uri="{BB962C8B-B14F-4D97-AF65-F5344CB8AC3E}">
        <p14:creationId xmlns:p14="http://schemas.microsoft.com/office/powerpoint/2010/main" val="358774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14</a:t>
            </a:fld>
            <a:endParaRPr lang="en-US"/>
          </a:p>
        </p:txBody>
      </p:sp>
    </p:spTree>
    <p:extLst>
      <p:ext uri="{BB962C8B-B14F-4D97-AF65-F5344CB8AC3E}">
        <p14:creationId xmlns:p14="http://schemas.microsoft.com/office/powerpoint/2010/main" val="3858511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15</a:t>
            </a:fld>
            <a:endParaRPr lang="en-US"/>
          </a:p>
        </p:txBody>
      </p:sp>
    </p:spTree>
    <p:extLst>
      <p:ext uri="{BB962C8B-B14F-4D97-AF65-F5344CB8AC3E}">
        <p14:creationId xmlns:p14="http://schemas.microsoft.com/office/powerpoint/2010/main" val="2715968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16</a:t>
            </a:fld>
            <a:endParaRPr lang="en-US"/>
          </a:p>
        </p:txBody>
      </p:sp>
    </p:spTree>
    <p:extLst>
      <p:ext uri="{BB962C8B-B14F-4D97-AF65-F5344CB8AC3E}">
        <p14:creationId xmlns:p14="http://schemas.microsoft.com/office/powerpoint/2010/main" val="4087574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17</a:t>
            </a:fld>
            <a:endParaRPr lang="en-US"/>
          </a:p>
        </p:txBody>
      </p:sp>
    </p:spTree>
    <p:extLst>
      <p:ext uri="{BB962C8B-B14F-4D97-AF65-F5344CB8AC3E}">
        <p14:creationId xmlns:p14="http://schemas.microsoft.com/office/powerpoint/2010/main" val="2261739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18</a:t>
            </a:fld>
            <a:endParaRPr lang="en-US"/>
          </a:p>
        </p:txBody>
      </p:sp>
    </p:spTree>
    <p:extLst>
      <p:ext uri="{BB962C8B-B14F-4D97-AF65-F5344CB8AC3E}">
        <p14:creationId xmlns:p14="http://schemas.microsoft.com/office/powerpoint/2010/main" val="2542967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19</a:t>
            </a:fld>
            <a:endParaRPr lang="en-US"/>
          </a:p>
        </p:txBody>
      </p:sp>
    </p:spTree>
    <p:extLst>
      <p:ext uri="{BB962C8B-B14F-4D97-AF65-F5344CB8AC3E}">
        <p14:creationId xmlns:p14="http://schemas.microsoft.com/office/powerpoint/2010/main" val="3305062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a:t>
            </a:fld>
            <a:endParaRPr lang="en-US"/>
          </a:p>
        </p:txBody>
      </p:sp>
    </p:spTree>
    <p:extLst>
      <p:ext uri="{BB962C8B-B14F-4D97-AF65-F5344CB8AC3E}">
        <p14:creationId xmlns:p14="http://schemas.microsoft.com/office/powerpoint/2010/main" val="1268256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20</a:t>
            </a:fld>
            <a:endParaRPr lang="en-US"/>
          </a:p>
        </p:txBody>
      </p:sp>
    </p:spTree>
    <p:extLst>
      <p:ext uri="{BB962C8B-B14F-4D97-AF65-F5344CB8AC3E}">
        <p14:creationId xmlns:p14="http://schemas.microsoft.com/office/powerpoint/2010/main" val="2437888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21</a:t>
            </a:fld>
            <a:endParaRPr lang="en-US"/>
          </a:p>
        </p:txBody>
      </p:sp>
    </p:spTree>
    <p:extLst>
      <p:ext uri="{BB962C8B-B14F-4D97-AF65-F5344CB8AC3E}">
        <p14:creationId xmlns:p14="http://schemas.microsoft.com/office/powerpoint/2010/main" val="1763323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22</a:t>
            </a:fld>
            <a:endParaRPr lang="en-US"/>
          </a:p>
        </p:txBody>
      </p:sp>
    </p:spTree>
    <p:extLst>
      <p:ext uri="{BB962C8B-B14F-4D97-AF65-F5344CB8AC3E}">
        <p14:creationId xmlns:p14="http://schemas.microsoft.com/office/powerpoint/2010/main" val="3961187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23</a:t>
            </a:fld>
            <a:endParaRPr lang="en-US"/>
          </a:p>
        </p:txBody>
      </p:sp>
    </p:spTree>
    <p:extLst>
      <p:ext uri="{BB962C8B-B14F-4D97-AF65-F5344CB8AC3E}">
        <p14:creationId xmlns:p14="http://schemas.microsoft.com/office/powerpoint/2010/main" val="2405659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24</a:t>
            </a:fld>
            <a:endParaRPr lang="en-US"/>
          </a:p>
        </p:txBody>
      </p:sp>
    </p:spTree>
    <p:extLst>
      <p:ext uri="{BB962C8B-B14F-4D97-AF65-F5344CB8AC3E}">
        <p14:creationId xmlns:p14="http://schemas.microsoft.com/office/powerpoint/2010/main" val="3882534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25</a:t>
            </a:fld>
            <a:endParaRPr lang="en-US"/>
          </a:p>
        </p:txBody>
      </p:sp>
    </p:spTree>
    <p:extLst>
      <p:ext uri="{BB962C8B-B14F-4D97-AF65-F5344CB8AC3E}">
        <p14:creationId xmlns:p14="http://schemas.microsoft.com/office/powerpoint/2010/main" val="1302987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26</a:t>
            </a:fld>
            <a:endParaRPr lang="en-US"/>
          </a:p>
        </p:txBody>
      </p:sp>
    </p:spTree>
    <p:extLst>
      <p:ext uri="{BB962C8B-B14F-4D97-AF65-F5344CB8AC3E}">
        <p14:creationId xmlns:p14="http://schemas.microsoft.com/office/powerpoint/2010/main" val="29212823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27</a:t>
            </a:fld>
            <a:endParaRPr lang="en-US"/>
          </a:p>
        </p:txBody>
      </p:sp>
    </p:spTree>
    <p:extLst>
      <p:ext uri="{BB962C8B-B14F-4D97-AF65-F5344CB8AC3E}">
        <p14:creationId xmlns:p14="http://schemas.microsoft.com/office/powerpoint/2010/main" val="36799726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Century Gothic</a:t>
            </a:r>
          </a:p>
          <a:p>
            <a:r>
              <a:rPr lang="en-US" dirty="0"/>
              <a:t>Main Title Slide: Font Size 80</a:t>
            </a:r>
          </a:p>
          <a:p>
            <a:r>
              <a:rPr lang="en-US" dirty="0"/>
              <a:t>Main Headings: 40-44</a:t>
            </a:r>
          </a:p>
          <a:p>
            <a:r>
              <a:rPr lang="en-US" dirty="0"/>
              <a:t>Main Body: 33</a:t>
            </a:r>
          </a:p>
          <a:p>
            <a:r>
              <a:rPr lang="en-US" dirty="0"/>
              <a:t>Bold and Italic as required</a:t>
            </a:r>
          </a:p>
          <a:p>
            <a:r>
              <a:rPr lang="en-US" dirty="0"/>
              <a:t>Spacing: 15</a:t>
            </a:r>
          </a:p>
          <a:p>
            <a:r>
              <a:rPr lang="en-US" dirty="0"/>
              <a:t>Verse numbers: 20</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Hebreërs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Matthéüs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Timótheüs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Korinthiërs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Efésiërs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Númeri</a:t>
            </a:r>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28</a:t>
            </a:fld>
            <a:endParaRPr lang="en-US"/>
          </a:p>
        </p:txBody>
      </p:sp>
    </p:spTree>
    <p:extLst>
      <p:ext uri="{BB962C8B-B14F-4D97-AF65-F5344CB8AC3E}">
        <p14:creationId xmlns:p14="http://schemas.microsoft.com/office/powerpoint/2010/main" val="3719097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a:t>
            </a:fld>
            <a:endParaRPr lang="en-US"/>
          </a:p>
        </p:txBody>
      </p:sp>
    </p:spTree>
    <p:extLst>
      <p:ext uri="{BB962C8B-B14F-4D97-AF65-F5344CB8AC3E}">
        <p14:creationId xmlns:p14="http://schemas.microsoft.com/office/powerpoint/2010/main" val="669155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4</a:t>
            </a:fld>
            <a:endParaRPr lang="en-US"/>
          </a:p>
        </p:txBody>
      </p:sp>
    </p:spTree>
    <p:extLst>
      <p:ext uri="{BB962C8B-B14F-4D97-AF65-F5344CB8AC3E}">
        <p14:creationId xmlns:p14="http://schemas.microsoft.com/office/powerpoint/2010/main" val="3604296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5</a:t>
            </a:fld>
            <a:endParaRPr lang="en-US"/>
          </a:p>
        </p:txBody>
      </p:sp>
    </p:spTree>
    <p:extLst>
      <p:ext uri="{BB962C8B-B14F-4D97-AF65-F5344CB8AC3E}">
        <p14:creationId xmlns:p14="http://schemas.microsoft.com/office/powerpoint/2010/main" val="1899868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6</a:t>
            </a:fld>
            <a:endParaRPr lang="en-US"/>
          </a:p>
        </p:txBody>
      </p:sp>
    </p:spTree>
    <p:extLst>
      <p:ext uri="{BB962C8B-B14F-4D97-AF65-F5344CB8AC3E}">
        <p14:creationId xmlns:p14="http://schemas.microsoft.com/office/powerpoint/2010/main" val="917743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7</a:t>
            </a:fld>
            <a:endParaRPr lang="en-US"/>
          </a:p>
        </p:txBody>
      </p:sp>
    </p:spTree>
    <p:extLst>
      <p:ext uri="{BB962C8B-B14F-4D97-AF65-F5344CB8AC3E}">
        <p14:creationId xmlns:p14="http://schemas.microsoft.com/office/powerpoint/2010/main" val="2071148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8</a:t>
            </a:fld>
            <a:endParaRPr lang="en-US"/>
          </a:p>
        </p:txBody>
      </p:sp>
    </p:spTree>
    <p:extLst>
      <p:ext uri="{BB962C8B-B14F-4D97-AF65-F5344CB8AC3E}">
        <p14:creationId xmlns:p14="http://schemas.microsoft.com/office/powerpoint/2010/main" val="864998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9</a:t>
            </a:fld>
            <a:endParaRPr lang="en-US"/>
          </a:p>
        </p:txBody>
      </p:sp>
    </p:spTree>
    <p:extLst>
      <p:ext uri="{BB962C8B-B14F-4D97-AF65-F5344CB8AC3E}">
        <p14:creationId xmlns:p14="http://schemas.microsoft.com/office/powerpoint/2010/main" val="2689124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8F16D-558C-7447-9B17-E10F081444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3BDF91-8AB4-2943-AE28-20D3CD7690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412AA0-0985-BE4B-9BCE-C3586233F5B4}"/>
              </a:ext>
            </a:extLst>
          </p:cNvPr>
          <p:cNvSpPr>
            <a:spLocks noGrp="1"/>
          </p:cNvSpPr>
          <p:nvPr>
            <p:ph type="dt" sz="half" idx="10"/>
          </p:nvPr>
        </p:nvSpPr>
        <p:spPr/>
        <p:txBody>
          <a:bodyPr/>
          <a:lstStyle/>
          <a:p>
            <a:fld id="{0A3781E1-7499-2143-B948-C54C8C2DEDD3}" type="datetimeFigureOut">
              <a:rPr lang="en-US" smtClean="0"/>
              <a:t>2/5/2022</a:t>
            </a:fld>
            <a:endParaRPr lang="en-US"/>
          </a:p>
        </p:txBody>
      </p:sp>
      <p:sp>
        <p:nvSpPr>
          <p:cNvPr id="5" name="Footer Placeholder 4">
            <a:extLst>
              <a:ext uri="{FF2B5EF4-FFF2-40B4-BE49-F238E27FC236}">
                <a16:creationId xmlns:a16="http://schemas.microsoft.com/office/drawing/2014/main" id="{ADD1646D-80D1-D941-A552-37BF9C0225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0B43AE-4FC6-6D45-A518-2364381B2B3D}"/>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902653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90FA6-D9C9-A54A-8EDC-A055E0860C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80D2B3-CB43-6948-B4F5-A66BD73F0B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6C830-CFE8-A148-9A4D-00597AC4EC3C}"/>
              </a:ext>
            </a:extLst>
          </p:cNvPr>
          <p:cNvSpPr>
            <a:spLocks noGrp="1"/>
          </p:cNvSpPr>
          <p:nvPr>
            <p:ph type="dt" sz="half" idx="10"/>
          </p:nvPr>
        </p:nvSpPr>
        <p:spPr/>
        <p:txBody>
          <a:bodyPr/>
          <a:lstStyle/>
          <a:p>
            <a:fld id="{0A3781E1-7499-2143-B948-C54C8C2DEDD3}" type="datetimeFigureOut">
              <a:rPr lang="en-US" smtClean="0"/>
              <a:t>2/5/2022</a:t>
            </a:fld>
            <a:endParaRPr lang="en-US"/>
          </a:p>
        </p:txBody>
      </p:sp>
      <p:sp>
        <p:nvSpPr>
          <p:cNvPr id="5" name="Footer Placeholder 4">
            <a:extLst>
              <a:ext uri="{FF2B5EF4-FFF2-40B4-BE49-F238E27FC236}">
                <a16:creationId xmlns:a16="http://schemas.microsoft.com/office/drawing/2014/main" id="{B3933A38-EE88-F745-8F8C-8516C9282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2D6F2-3675-4740-9DFD-96B0FBBA2095}"/>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547127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C0FC08-3B82-1F43-82D0-91ADD4875A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04C463-B854-CE4E-8174-E3DCA03B11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91FA1B-6EE7-1D4E-B406-9D8638E831B2}"/>
              </a:ext>
            </a:extLst>
          </p:cNvPr>
          <p:cNvSpPr>
            <a:spLocks noGrp="1"/>
          </p:cNvSpPr>
          <p:nvPr>
            <p:ph type="dt" sz="half" idx="10"/>
          </p:nvPr>
        </p:nvSpPr>
        <p:spPr/>
        <p:txBody>
          <a:bodyPr/>
          <a:lstStyle/>
          <a:p>
            <a:fld id="{0A3781E1-7499-2143-B948-C54C8C2DEDD3}" type="datetimeFigureOut">
              <a:rPr lang="en-US" smtClean="0"/>
              <a:t>2/5/2022</a:t>
            </a:fld>
            <a:endParaRPr lang="en-US"/>
          </a:p>
        </p:txBody>
      </p:sp>
      <p:sp>
        <p:nvSpPr>
          <p:cNvPr id="5" name="Footer Placeholder 4">
            <a:extLst>
              <a:ext uri="{FF2B5EF4-FFF2-40B4-BE49-F238E27FC236}">
                <a16:creationId xmlns:a16="http://schemas.microsoft.com/office/drawing/2014/main" id="{CD1BAAFD-328B-9647-87CD-BE605B1186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22024-F68A-D240-9F96-454C181FD960}"/>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236398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273E-7B9C-7B4E-9942-E95B491C51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0E7F87-0CC1-4742-9CD0-EFC230D182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336C8D-6AC9-FC41-91C2-875506B18556}"/>
              </a:ext>
            </a:extLst>
          </p:cNvPr>
          <p:cNvSpPr>
            <a:spLocks noGrp="1"/>
          </p:cNvSpPr>
          <p:nvPr>
            <p:ph type="dt" sz="half" idx="10"/>
          </p:nvPr>
        </p:nvSpPr>
        <p:spPr/>
        <p:txBody>
          <a:bodyPr/>
          <a:lstStyle/>
          <a:p>
            <a:fld id="{0A3781E1-7499-2143-B948-C54C8C2DEDD3}" type="datetimeFigureOut">
              <a:rPr lang="en-US" smtClean="0"/>
              <a:t>2/5/2022</a:t>
            </a:fld>
            <a:endParaRPr lang="en-US"/>
          </a:p>
        </p:txBody>
      </p:sp>
      <p:sp>
        <p:nvSpPr>
          <p:cNvPr id="5" name="Footer Placeholder 4">
            <a:extLst>
              <a:ext uri="{FF2B5EF4-FFF2-40B4-BE49-F238E27FC236}">
                <a16:creationId xmlns:a16="http://schemas.microsoft.com/office/drawing/2014/main" id="{0DCE6696-4038-3549-9D42-ED0E4DAB0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EA4E7-C682-D049-A5FA-333F7A1CD6C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821474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EE03C-6DFE-EC43-ABAF-DD9B896B1D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6AA1EC-D4D0-5745-A4A1-DF63F6C2FB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DA29E2-2E8B-8047-B24A-67333AE593BC}"/>
              </a:ext>
            </a:extLst>
          </p:cNvPr>
          <p:cNvSpPr>
            <a:spLocks noGrp="1"/>
          </p:cNvSpPr>
          <p:nvPr>
            <p:ph type="dt" sz="half" idx="10"/>
          </p:nvPr>
        </p:nvSpPr>
        <p:spPr/>
        <p:txBody>
          <a:bodyPr/>
          <a:lstStyle/>
          <a:p>
            <a:fld id="{0A3781E1-7499-2143-B948-C54C8C2DEDD3}" type="datetimeFigureOut">
              <a:rPr lang="en-US" smtClean="0"/>
              <a:t>2/5/2022</a:t>
            </a:fld>
            <a:endParaRPr lang="en-US"/>
          </a:p>
        </p:txBody>
      </p:sp>
      <p:sp>
        <p:nvSpPr>
          <p:cNvPr id="5" name="Footer Placeholder 4">
            <a:extLst>
              <a:ext uri="{FF2B5EF4-FFF2-40B4-BE49-F238E27FC236}">
                <a16:creationId xmlns:a16="http://schemas.microsoft.com/office/drawing/2014/main" id="{45D549C4-ED7E-F147-ADD7-92A3B81233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7907C8-3241-124D-A35C-190D10E143BA}"/>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3778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E498B-74EC-D94C-A4AA-EB1C140F82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C75A7D-59FC-CB42-ADDF-57D86ED0B7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78ACC1-EE82-4441-BF9A-730FD2BE3C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3DD5DE-2C29-CD48-9B03-BFE2BD6CD809}"/>
              </a:ext>
            </a:extLst>
          </p:cNvPr>
          <p:cNvSpPr>
            <a:spLocks noGrp="1"/>
          </p:cNvSpPr>
          <p:nvPr>
            <p:ph type="dt" sz="half" idx="10"/>
          </p:nvPr>
        </p:nvSpPr>
        <p:spPr/>
        <p:txBody>
          <a:bodyPr/>
          <a:lstStyle/>
          <a:p>
            <a:fld id="{0A3781E1-7499-2143-B948-C54C8C2DEDD3}" type="datetimeFigureOut">
              <a:rPr lang="en-US" smtClean="0"/>
              <a:t>2/5/2022</a:t>
            </a:fld>
            <a:endParaRPr lang="en-US"/>
          </a:p>
        </p:txBody>
      </p:sp>
      <p:sp>
        <p:nvSpPr>
          <p:cNvPr id="6" name="Footer Placeholder 5">
            <a:extLst>
              <a:ext uri="{FF2B5EF4-FFF2-40B4-BE49-F238E27FC236}">
                <a16:creationId xmlns:a16="http://schemas.microsoft.com/office/drawing/2014/main" id="{227151E5-A4AD-4B4D-9621-89C1A71AEB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A74831-B79A-9048-8D80-CF175F976DE1}"/>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984455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08CA-7A0D-0A46-AE0A-0ED26427B2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FFF76C-9676-C845-9671-0FABA36195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FDF38-41D2-4547-B435-80413EE9D6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FA9AFC-22C4-5247-9AF8-EC8F0BE607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FF7C2A-491B-E64B-B3AB-9D9E04374D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3B865C-0582-8143-B3BE-CC4768F93A2E}"/>
              </a:ext>
            </a:extLst>
          </p:cNvPr>
          <p:cNvSpPr>
            <a:spLocks noGrp="1"/>
          </p:cNvSpPr>
          <p:nvPr>
            <p:ph type="dt" sz="half" idx="10"/>
          </p:nvPr>
        </p:nvSpPr>
        <p:spPr/>
        <p:txBody>
          <a:bodyPr/>
          <a:lstStyle/>
          <a:p>
            <a:fld id="{0A3781E1-7499-2143-B948-C54C8C2DEDD3}" type="datetimeFigureOut">
              <a:rPr lang="en-US" smtClean="0"/>
              <a:t>2/5/2022</a:t>
            </a:fld>
            <a:endParaRPr lang="en-US"/>
          </a:p>
        </p:txBody>
      </p:sp>
      <p:sp>
        <p:nvSpPr>
          <p:cNvPr id="8" name="Footer Placeholder 7">
            <a:extLst>
              <a:ext uri="{FF2B5EF4-FFF2-40B4-BE49-F238E27FC236}">
                <a16:creationId xmlns:a16="http://schemas.microsoft.com/office/drawing/2014/main" id="{066640B0-B1EA-884D-81EB-E4B76210BA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C61FF2-818C-434A-BCA6-25FC43A383B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427551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9C9D3-55A2-374B-991F-8172F64069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6A121A-80AB-964B-9A12-D952B3C081F4}"/>
              </a:ext>
            </a:extLst>
          </p:cNvPr>
          <p:cNvSpPr>
            <a:spLocks noGrp="1"/>
          </p:cNvSpPr>
          <p:nvPr>
            <p:ph type="dt" sz="half" idx="10"/>
          </p:nvPr>
        </p:nvSpPr>
        <p:spPr/>
        <p:txBody>
          <a:bodyPr/>
          <a:lstStyle/>
          <a:p>
            <a:fld id="{0A3781E1-7499-2143-B948-C54C8C2DEDD3}" type="datetimeFigureOut">
              <a:rPr lang="en-US" smtClean="0"/>
              <a:t>2/5/2022</a:t>
            </a:fld>
            <a:endParaRPr lang="en-US"/>
          </a:p>
        </p:txBody>
      </p:sp>
      <p:sp>
        <p:nvSpPr>
          <p:cNvPr id="4" name="Footer Placeholder 3">
            <a:extLst>
              <a:ext uri="{FF2B5EF4-FFF2-40B4-BE49-F238E27FC236}">
                <a16:creationId xmlns:a16="http://schemas.microsoft.com/office/drawing/2014/main" id="{7CF63F1C-ABE0-6742-AAFE-6E88735706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DFB907-B78B-C24C-87A4-5355B5969113}"/>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92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D156C-C1F9-6542-BFCB-2047D9EB6A89}"/>
              </a:ext>
            </a:extLst>
          </p:cNvPr>
          <p:cNvSpPr>
            <a:spLocks noGrp="1"/>
          </p:cNvSpPr>
          <p:nvPr>
            <p:ph type="dt" sz="half" idx="10"/>
          </p:nvPr>
        </p:nvSpPr>
        <p:spPr/>
        <p:txBody>
          <a:bodyPr/>
          <a:lstStyle/>
          <a:p>
            <a:fld id="{0A3781E1-7499-2143-B948-C54C8C2DEDD3}" type="datetimeFigureOut">
              <a:rPr lang="en-US" smtClean="0"/>
              <a:t>2/5/2022</a:t>
            </a:fld>
            <a:endParaRPr lang="en-US"/>
          </a:p>
        </p:txBody>
      </p:sp>
      <p:sp>
        <p:nvSpPr>
          <p:cNvPr id="3" name="Footer Placeholder 2">
            <a:extLst>
              <a:ext uri="{FF2B5EF4-FFF2-40B4-BE49-F238E27FC236}">
                <a16:creationId xmlns:a16="http://schemas.microsoft.com/office/drawing/2014/main" id="{5539C80E-016B-6A49-A5CA-DB0DBB241C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D49721-9EB2-0241-9104-04B6B4EC1EE7}"/>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780749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5003B-C63B-1F47-ADF7-97A82AD460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C84442-C571-4049-81E4-927224FC60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55F481-E863-6B40-8DE0-E99C1EC7FB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A82CF7-822C-FA45-9A5E-3434847D2E77}"/>
              </a:ext>
            </a:extLst>
          </p:cNvPr>
          <p:cNvSpPr>
            <a:spLocks noGrp="1"/>
          </p:cNvSpPr>
          <p:nvPr>
            <p:ph type="dt" sz="half" idx="10"/>
          </p:nvPr>
        </p:nvSpPr>
        <p:spPr/>
        <p:txBody>
          <a:bodyPr/>
          <a:lstStyle/>
          <a:p>
            <a:fld id="{0A3781E1-7499-2143-B948-C54C8C2DEDD3}" type="datetimeFigureOut">
              <a:rPr lang="en-US" smtClean="0"/>
              <a:t>2/5/2022</a:t>
            </a:fld>
            <a:endParaRPr lang="en-US"/>
          </a:p>
        </p:txBody>
      </p:sp>
      <p:sp>
        <p:nvSpPr>
          <p:cNvPr id="6" name="Footer Placeholder 5">
            <a:extLst>
              <a:ext uri="{FF2B5EF4-FFF2-40B4-BE49-F238E27FC236}">
                <a16:creationId xmlns:a16="http://schemas.microsoft.com/office/drawing/2014/main" id="{C9EE30F8-EF70-C745-B18D-DADD479F4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CC772D-2166-E14B-9213-8070A1F3EC9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027122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83B12-6D69-2E45-81E7-5BCD7A47CE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448410-E28A-7C43-8087-E95B48D8D7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117B8E6-2FBF-2542-9D78-9195EBCF3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F07638-8D21-E543-BC86-1970E8350FA8}"/>
              </a:ext>
            </a:extLst>
          </p:cNvPr>
          <p:cNvSpPr>
            <a:spLocks noGrp="1"/>
          </p:cNvSpPr>
          <p:nvPr>
            <p:ph type="dt" sz="half" idx="10"/>
          </p:nvPr>
        </p:nvSpPr>
        <p:spPr/>
        <p:txBody>
          <a:bodyPr/>
          <a:lstStyle/>
          <a:p>
            <a:fld id="{0A3781E1-7499-2143-B948-C54C8C2DEDD3}" type="datetimeFigureOut">
              <a:rPr lang="en-US" smtClean="0"/>
              <a:t>2/5/2022</a:t>
            </a:fld>
            <a:endParaRPr lang="en-US"/>
          </a:p>
        </p:txBody>
      </p:sp>
      <p:sp>
        <p:nvSpPr>
          <p:cNvPr id="6" name="Footer Placeholder 5">
            <a:extLst>
              <a:ext uri="{FF2B5EF4-FFF2-40B4-BE49-F238E27FC236}">
                <a16:creationId xmlns:a16="http://schemas.microsoft.com/office/drawing/2014/main" id="{7166DA19-F60C-574A-9E2F-42C03B88BD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EE5EAB-F177-FA46-9471-801CB0C1EEA6}"/>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4013352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645308-B7A5-6C45-883F-3009F5569B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ACB264-EC4D-FA43-AAE6-5760DF5020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F9245-40BC-DF46-B105-9411A4F60A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781E1-7499-2143-B948-C54C8C2DEDD3}" type="datetimeFigureOut">
              <a:rPr lang="en-US" smtClean="0"/>
              <a:t>2/5/2022</a:t>
            </a:fld>
            <a:endParaRPr lang="en-US"/>
          </a:p>
        </p:txBody>
      </p:sp>
      <p:sp>
        <p:nvSpPr>
          <p:cNvPr id="5" name="Footer Placeholder 4">
            <a:extLst>
              <a:ext uri="{FF2B5EF4-FFF2-40B4-BE49-F238E27FC236}">
                <a16:creationId xmlns:a16="http://schemas.microsoft.com/office/drawing/2014/main" id="{AFF05EF5-8381-3040-B202-BB9798B68E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652E2D-40F1-414D-BEB6-265B854753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33385-CA48-B74E-B468-C79BBCA3ABC4}" type="slidenum">
              <a:rPr lang="en-US" smtClean="0"/>
              <a:t>‹#›</a:t>
            </a:fld>
            <a:endParaRPr lang="en-US"/>
          </a:p>
        </p:txBody>
      </p:sp>
    </p:spTree>
    <p:extLst>
      <p:ext uri="{BB962C8B-B14F-4D97-AF65-F5344CB8AC3E}">
        <p14:creationId xmlns:p14="http://schemas.microsoft.com/office/powerpoint/2010/main" val="2963414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1655250" y="1417320"/>
            <a:ext cx="8881499" cy="4023360"/>
          </a:xfrm>
          <a:prstGeom prst="rect">
            <a:avLst/>
          </a:prstGeom>
        </p:spPr>
        <p:txBody>
          <a:bodyPr>
            <a:noAutofit/>
          </a:bodyPr>
          <a:lstStyle/>
          <a:p>
            <a:pPr lvl="0">
              <a:lnSpc>
                <a:spcPct val="100000"/>
              </a:lnSpc>
              <a:spcBef>
                <a:spcPts val="0"/>
              </a:spcBef>
            </a:pPr>
            <a:r>
              <a:rPr kumimoji="0" lang="nl-NL" sz="66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t>THE LETTERS OF JESUS – PERGAMUM.</a:t>
            </a:r>
            <a:br>
              <a:rPr kumimoji="0" lang="nl-NL" sz="66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br>
            <a:r>
              <a:rPr kumimoji="0" lang="nl-NL" sz="6600"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t>PERGAMUS:</a:t>
            </a:r>
            <a:r>
              <a:rPr kumimoji="0" lang="nl-NL" sz="66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t> GETROU, </a:t>
            </a:r>
            <a:r>
              <a:rPr kumimoji="0" lang="nl-NL" sz="6600"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t>maar</a:t>
            </a:r>
            <a:r>
              <a:rPr kumimoji="0" lang="nl-NL" sz="66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t> GEKRAAK.</a:t>
            </a:r>
          </a:p>
        </p:txBody>
      </p:sp>
    </p:spTree>
    <p:extLst>
      <p:ext uri="{BB962C8B-B14F-4D97-AF65-F5344CB8AC3E}">
        <p14:creationId xmlns:p14="http://schemas.microsoft.com/office/powerpoint/2010/main" val="211715667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PERGAMUS: Griekse woord wat beteken ‘toring’ of ‘kasteel’ maar die volle NAAM beteken ‘fortified’ VESTING, STRONGHOLD.</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4142673639"/>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Openbaring 2:12-17</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Dít sê Hy wat die skerp tweesnydende swaard het:</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845031568"/>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Openbaring 2:12-17</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Ek ken jou werke en die plek waar jy woon, waar die troon van die Satan is. En jy hou vas aan my Naam en het die geloof in My nie verloën nie, selfs in die dae waarin Antipas my getroue getuie was, wat gedood is by julle waar die Satan woon.</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244366154"/>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Openbaring 2:12-17</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Maar Ek het enkele dinge teen jou: dat jy daar mense het wat vashou aan die leer van Bíleam wat Balak geleer het om ‘n struikelblok voor die kinders van Israel te werp, naamlik om afgodsoffers te eet en te hoereer. So het jy ook mense wat vashou aan die leer van die Nikolaïete, wat Ek haat.</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466268933"/>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‘We keep prostitutes for pleasure, we keep mistresses for the day to day needs of our body and we keep wives for the begetting of children and for the faithful guardianship of our homes.’</a:t>
            </a:r>
            <a:endParaRPr lang="nl-NL"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4028318284"/>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sz="3200" i="1" dirty="0">
                <a:solidFill>
                  <a:schemeClr val="dk1"/>
                </a:solidFill>
                <a:latin typeface="Century Gothic"/>
                <a:ea typeface="Century Gothic"/>
                <a:cs typeface="Century Gothic"/>
                <a:sym typeface="Century Gothic"/>
              </a:rPr>
              <a:t>‘Christianity and the Church is getting an increasingly feminine image. It is as if the enemy want to alienate us from a father figure and the Biblical leadership that flows from that authority. When a prominent pastor was </a:t>
            </a:r>
            <a:r>
              <a:rPr lang="en-GB" sz="3200" i="1" dirty="0" err="1">
                <a:solidFill>
                  <a:schemeClr val="dk1"/>
                </a:solidFill>
                <a:latin typeface="Century Gothic"/>
                <a:ea typeface="Century Gothic"/>
                <a:cs typeface="Century Gothic"/>
                <a:sym typeface="Century Gothic"/>
              </a:rPr>
              <a:t>resently</a:t>
            </a:r>
            <a:r>
              <a:rPr lang="en-GB" sz="3200" i="1" dirty="0">
                <a:solidFill>
                  <a:schemeClr val="dk1"/>
                </a:solidFill>
                <a:latin typeface="Century Gothic"/>
                <a:ea typeface="Century Gothic"/>
                <a:cs typeface="Century Gothic"/>
                <a:sym typeface="Century Gothic"/>
              </a:rPr>
              <a:t> asked by a journalist what God is like, he answered: God is weak, as weak as water. He is like a grandma sitting in a rocking chair but whose love holds the whole family together. The journalist looked confused and said: I thought God was a Father!</a:t>
            </a:r>
            <a:endParaRPr lang="nl-NL"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594380903"/>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sz="3200" i="1" dirty="0">
                <a:solidFill>
                  <a:schemeClr val="dk1"/>
                </a:solidFill>
                <a:latin typeface="Century Gothic"/>
                <a:ea typeface="Century Gothic"/>
                <a:cs typeface="Century Gothic"/>
                <a:sym typeface="Century Gothic"/>
              </a:rPr>
              <a:t>Men are effectively being paralyzed and </a:t>
            </a:r>
            <a:r>
              <a:rPr lang="en-GB" sz="3200" i="1" dirty="0" err="1">
                <a:solidFill>
                  <a:schemeClr val="dk1"/>
                </a:solidFill>
                <a:latin typeface="Century Gothic"/>
                <a:ea typeface="Century Gothic"/>
                <a:cs typeface="Century Gothic"/>
                <a:sym typeface="Century Gothic"/>
              </a:rPr>
              <a:t>passivied</a:t>
            </a:r>
            <a:r>
              <a:rPr lang="en-GB" sz="3200" i="1" dirty="0">
                <a:solidFill>
                  <a:schemeClr val="dk1"/>
                </a:solidFill>
                <a:latin typeface="Century Gothic"/>
                <a:ea typeface="Century Gothic"/>
                <a:cs typeface="Century Gothic"/>
                <a:sym typeface="Century Gothic"/>
              </a:rPr>
              <a:t> in the church by the enemy. The average ratio between men and women in the church worldwide is </a:t>
            </a:r>
            <a:r>
              <a:rPr lang="en-GB" sz="3200" b="1" i="1" dirty="0">
                <a:solidFill>
                  <a:schemeClr val="dk1"/>
                </a:solidFill>
                <a:latin typeface="Century Gothic"/>
                <a:ea typeface="Century Gothic"/>
                <a:cs typeface="Century Gothic"/>
                <a:sym typeface="Century Gothic"/>
              </a:rPr>
              <a:t>1:5.</a:t>
            </a:r>
            <a:r>
              <a:rPr lang="en-GB" sz="3200" i="1" dirty="0">
                <a:solidFill>
                  <a:schemeClr val="dk1"/>
                </a:solidFill>
                <a:latin typeface="Century Gothic"/>
                <a:ea typeface="Century Gothic"/>
                <a:cs typeface="Century Gothic"/>
                <a:sym typeface="Century Gothic"/>
              </a:rPr>
              <a:t> Churches have given in to the pressures of feminism and political correctness and have abandoned the Biblical order which has been put there by God.</a:t>
            </a:r>
            <a:endParaRPr lang="nl-NL"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090782048"/>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sz="3000" i="1" dirty="0">
                <a:solidFill>
                  <a:schemeClr val="dk1"/>
                </a:solidFill>
                <a:latin typeface="Century Gothic"/>
                <a:ea typeface="Century Gothic"/>
                <a:cs typeface="Century Gothic"/>
                <a:sym typeface="Century Gothic"/>
              </a:rPr>
              <a:t>A modern ‘inclusivist’ version of the Bible are already in circulation in which all gender references are either neutralized or made feminine. Jesus is no more called Son of Man, but Child of Human Being while God is referred to as Father-Mother. One witty reviewer spotted a glaring inconsistency when he commented: The devil must be laughing her head off! In a prominent church in </a:t>
            </a:r>
            <a:r>
              <a:rPr lang="en-GB" sz="3000" i="1" dirty="0" err="1">
                <a:solidFill>
                  <a:schemeClr val="dk1"/>
                </a:solidFill>
                <a:latin typeface="Century Gothic"/>
                <a:ea typeface="Century Gothic"/>
                <a:cs typeface="Century Gothic"/>
                <a:sym typeface="Century Gothic"/>
              </a:rPr>
              <a:t>Brittian</a:t>
            </a:r>
            <a:r>
              <a:rPr lang="en-GB" sz="3000" i="1" dirty="0">
                <a:solidFill>
                  <a:schemeClr val="dk1"/>
                </a:solidFill>
                <a:latin typeface="Century Gothic"/>
                <a:ea typeface="Century Gothic"/>
                <a:cs typeface="Century Gothic"/>
                <a:sym typeface="Century Gothic"/>
              </a:rPr>
              <a:t> they have hung a life-sized sculpture of the cross with the figure of Christ, totally nude and totally female in an attempt to get the point across.’</a:t>
            </a:r>
            <a:endParaRPr lang="nl-NL" sz="30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455590146"/>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Openbaring 2:12-17</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Bekeer jou; anders kom Ek gou na jou toe en sal teen hulle oorlog voer met die swaard van my mond. Wie ‘n oor het, laat hom hoor wat die Gees aan die gemeentes sê.</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019734704"/>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1 Timotheus 3:15</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’Maar as ek vertoef, dan kan jy weet hoe iemand hom moet gedra in die huis van God, wat die gemeente is van die lewende God, ‘n pilaar en grondslag van die waarheid.’</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234321636"/>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840C6C4A-5137-4F27-B2D7-2550E9C139F6}"/>
              </a:ext>
            </a:extLst>
          </p:cNvPr>
          <p:cNvPicPr>
            <a:picLocks noChangeAspect="1"/>
          </p:cNvPicPr>
          <p:nvPr/>
        </p:nvPicPr>
        <p:blipFill rotWithShape="1">
          <a:blip r:embed="rId3"/>
          <a:srcRect t="9505" b="8093"/>
          <a:stretch/>
        </p:blipFill>
        <p:spPr>
          <a:xfrm>
            <a:off x="20" y="1282"/>
            <a:ext cx="12191980" cy="6856718"/>
          </a:xfrm>
          <a:prstGeom prst="rect">
            <a:avLst/>
          </a:prstGeom>
        </p:spPr>
      </p:pic>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241183111"/>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Openbaring 2:12-17</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Aan hom wat oorwin, sal Ek gee om te eet van die verborge manna,..</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88817541"/>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Johannes 6:35</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‘Ek is die brood van die lewe...’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166029527"/>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Johannes 4:32 &amp; 34</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‘Ek het voedsel om te eet waar julle nie van weet nie…. My voedsel is om die wil te doen van Hom wat My gestuur het en om sy werk te volbring.’</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695817137"/>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Openbaring 2:12-17</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…en Ek sal hom gee ‘n wit keursteen, en op dié steen ‘n nuwe naam geskrywe wat niemand ken nie, behalwe hy wat dit ontvang.’</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002343541"/>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2 Korinthiërs 6:14-7:1</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‘Moenie in dieselfde juk trek saam met ongelowiges nie, want watter deelgenootskap het die geregtigheid met die ongeregtigheid, en watter gemeenskap het die lig met die duisternis? En watter ooreenstemming het Christus met Bélial, of watter aandeel het die gelowige met die ongelowige? </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54402522"/>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2 Korinthiërs 6:14-7:1</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Of watter ooreenkoms het die tempel van God met die afgode? Want julle is die tempel van die lewende God, soos God gespreek het: Ek sal in hulle woon en onder hulle wandel, en Ek sal hulle God wees, en hulle sal vir My ‘n volk wees. Daarom, gaan onder hulle uit…</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934021315"/>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2 Korinthiërs 6:14-7:1</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en sonder julle af, spreek die Here; en raak nie aan wat onrein is nie, en Ek sal julle aanneem; en Ek sal vir julle ‘n Vader wees, en julle sal vir My seuns en dogters wees, spreek die Here, die Almagtige.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851920853"/>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2 Korinthiërs 6:14-7:1</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Terwyl ons dan hierdie beloftes het, geliefdes, laat ons ons van alle besoedeling van die vlees en die gees reinig, en laat ons die heiligmaking in die vrees van God volbring.</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052910887"/>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1568917" y="1689443"/>
            <a:ext cx="8881499" cy="4023360"/>
          </a:xfrm>
          <a:prstGeom prst="rect">
            <a:avLst/>
          </a:prstGeom>
        </p:spPr>
        <p:txBody>
          <a:bodyPr>
            <a:noAutofit/>
          </a:bodyPr>
          <a:lstStyle/>
          <a:p>
            <a:pPr lvl="0">
              <a:lnSpc>
                <a:spcPct val="100000"/>
              </a:lnSpc>
              <a:spcBef>
                <a:spcPts val="0"/>
              </a:spcBef>
            </a:pPr>
            <a:r>
              <a:rPr kumimoji="0" lang="en-GB" sz="78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t>THE LETTERS OF JESUS </a:t>
            </a:r>
            <a:br>
              <a:rPr kumimoji="0" lang="en-GB" sz="78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br>
            <a:r>
              <a:rPr kumimoji="0" lang="en-GB" sz="78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t>– </a:t>
            </a:r>
            <a:br>
              <a:rPr kumimoji="0" lang="en-GB" sz="78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br>
            <a:r>
              <a:rPr kumimoji="0" lang="en-GB" sz="78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t>PERGAMUM</a:t>
            </a:r>
            <a:endParaRPr kumimoji="0" lang="en-ZA" sz="80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endParaRPr>
          </a:p>
        </p:txBody>
      </p:sp>
    </p:spTree>
    <p:extLst>
      <p:ext uri="{BB962C8B-B14F-4D97-AF65-F5344CB8AC3E}">
        <p14:creationId xmlns:p14="http://schemas.microsoft.com/office/powerpoint/2010/main" val="2597711069"/>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1F6718D9-652E-4E96-A965-5B9DE4BA64FF}"/>
              </a:ext>
            </a:extLst>
          </p:cNvPr>
          <p:cNvPicPr>
            <a:picLocks noChangeAspect="1"/>
          </p:cNvPicPr>
          <p:nvPr/>
        </p:nvPicPr>
        <p:blipFill rotWithShape="1">
          <a:blip r:embed="rId3"/>
          <a:srcRect t="3768" b="14430"/>
          <a:stretch/>
        </p:blipFill>
        <p:spPr>
          <a:xfrm>
            <a:off x="20" y="1282"/>
            <a:ext cx="12191980" cy="6856718"/>
          </a:xfrm>
          <a:prstGeom prst="rect">
            <a:avLst/>
          </a:prstGeom>
        </p:spPr>
      </p:pic>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930358982"/>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8DAAB828-02C8-4111-AC14-FF5ACEDDF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0"/>
            <a:ext cx="8797955" cy="6858000"/>
          </a:xfrm>
          <a:custGeom>
            <a:avLst/>
            <a:gdLst>
              <a:gd name="connsiteX0" fmla="*/ 1951386 w 8751613"/>
              <a:gd name="connsiteY0" fmla="*/ 0 h 6858000"/>
              <a:gd name="connsiteX1" fmla="*/ 6808636 w 8751613"/>
              <a:gd name="connsiteY1" fmla="*/ 0 h 6858000"/>
              <a:gd name="connsiteX2" fmla="*/ 6972292 w 8751613"/>
              <a:gd name="connsiteY2" fmla="*/ 272824 h 6858000"/>
              <a:gd name="connsiteX3" fmla="*/ 8684358 w 8751613"/>
              <a:gd name="connsiteY3" fmla="*/ 3126935 h 6858000"/>
              <a:gd name="connsiteX4" fmla="*/ 8684358 w 8751613"/>
              <a:gd name="connsiteY4" fmla="*/ 3731065 h 6858000"/>
              <a:gd name="connsiteX5" fmla="*/ 6813619 w 8751613"/>
              <a:gd name="connsiteY5" fmla="*/ 6849692 h 6858000"/>
              <a:gd name="connsiteX6" fmla="*/ 6808636 w 8751613"/>
              <a:gd name="connsiteY6" fmla="*/ 6858000 h 6858000"/>
              <a:gd name="connsiteX7" fmla="*/ 1951386 w 8751613"/>
              <a:gd name="connsiteY7" fmla="*/ 6858000 h 6858000"/>
              <a:gd name="connsiteX8" fmla="*/ 1787729 w 8751613"/>
              <a:gd name="connsiteY8" fmla="*/ 6585176 h 6858000"/>
              <a:gd name="connsiteX9" fmla="*/ 75663 w 8751613"/>
              <a:gd name="connsiteY9" fmla="*/ 3731065 h 6858000"/>
              <a:gd name="connsiteX10" fmla="*/ 75663 w 8751613"/>
              <a:gd name="connsiteY10" fmla="*/ 3126935 h 6858000"/>
              <a:gd name="connsiteX11" fmla="*/ 1946402 w 8751613"/>
              <a:gd name="connsiteY11" fmla="*/ 8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1613" h="6858000">
                <a:moveTo>
                  <a:pt x="1951386" y="0"/>
                </a:moveTo>
                <a:lnTo>
                  <a:pt x="6808636" y="0"/>
                </a:lnTo>
                <a:lnTo>
                  <a:pt x="6972292" y="272824"/>
                </a:lnTo>
                <a:cubicBezTo>
                  <a:pt x="8684358" y="3126935"/>
                  <a:pt x="8684358" y="3126935"/>
                  <a:pt x="8684358" y="3126935"/>
                </a:cubicBezTo>
                <a:cubicBezTo>
                  <a:pt x="8774032" y="3299544"/>
                  <a:pt x="8774032" y="3558457"/>
                  <a:pt x="8684358" y="3731065"/>
                </a:cubicBezTo>
                <a:cubicBezTo>
                  <a:pt x="7154297" y="6281764"/>
                  <a:pt x="6867411" y="6760019"/>
                  <a:pt x="6813619" y="6849692"/>
                </a:cubicBezTo>
                <a:lnTo>
                  <a:pt x="6808636" y="6858000"/>
                </a:lnTo>
                <a:lnTo>
                  <a:pt x="1951386" y="6858000"/>
                </a:lnTo>
                <a:lnTo>
                  <a:pt x="1787729" y="6585176"/>
                </a:lnTo>
                <a:cubicBezTo>
                  <a:pt x="75663" y="3731065"/>
                  <a:pt x="75663" y="3731065"/>
                  <a:pt x="75663" y="3731065"/>
                </a:cubicBezTo>
                <a:cubicBezTo>
                  <a:pt x="-25220" y="3558457"/>
                  <a:pt x="-25220" y="3299544"/>
                  <a:pt x="75663" y="3126935"/>
                </a:cubicBezTo>
                <a:cubicBezTo>
                  <a:pt x="1605724" y="576237"/>
                  <a:pt x="1892611" y="97981"/>
                  <a:pt x="1946402" y="830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2FFF2BAE-3F43-4852-9203-299427F24AC4}"/>
              </a:ext>
            </a:extLst>
          </p:cNvPr>
          <p:cNvPicPr>
            <a:picLocks noChangeAspect="1"/>
          </p:cNvPicPr>
          <p:nvPr/>
        </p:nvPicPr>
        <p:blipFill>
          <a:blip r:embed="rId3"/>
          <a:stretch>
            <a:fillRect/>
          </a:stretch>
        </p:blipFill>
        <p:spPr>
          <a:xfrm>
            <a:off x="3031435" y="-4216"/>
            <a:ext cx="4065103" cy="6860935"/>
          </a:xfrm>
          <a:prstGeom prst="rect">
            <a:avLst/>
          </a:prstGeom>
        </p:spPr>
      </p:pic>
      <p:grpSp>
        <p:nvGrpSpPr>
          <p:cNvPr id="28" name="Group 27">
            <a:extLst>
              <a:ext uri="{FF2B5EF4-FFF2-40B4-BE49-F238E27FC236}">
                <a16:creationId xmlns:a16="http://schemas.microsoft.com/office/drawing/2014/main" id="{C32D4553-E775-4F16-9A6F-FED8D166A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29"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30"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32107577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1 Timotheus 4:8</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‘Want die liggaamlike oefening is tot weinig nut, maar die godsaligheid is nuttig vir alles, omdat dit die belofte van die teenwoordige en die toekomende lewe het.’</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46557428"/>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‘For bodily exercise profits a little, but godliness is profitable for all things, having promise of the life that now is and of that which is to come.’</a:t>
            </a:r>
            <a:endParaRPr lang="nl-NL"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129081792"/>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F0D6797D-C784-42EA-9FE3-08304F5130C3}"/>
              </a:ext>
            </a:extLst>
          </p:cNvPr>
          <p:cNvPicPr>
            <a:picLocks noChangeAspect="1"/>
          </p:cNvPicPr>
          <p:nvPr/>
        </p:nvPicPr>
        <p:blipFill rotWithShape="1">
          <a:blip r:embed="rId3"/>
          <a:srcRect b="3864"/>
          <a:stretch/>
        </p:blipFill>
        <p:spPr>
          <a:xfrm>
            <a:off x="20" y="1282"/>
            <a:ext cx="12191980" cy="6856718"/>
          </a:xfrm>
          <a:prstGeom prst="rect">
            <a:avLst/>
          </a:prstGeom>
        </p:spPr>
      </p:pic>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4061099537"/>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606A862B-C3BB-4292-BF53-17A52763B52E}"/>
              </a:ext>
            </a:extLst>
          </p:cNvPr>
          <p:cNvPicPr>
            <a:picLocks noChangeAspect="1"/>
          </p:cNvPicPr>
          <p:nvPr/>
        </p:nvPicPr>
        <p:blipFill rotWithShape="1">
          <a:blip r:embed="rId3"/>
          <a:srcRect t="1765"/>
          <a:stretch/>
        </p:blipFill>
        <p:spPr>
          <a:xfrm>
            <a:off x="20" y="1282"/>
            <a:ext cx="12191980" cy="6856718"/>
          </a:xfrm>
          <a:prstGeom prst="rect">
            <a:avLst/>
          </a:prstGeom>
        </p:spPr>
      </p:pic>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240266184"/>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Openbaring 2:12-17</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‘En skryf aan die engel van die gemeente in Pérgamus:</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5626406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08-25 Philippians - Epistle of Joy IV" id="{1D3B2CA8-103D-1A45-9131-56EE6DB0AA22}" vid="{21D02281-4C00-6946-9E26-000BA019AD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1788</TotalTime>
  <Words>1047</Words>
  <Application>Microsoft Office PowerPoint</Application>
  <PresentationFormat>Widescreen</PresentationFormat>
  <Paragraphs>112</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Century Gothic</vt:lpstr>
      <vt:lpstr>Symbol</vt:lpstr>
      <vt:lpstr>Office Theme</vt:lpstr>
      <vt:lpstr>THE LETTERS OF JESUS – PERGAMUM. PERGAMUS: GETROU, maar GEKRAAK.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LETTERS OF JESUS  –  PERGAMUM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HEBREWS   GOING ALL THE WAY ON THE WAY I</dc:title>
  <dc:creator>Jamandus Lotz</dc:creator>
  <cp:lastModifiedBy>Jamandus</cp:lastModifiedBy>
  <cp:revision>128</cp:revision>
  <dcterms:created xsi:type="dcterms:W3CDTF">2020-05-26T13:44:35Z</dcterms:created>
  <dcterms:modified xsi:type="dcterms:W3CDTF">2022-02-05T07:37:34Z</dcterms:modified>
  <cp:contentStatus/>
</cp:coreProperties>
</file>