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906" r:id="rId3"/>
    <p:sldId id="946" r:id="rId4"/>
    <p:sldId id="908" r:id="rId5"/>
    <p:sldId id="883" r:id="rId6"/>
    <p:sldId id="947" r:id="rId7"/>
    <p:sldId id="948" r:id="rId8"/>
    <p:sldId id="950" r:id="rId9"/>
    <p:sldId id="951" r:id="rId10"/>
    <p:sldId id="952" r:id="rId11"/>
    <p:sldId id="953" r:id="rId12"/>
    <p:sldId id="954" r:id="rId13"/>
    <p:sldId id="955" r:id="rId14"/>
    <p:sldId id="956" r:id="rId15"/>
    <p:sldId id="957" r:id="rId16"/>
    <p:sldId id="958" r:id="rId17"/>
    <p:sldId id="959" r:id="rId18"/>
    <p:sldId id="960" r:id="rId19"/>
    <p:sldId id="961" r:id="rId20"/>
    <p:sldId id="962" r:id="rId21"/>
    <p:sldId id="963" r:id="rId22"/>
    <p:sldId id="964" r:id="rId23"/>
    <p:sldId id="966" r:id="rId24"/>
    <p:sldId id="965" r:id="rId25"/>
    <p:sldId id="967" r:id="rId26"/>
    <p:sldId id="968" r:id="rId27"/>
    <p:sldId id="969" r:id="rId28"/>
    <p:sldId id="94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87345"/>
  </p:normalViewPr>
  <p:slideViewPr>
    <p:cSldViewPr snapToGrid="0" snapToObjects="1">
      <p:cViewPr varScale="1">
        <p:scale>
          <a:sx n="96" d="100"/>
          <a:sy n="96" d="100"/>
        </p:scale>
        <p:origin x="1248"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277342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174536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1483789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181957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246286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630776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209144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1725547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1403576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208114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1268256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3079045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4056453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3149190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2133888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1244288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3178294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2760343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4115313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371909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66915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360429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1899868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69081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13739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4267907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39339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2/11/2022</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2/11/2022</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2/11/2022</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2/11/2022</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2/11/2022</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2/11/2022</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2/11/2022</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2/11/2022</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2/11/2022</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2/11/2022</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2/11/2022</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2/11/2022</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655250" y="1417320"/>
            <a:ext cx="8881499" cy="4023360"/>
          </a:xfrm>
          <a:prstGeom prst="rect">
            <a:avLst/>
          </a:prstGeom>
        </p:spPr>
        <p:txBody>
          <a:bodyPr>
            <a:noAutofit/>
          </a:bodyPr>
          <a:lstStyle/>
          <a:p>
            <a:pPr lvl="0">
              <a:lnSpc>
                <a:spcPct val="100000"/>
              </a:lnSpc>
              <a:spcBef>
                <a:spcPts val="0"/>
              </a:spcBef>
            </a:pPr>
            <a: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 LETTERS OF JESUS – THYATIRA.</a:t>
            </a:r>
            <a:b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COMMITTED </a:t>
            </a:r>
            <a:r>
              <a:rPr kumimoji="0" lang="en-GB" sz="6600"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but</a:t>
            </a:r>
            <a: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 COMPROMISED.</a:t>
            </a: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2:18-29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haar kinders sal Ek sekerlik doodmaak, en al die gemeentes sal weet dat dit Ek is wat niere en harte deursoek, en Ek sal aan elkeen van julle gee volgens sy werke. En ek sê vir julle en die ander wat in Thiatíre is, almal wat hierdie leer nie het nie, en die wat die dieptes van die Satan, soos hulle dit noem, nie leer ken het nie: Ek sal op julle geen ander las lê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47032323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TEMA BOODSKAP: </a:t>
            </a:r>
          </a:p>
          <a:p>
            <a:pPr marL="0" lvl="0" indent="0" algn="ctr">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nl-NL" sz="3600" b="1" i="1" dirty="0">
                <a:solidFill>
                  <a:schemeClr val="dk1"/>
                </a:solidFill>
                <a:latin typeface="Century Gothic"/>
                <a:ea typeface="Century Gothic"/>
                <a:cs typeface="Century Gothic"/>
                <a:sym typeface="Century Gothic"/>
              </a:rPr>
              <a:t>‘En al die Gemeentes sal weet.’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6592357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175972-DE1A-44F7-8530-896A53A4CD72}"/>
              </a:ext>
            </a:extLst>
          </p:cNvPr>
          <p:cNvPicPr>
            <a:picLocks noChangeAspect="1"/>
          </p:cNvPicPr>
          <p:nvPr/>
        </p:nvPicPr>
        <p:blipFill>
          <a:blip r:embed="rId3"/>
          <a:stretch>
            <a:fillRect/>
          </a:stretch>
        </p:blipFill>
        <p:spPr>
          <a:xfrm>
            <a:off x="3926586" y="457200"/>
            <a:ext cx="4338828" cy="5943600"/>
          </a:xfrm>
          <a:prstGeom prst="rect">
            <a:avLst/>
          </a:prstGeom>
        </p:spPr>
      </p:pic>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2937227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2CACDF0-862D-4469-8499-0826646F4232}"/>
              </a:ext>
            </a:extLst>
          </p:cNvPr>
          <p:cNvPicPr>
            <a:picLocks noChangeAspect="1"/>
          </p:cNvPicPr>
          <p:nvPr/>
        </p:nvPicPr>
        <p:blipFill>
          <a:blip r:embed="rId3"/>
          <a:stretch>
            <a:fillRect/>
          </a:stretch>
        </p:blipFill>
        <p:spPr>
          <a:xfrm>
            <a:off x="2133600" y="457200"/>
            <a:ext cx="7924800" cy="5943600"/>
          </a:xfrm>
          <a:prstGeom prst="rect">
            <a:avLst/>
          </a:prstGeom>
        </p:spPr>
      </p:pic>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9127425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CABB857-0312-4B23-9193-045DF4B9B22B}"/>
              </a:ext>
            </a:extLst>
          </p:cNvPr>
          <p:cNvPicPr>
            <a:picLocks noChangeAspect="1"/>
          </p:cNvPicPr>
          <p:nvPr/>
        </p:nvPicPr>
        <p:blipFill>
          <a:blip r:embed="rId3"/>
          <a:stretch>
            <a:fillRect/>
          </a:stretch>
        </p:blipFill>
        <p:spPr>
          <a:xfrm>
            <a:off x="3830002" y="457200"/>
            <a:ext cx="4531995" cy="5943600"/>
          </a:xfrm>
          <a:prstGeom prst="rect">
            <a:avLst/>
          </a:prstGeom>
        </p:spPr>
      </p:pic>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24720079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A Jezebel spirit is ruthless, reckless and impure in her ungodliness. She calls good evil and evil good and constantly rationalizes it with lies. It does not allow good in others, but forces evil on them, all under the pretence of a superficial and even false spirituality. She has no fear of God. Blinded by the enemy for the rotten fruit thereof.</a:t>
            </a:r>
            <a:endParaRPr lang="nl-NL" sz="3600" b="1"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1815553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852CBD7-6C67-4CF5-99F5-6336393A769C}"/>
              </a:ext>
            </a:extLst>
          </p:cNvPr>
          <p:cNvPicPr>
            <a:picLocks noChangeAspect="1"/>
          </p:cNvPicPr>
          <p:nvPr/>
        </p:nvPicPr>
        <p:blipFill>
          <a:blip r:embed="rId3"/>
          <a:stretch>
            <a:fillRect/>
          </a:stretch>
        </p:blipFill>
        <p:spPr>
          <a:xfrm>
            <a:off x="3934015" y="457200"/>
            <a:ext cx="4323969" cy="5943600"/>
          </a:xfrm>
          <a:prstGeom prst="rect">
            <a:avLst/>
          </a:prstGeom>
        </p:spPr>
      </p:pic>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5950947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She persecutes the true servants of the Lord while pretending that she serves the Lord. She will assure you she loves God, but her god is someone else…She usually refuses to repent and harm or even sacrifice children in the process just like Jezebel the picture in the Old. It’s what modern psychology call narcissism, only much worse.</a:t>
            </a:r>
            <a:endParaRPr lang="nl-NL" sz="3600" b="1"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0464548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76BB8E-4655-454E-8ACC-EF62FB9A3BAC}"/>
              </a:ext>
            </a:extLst>
          </p:cNvPr>
          <p:cNvPicPr>
            <a:picLocks noChangeAspect="1"/>
          </p:cNvPicPr>
          <p:nvPr/>
        </p:nvPicPr>
        <p:blipFill>
          <a:blip r:embed="rId3"/>
          <a:stretch>
            <a:fillRect/>
          </a:stretch>
        </p:blipFill>
        <p:spPr>
          <a:xfrm>
            <a:off x="3822573" y="457200"/>
            <a:ext cx="4546854" cy="5943600"/>
          </a:xfrm>
          <a:prstGeom prst="rect">
            <a:avLst/>
          </a:prstGeom>
        </p:spPr>
      </p:pic>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6259718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2:18-29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Hou maar net vas wat julle het, totdat Ek kom.</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1338385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BD67A82A-A6E7-449D-B8F1-662515EA18FC}"/>
              </a:ext>
            </a:extLst>
          </p:cNvPr>
          <p:cNvPicPr>
            <a:picLocks noChangeAspect="1"/>
          </p:cNvPicPr>
          <p:nvPr/>
        </p:nvPicPr>
        <p:blipFill rotWithShape="1">
          <a:blip r:embed="rId3"/>
          <a:srcRect t="15746"/>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4118311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2:18-29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aan hom wat oorwin en my werke tot die einde toe bewaar, sal Ek mag oor die nasies gee, en hy sal hulle regeer met ‘n ysterstaf; soos erdegoed word hulle verbrysel,</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24562011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2:18-29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‘…net soos Ek ook van my Vader ontvang het. En Ek sal hom die môrester gee.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10927566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2:18-29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Wie ‘n oor het, laat hom hoor wat die Gees aan die gemeentes sê.</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7029632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dirty="0">
                <a:solidFill>
                  <a:schemeClr val="dk1"/>
                </a:solidFill>
                <a:latin typeface="Century Gothic"/>
                <a:ea typeface="Century Gothic"/>
                <a:cs typeface="Century Gothic"/>
                <a:sym typeface="Century Gothic"/>
              </a:rPr>
              <a:t>TO THE OVERCOMERS – MICHAEL CARD.</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gn="ctr">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endParaRPr lang="en-GB" sz="32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I know your deeds, I’ve seen your service</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I recognize the reputation of your lives</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But I know you live near Satan’s shadow</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And I have seen your faithful struggles to survive</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And to the one who overcomes I’ll give the manna</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9373459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dirty="0">
                <a:solidFill>
                  <a:schemeClr val="dk1"/>
                </a:solidFill>
                <a:latin typeface="Century Gothic"/>
                <a:ea typeface="Century Gothic"/>
                <a:cs typeface="Century Gothic"/>
                <a:sym typeface="Century Gothic"/>
              </a:rPr>
              <a:t>TO THE OVERCOMERS – MICHAEL CARD.</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gn="ctr">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endParaRPr lang="en-GB" sz="32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He’ll have a pure white stone with his</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own secret name</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She will possess the morning star in all</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it’s splendour</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All this and more for them because they overcame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56526904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dirty="0">
                <a:solidFill>
                  <a:schemeClr val="dk1"/>
                </a:solidFill>
                <a:latin typeface="Century Gothic"/>
                <a:ea typeface="Century Gothic"/>
                <a:cs typeface="Century Gothic"/>
                <a:sym typeface="Century Gothic"/>
              </a:rPr>
              <a:t>TO THE OVERCOMERS – MICHAEL CARD.</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gn="ctr">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endParaRPr lang="en-GB" sz="32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So just hold on, do not grow weary</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For I am He who searches hearts and minds</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Behold I’m standing at the door and I am knocking</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And the one who hears and opens it will find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5641216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dirty="0">
                <a:solidFill>
                  <a:schemeClr val="dk1"/>
                </a:solidFill>
                <a:latin typeface="Century Gothic"/>
                <a:ea typeface="Century Gothic"/>
                <a:cs typeface="Century Gothic"/>
                <a:sym typeface="Century Gothic"/>
              </a:rPr>
              <a:t>TO THE OVERCOMERS – MICHAEL CARD.</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gn="ctr">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endParaRPr lang="en-GB" sz="32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That the one who overcomes will rule the nations</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On the throne he’ll sit beside me dressed in white</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She will become a column in God’s holy temple</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They will all eat freely from the Tree of Life</a:t>
            </a:r>
          </a:p>
          <a:p>
            <a:pPr marL="0" lvl="0" indent="0" algn="ctr">
              <a:spcBef>
                <a:spcPts val="0"/>
              </a:spcBef>
              <a:buClr>
                <a:srgbClr val="31B6FD"/>
              </a:buClr>
              <a:buSzPts val="3000"/>
              <a:buNone/>
            </a:pPr>
            <a:endParaRPr lang="en-GB"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5589739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dirty="0">
                <a:solidFill>
                  <a:schemeClr val="dk1"/>
                </a:solidFill>
                <a:latin typeface="Century Gothic"/>
                <a:ea typeface="Century Gothic"/>
                <a:cs typeface="Century Gothic"/>
                <a:sym typeface="Century Gothic"/>
              </a:rPr>
              <a:t>TO THE OVERCOMERS – MICHAEL CARD.</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gn="ctr">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endParaRPr lang="en-GB" sz="32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The overcomers come to understand</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That they are precious poems printed</a:t>
            </a:r>
          </a:p>
          <a:p>
            <a:pPr marL="0" lvl="0" indent="0" algn="ctr">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In the palms of His hands</a:t>
            </a:r>
          </a:p>
          <a:p>
            <a:pPr marL="0" lvl="0" indent="0" algn="ctr">
              <a:spcBef>
                <a:spcPts val="0"/>
              </a:spcBef>
              <a:buClr>
                <a:srgbClr val="31B6FD"/>
              </a:buClr>
              <a:buSzPts val="3000"/>
              <a:buNone/>
            </a:pPr>
            <a:endParaRPr lang="en-GB"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68389808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568917" y="1689443"/>
            <a:ext cx="8881499" cy="4023360"/>
          </a:xfrm>
          <a:prstGeom prst="rect">
            <a:avLst/>
          </a:prstGeom>
        </p:spPr>
        <p:txBody>
          <a:bodyPr>
            <a:noAutofit/>
          </a:bodyPr>
          <a:lstStyle/>
          <a:p>
            <a:pPr lvl="0">
              <a:lnSpc>
                <a:spcPct val="100000"/>
              </a:lnSpc>
              <a:spcBef>
                <a:spcPts val="0"/>
              </a:spcBef>
            </a:pP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 LETTERS OF JESUS </a:t>
            </a:r>
            <a:b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 </a:t>
            </a:r>
            <a:b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THYATIRA</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59771106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A54D2546-A6DD-40F1-9F84-33EEC99DFF45}"/>
              </a:ext>
            </a:extLst>
          </p:cNvPr>
          <p:cNvPicPr>
            <a:picLocks noChangeAspect="1"/>
          </p:cNvPicPr>
          <p:nvPr/>
        </p:nvPicPr>
        <p:blipFill rotWithShape="1">
          <a:blip r:embed="rId3"/>
          <a:srcRect t="6697" b="18317"/>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3035898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FDE4143A-9FB4-42CA-9BC7-6B7954B0DD0D}"/>
              </a:ext>
            </a:extLst>
          </p:cNvPr>
          <p:cNvPicPr>
            <a:picLocks noChangeAspect="1"/>
          </p:cNvPicPr>
          <p:nvPr/>
        </p:nvPicPr>
        <p:blipFill rotWithShape="1">
          <a:blip r:embed="rId3"/>
          <a:srcRect t="19979" b="4277"/>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210757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2:18-29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skryf aan die engel van die gemeente in Thiatíre: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655742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2:18-29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Dít sê die Seun van God wat oë het soos ‘n vuurvlam, en sy voete is soos blink koper:</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74684101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2 Korinthiërs 5:10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ons moet almal voor die regterstoel van Christus verskyn, sodat elkeen kan ontvang wat hy deur die liggaam verrig het, volgens wat hy gedoen het, of dit goed is of kwaad.’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05006778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2:18-29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Ek ken jou werke en liefde en diens en geloof en jou lydsaamheid en jou werke, en dat die laaste meer is as die eerste.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19924364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2:18-29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Maar Ek het enkele dinge teen jou; dat jy die vrou Isébel, wat haarself ‘n profetes noem, toelaat om te leer en my diensknegte te verlei om te hoereer en afgodsoffers te eet. En Ek het haar tyd gegee om haar van haar hoerery te bekeer, en sy het haar nie bekeer nie. Kyk, Ek werp haar neer op ‘n siekbed, en die wat met haar owerspel bedryf, in ‘n groot verdrukking, as hulle hul nie van hul werke bekeer nie. </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324070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856</Words>
  <Application>Microsoft Office PowerPoint</Application>
  <PresentationFormat>Widescreen</PresentationFormat>
  <Paragraphs>129</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Century Gothic</vt:lpstr>
      <vt:lpstr>Symbol</vt:lpstr>
      <vt:lpstr>Office Theme</vt:lpstr>
      <vt:lpstr>THE LETTERS OF JESUS – THYATIRA. COMMITTED but COMPROMISED.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LETTERS OF JESUS  –  THYATIRA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Jamandus</cp:lastModifiedBy>
  <cp:revision>129</cp:revision>
  <dcterms:created xsi:type="dcterms:W3CDTF">2020-05-26T13:44:35Z</dcterms:created>
  <dcterms:modified xsi:type="dcterms:W3CDTF">2022-02-11T16:53:34Z</dcterms:modified>
  <cp:contentStatus/>
</cp:coreProperties>
</file>