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1" r:id="rId2"/>
    <p:sldId id="256" r:id="rId3"/>
    <p:sldId id="257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80" r:id="rId20"/>
    <p:sldId id="279" r:id="rId21"/>
    <p:sldId id="282" r:id="rId22"/>
    <p:sldId id="281" r:id="rId23"/>
    <p:sldId id="278" r:id="rId24"/>
    <p:sldId id="283" r:id="rId25"/>
    <p:sldId id="284" r:id="rId26"/>
    <p:sldId id="285" r:id="rId27"/>
    <p:sldId id="292" r:id="rId28"/>
  </p:sldIdLst>
  <p:sldSz cx="9144000" cy="5715000" type="screen16x1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6C1E"/>
    <a:srgbClr val="EDFFD3"/>
    <a:srgbClr val="617E25"/>
    <a:srgbClr val="4D6C28"/>
    <a:srgbClr val="4D661D"/>
    <a:srgbClr val="6C9027"/>
    <a:srgbClr val="87B232"/>
    <a:srgbClr val="E6F3C7"/>
    <a:srgbClr val="BAF3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039" autoAdjust="0"/>
    <p:restoredTop sz="98618" autoAdjust="0"/>
  </p:normalViewPr>
  <p:slideViewPr>
    <p:cSldViewPr snapToGrid="0" snapToObjects="1">
      <p:cViewPr varScale="1">
        <p:scale>
          <a:sx n="110" d="100"/>
          <a:sy n="110" d="100"/>
        </p:scale>
        <p:origin x="576" y="102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082B3-28DD-894A-A304-F72541CA5900}" type="datetimeFigureOut">
              <a:rPr lang="en-US" smtClean="0"/>
              <a:t>3/13/2022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924A5-EB6B-8E45-83F3-CEDE4C8C279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20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082B3-28DD-894A-A304-F72541CA5900}" type="datetimeFigureOut">
              <a:rPr lang="en-US" smtClean="0"/>
              <a:t>3/13/2022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924A5-EB6B-8E45-83F3-CEDE4C8C279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192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6"/>
            <a:ext cx="2057400" cy="4876271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6"/>
            <a:ext cx="6019800" cy="4876271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082B3-28DD-894A-A304-F72541CA5900}" type="datetimeFigureOut">
              <a:rPr lang="en-US" smtClean="0"/>
              <a:t>3/13/2022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924A5-EB6B-8E45-83F3-CEDE4C8C279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456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082B3-28DD-894A-A304-F72541CA5900}" type="datetimeFigureOut">
              <a:rPr lang="en-US" smtClean="0"/>
              <a:t>3/13/2022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924A5-EB6B-8E45-83F3-CEDE4C8C279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766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082B3-28DD-894A-A304-F72541CA5900}" type="datetimeFigureOut">
              <a:rPr lang="en-US" smtClean="0"/>
              <a:t>3/13/2022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924A5-EB6B-8E45-83F3-CEDE4C8C279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934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082B3-28DD-894A-A304-F72541CA5900}" type="datetimeFigureOut">
              <a:rPr lang="en-US" smtClean="0"/>
              <a:t>3/13/2022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924A5-EB6B-8E45-83F3-CEDE4C8C279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747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279261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082B3-28DD-894A-A304-F72541CA5900}" type="datetimeFigureOut">
              <a:rPr lang="en-US" smtClean="0"/>
              <a:t>3/13/2022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924A5-EB6B-8E45-83F3-CEDE4C8C279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79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082B3-28DD-894A-A304-F72541CA5900}" type="datetimeFigureOut">
              <a:rPr lang="en-US" smtClean="0"/>
              <a:t>3/13/2022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924A5-EB6B-8E45-83F3-CEDE4C8C279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71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082B3-28DD-894A-A304-F72541CA5900}" type="datetimeFigureOut">
              <a:rPr lang="en-US" smtClean="0"/>
              <a:t>3/13/2022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924A5-EB6B-8E45-83F3-CEDE4C8C279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380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27541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195918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082B3-28DD-894A-A304-F72541CA5900}" type="datetimeFigureOut">
              <a:rPr lang="en-US" smtClean="0"/>
              <a:t>3/13/2022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924A5-EB6B-8E45-83F3-CEDE4C8C279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096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082B3-28DD-894A-A304-F72541CA5900}" type="datetimeFigureOut">
              <a:rPr lang="en-US" smtClean="0"/>
              <a:t>3/13/2022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924A5-EB6B-8E45-83F3-CEDE4C8C279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79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082B3-28DD-894A-A304-F72541CA5900}" type="datetimeFigureOut">
              <a:rPr lang="en-US" smtClean="0"/>
              <a:t>3/13/2022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0924A5-EB6B-8E45-83F3-CEDE4C8C279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365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BibleCours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32" y="742473"/>
            <a:ext cx="8344465" cy="41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64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XX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80000" cy="601195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57200" y="216892"/>
            <a:ext cx="8509000" cy="5001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600" b="1" i="1" spc="300" dirty="0" smtClean="0">
                <a:solidFill>
                  <a:srgbClr val="526C1E"/>
                </a:solidFill>
                <a:latin typeface="Lucida Sans Unicode"/>
              </a:rPr>
              <a:t>Romans </a:t>
            </a:r>
            <a:r>
              <a:rPr lang="en-US" sz="3600" b="1" i="1" spc="300" dirty="0">
                <a:solidFill>
                  <a:srgbClr val="526C1E"/>
                </a:solidFill>
                <a:latin typeface="Lucida Sans Unicode"/>
              </a:rPr>
              <a:t>12</a:t>
            </a:r>
            <a:r>
              <a:rPr lang="en-US" sz="3600" b="1" i="1" spc="300" dirty="0" smtClean="0">
                <a:solidFill>
                  <a:srgbClr val="526C1E"/>
                </a:solidFill>
                <a:latin typeface="Lucida Sans Unicode"/>
              </a:rPr>
              <a:t>:2</a:t>
            </a:r>
            <a:r>
              <a:rPr lang="en-US" sz="2800" b="1" i="1" spc="300" dirty="0" smtClean="0">
                <a:solidFill>
                  <a:srgbClr val="526C1E"/>
                </a:solidFill>
                <a:latin typeface="Lucida Sans Unicode"/>
              </a:rPr>
              <a:t> </a:t>
            </a:r>
            <a:r>
              <a:rPr lang="en-US" sz="2400" i="1" spc="300" dirty="0" smtClean="0">
                <a:solidFill>
                  <a:srgbClr val="526C1E"/>
                </a:solidFill>
                <a:latin typeface="Lucida Sans Unicode"/>
              </a:rPr>
              <a:t>[MSG]</a:t>
            </a:r>
            <a:endParaRPr lang="en-US" sz="2400" i="1" spc="300" dirty="0">
              <a:solidFill>
                <a:srgbClr val="526C1E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Don’t become so well-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adjusted</a:t>
            </a: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to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your 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culture</a:t>
            </a: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that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you fit into 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it</a:t>
            </a: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without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even 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thinking.</a:t>
            </a: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Instead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, fix your attention on God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.</a:t>
            </a: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You’ll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be </a:t>
            </a:r>
            <a:r>
              <a:rPr lang="en-GB" sz="2800" b="1" i="1" spc="300" dirty="0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changed</a:t>
            </a:r>
          </a:p>
          <a:p>
            <a:pPr algn="ctr">
              <a:spcAft>
                <a:spcPts val="600"/>
              </a:spcAft>
            </a:pPr>
            <a:r>
              <a:rPr lang="en-GB" sz="2800" b="1" i="1" spc="300" dirty="0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from </a:t>
            </a:r>
            <a:r>
              <a:rPr lang="en-GB" sz="2800" b="1" i="1" spc="300" dirty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the inside </a:t>
            </a:r>
            <a:r>
              <a:rPr lang="en-GB" sz="2800" b="1" i="1" spc="300" dirty="0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out</a:t>
            </a:r>
            <a:r>
              <a:rPr lang="en-GB" sz="2000" i="1" spc="300" noProof="1">
                <a:solidFill>
                  <a:srgbClr val="526C1E"/>
                </a:solidFill>
                <a:latin typeface="Lucida Sans Unicode"/>
                <a:cs typeface="Lucida Sans Unicode"/>
              </a:rPr>
              <a:t>…</a:t>
            </a:r>
            <a:endParaRPr lang="en-GB" sz="2000" i="1" spc="300" dirty="0" smtClean="0">
              <a:solidFill>
                <a:srgbClr val="526C1E"/>
              </a:solidFill>
              <a:latin typeface="Lucida Sans Unicode"/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2325746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XX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80000" cy="601195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57200" y="216892"/>
            <a:ext cx="850900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3600" b="1" i="1" spc="300" noProof="1" smtClean="0">
                <a:solidFill>
                  <a:srgbClr val="526C1E"/>
                </a:solidFill>
                <a:latin typeface="Lucida Sans Unicode"/>
              </a:rPr>
              <a:t>Filippense 2:12,13</a:t>
            </a:r>
            <a:r>
              <a:rPr lang="en-GB" sz="2800" b="1" i="1" spc="300" noProof="1" smtClean="0">
                <a:solidFill>
                  <a:srgbClr val="526C1E"/>
                </a:solidFill>
                <a:latin typeface="Lucida Sans Unicode"/>
              </a:rPr>
              <a:t> [</a:t>
            </a:r>
            <a:r>
              <a:rPr lang="en-GB" sz="2400" i="1" spc="300" noProof="1" smtClean="0">
                <a:solidFill>
                  <a:srgbClr val="526C1E"/>
                </a:solidFill>
                <a:latin typeface="Lucida Sans Unicode"/>
              </a:rPr>
              <a:t>AFR53]</a:t>
            </a:r>
          </a:p>
          <a:p>
            <a:pPr algn="ctr">
              <a:spcAft>
                <a:spcPts val="600"/>
              </a:spcAft>
            </a:pPr>
            <a:endParaRPr lang="en-GB" sz="800" i="1" spc="300" noProof="1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GB" sz="800" i="1" spc="300" noProof="1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GB" sz="800" i="1" spc="300" noProof="1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GB" sz="800" i="1" spc="300" noProof="1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0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…</a:t>
            </a:r>
            <a:r>
              <a:rPr lang="en-GB" sz="28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My geliefdes</a:t>
            </a:r>
            <a:r>
              <a:rPr lang="en-GB" sz="20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…</a:t>
            </a:r>
          </a:p>
          <a:p>
            <a:pPr algn="ctr">
              <a:spcAft>
                <a:spcPts val="600"/>
              </a:spcAft>
            </a:pPr>
            <a:r>
              <a:rPr lang="en-GB" sz="2800" b="1" i="1" spc="300" noProof="1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werk </a:t>
            </a:r>
            <a:r>
              <a:rPr lang="en-GB" sz="28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julle eie heil </a:t>
            </a:r>
            <a:r>
              <a:rPr lang="en-GB" sz="2800" b="1" i="1" spc="300" noProof="1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uit</a:t>
            </a:r>
            <a:endParaRPr lang="en-GB" sz="2800" i="1" spc="300" noProof="1" smtClean="0">
              <a:solidFill>
                <a:srgbClr val="526C1E"/>
              </a:solidFill>
              <a:latin typeface="Lucida Sans Unicode"/>
              <a:cs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met vrees en bewing;</a:t>
            </a:r>
          </a:p>
          <a:p>
            <a:pPr algn="ctr">
              <a:spcAft>
                <a:spcPts val="600"/>
              </a:spcAft>
            </a:pPr>
            <a:r>
              <a:rPr lang="en-GB" sz="28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want </a:t>
            </a:r>
            <a:r>
              <a:rPr lang="en-GB" sz="2800" b="1" i="1" spc="300" noProof="1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dit is God wat in julle werk</a:t>
            </a:r>
            <a:endParaRPr lang="en-GB" sz="2800" i="1" spc="300" noProof="1" smtClean="0">
              <a:solidFill>
                <a:srgbClr val="526C1E"/>
              </a:solidFill>
              <a:effectLst>
                <a:outerShdw blurRad="76200" dist="38100" dir="2700000" algn="tl" rotWithShape="0">
                  <a:srgbClr val="000000">
                    <a:alpha val="40000"/>
                  </a:srgbClr>
                </a:outerShdw>
              </a:effectLst>
              <a:latin typeface="Lucida Sans Unicode"/>
              <a:cs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om te wil sowel as om te werk</a:t>
            </a:r>
          </a:p>
          <a:p>
            <a:pPr algn="ctr">
              <a:spcAft>
                <a:spcPts val="600"/>
              </a:spcAft>
            </a:pPr>
            <a:r>
              <a:rPr lang="en-GB" sz="28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na sy welbehae.</a:t>
            </a:r>
          </a:p>
        </p:txBody>
      </p:sp>
    </p:spTree>
    <p:extLst>
      <p:ext uri="{BB962C8B-B14F-4D97-AF65-F5344CB8AC3E}">
        <p14:creationId xmlns:p14="http://schemas.microsoft.com/office/powerpoint/2010/main" val="818721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XX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80000" cy="601195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57200" y="-26978"/>
            <a:ext cx="8509000" cy="561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6000" dirty="0" smtClean="0">
                <a:solidFill>
                  <a:srgbClr val="526C1E"/>
                </a:solidFill>
                <a:latin typeface="Lucida Sans Unicode"/>
                <a:cs typeface="Lucida Sans Unicode"/>
                <a:sym typeface="Wingdings"/>
              </a:rPr>
              <a:t></a:t>
            </a:r>
            <a:r>
              <a:rPr lang="en-ZA" sz="2400" dirty="0" smtClean="0"/>
              <a:t>  </a:t>
            </a:r>
            <a:endParaRPr lang="en-US" sz="2400" i="1" spc="300" dirty="0">
              <a:solidFill>
                <a:srgbClr val="526C1E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6000" b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IDENTIFISEER DIE</a:t>
            </a:r>
          </a:p>
          <a:p>
            <a:pPr algn="ctr">
              <a:spcAft>
                <a:spcPts val="600"/>
              </a:spcAft>
            </a:pPr>
            <a:r>
              <a:rPr lang="en-GB" sz="6000" b="1" spc="300" dirty="0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INSTRUMENT</a:t>
            </a:r>
          </a:p>
          <a:p>
            <a:pPr algn="ctr">
              <a:spcAft>
                <a:spcPts val="600"/>
              </a:spcAft>
            </a:pPr>
            <a:r>
              <a:rPr lang="en-GB" sz="6000" b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VIR</a:t>
            </a:r>
          </a:p>
          <a:p>
            <a:pPr algn="ctr">
              <a:spcAft>
                <a:spcPts val="600"/>
              </a:spcAft>
            </a:pPr>
            <a:r>
              <a:rPr lang="en-GB" sz="6000" b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VERANDERING</a:t>
            </a:r>
            <a:r>
              <a:rPr lang="en-ZA" sz="6000" b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95684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XX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80000" cy="601195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04800" y="216892"/>
            <a:ext cx="8991600" cy="5309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3600" b="1" i="1" spc="300" dirty="0" smtClean="0">
                <a:solidFill>
                  <a:srgbClr val="526C1E"/>
                </a:solidFill>
                <a:latin typeface="Lucida Sans Unicode"/>
              </a:rPr>
              <a:t>2 Corinthians 3:18</a:t>
            </a:r>
            <a:r>
              <a:rPr lang="en-GB" sz="2800" b="1" i="1" spc="300" dirty="0" smtClean="0">
                <a:solidFill>
                  <a:srgbClr val="526C1E"/>
                </a:solidFill>
                <a:latin typeface="Lucida Sans Unicode"/>
              </a:rPr>
              <a:t> </a:t>
            </a:r>
            <a:r>
              <a:rPr lang="en-GB" sz="2400" i="1" spc="300" dirty="0" smtClean="0">
                <a:solidFill>
                  <a:srgbClr val="526C1E"/>
                </a:solidFill>
                <a:latin typeface="Lucida Sans Unicode"/>
              </a:rPr>
              <a:t>[AMP]</a:t>
            </a:r>
          </a:p>
          <a:p>
            <a:pPr algn="ctr">
              <a:spcAft>
                <a:spcPts val="600"/>
              </a:spcAft>
            </a:pPr>
            <a:endParaRPr lang="en-US" sz="800" i="1" spc="300" dirty="0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0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…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All of us, as with unveiled face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,</a:t>
            </a: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because we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continued to 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behold</a:t>
            </a:r>
          </a:p>
          <a:p>
            <a:pPr algn="ctr">
              <a:spcAft>
                <a:spcPts val="600"/>
              </a:spcAft>
            </a:pPr>
            <a:r>
              <a:rPr lang="en-GB" sz="2800" b="1" i="1" spc="300" dirty="0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in </a:t>
            </a:r>
            <a:r>
              <a:rPr lang="en-GB" sz="2800" b="1" i="1" spc="300" dirty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the Word of </a:t>
            </a:r>
            <a:r>
              <a:rPr lang="en-GB" sz="2800" b="1" i="1" spc="300" dirty="0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God</a:t>
            </a:r>
            <a:endParaRPr lang="en-GB" sz="2800" i="1" spc="300" dirty="0" smtClean="0">
              <a:solidFill>
                <a:srgbClr val="526C1E"/>
              </a:solidFill>
              <a:effectLst>
                <a:outerShdw blurRad="76200" dist="38100" dir="2700000" algn="tl" rotWithShape="0">
                  <a:srgbClr val="000000">
                    <a:alpha val="40000"/>
                  </a:srgbClr>
                </a:outerShdw>
              </a:effectLst>
              <a:latin typeface="Lucida Sans Unicode"/>
              <a:cs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as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in a mirror the glory of the Lord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,</a:t>
            </a:r>
          </a:p>
          <a:p>
            <a:pPr algn="ctr">
              <a:spcAft>
                <a:spcPts val="600"/>
              </a:spcAft>
            </a:pPr>
            <a:r>
              <a:rPr lang="en-GB" sz="2800" b="1" i="1" spc="300" dirty="0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are </a:t>
            </a:r>
            <a:r>
              <a:rPr lang="en-GB" sz="2800" b="1" i="1" spc="300" dirty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constantly being </a:t>
            </a:r>
            <a:r>
              <a:rPr lang="en-GB" sz="2800" b="1" i="1" spc="300" dirty="0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transfigured</a:t>
            </a:r>
            <a:endParaRPr lang="en-GB" sz="2800" i="1" spc="300" dirty="0">
              <a:solidFill>
                <a:srgbClr val="526C1E"/>
              </a:solidFill>
              <a:effectLst>
                <a:outerShdw blurRad="76200" dist="38100" dir="2700000" algn="tl" rotWithShape="0">
                  <a:srgbClr val="000000">
                    <a:alpha val="40000"/>
                  </a:srgbClr>
                </a:outerShdw>
              </a:effectLst>
              <a:latin typeface="Lucida Sans Unicode"/>
              <a:cs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into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His very own 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image</a:t>
            </a: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in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ever increasing 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splendour</a:t>
            </a: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and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from one degree of 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glory to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another</a:t>
            </a:r>
            <a:r>
              <a:rPr lang="en-GB" sz="20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…</a:t>
            </a:r>
            <a:endParaRPr lang="en-ZA" sz="2000" i="1" spc="300" dirty="0" smtClean="0">
              <a:solidFill>
                <a:srgbClr val="526C1E"/>
              </a:solidFill>
              <a:latin typeface="Lucida Sans Unicode"/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20105495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XX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80000" cy="601195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57200" y="216892"/>
            <a:ext cx="8509000" cy="4801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600" b="1" i="1" spc="300" dirty="0" smtClean="0">
                <a:solidFill>
                  <a:srgbClr val="526C1E"/>
                </a:solidFill>
                <a:latin typeface="Lucida Sans Unicode"/>
              </a:rPr>
              <a:t>Romeine </a:t>
            </a:r>
            <a:r>
              <a:rPr lang="en-US" sz="3600" b="1" i="1" spc="300" dirty="0">
                <a:solidFill>
                  <a:srgbClr val="526C1E"/>
                </a:solidFill>
                <a:latin typeface="Lucida Sans Unicode"/>
              </a:rPr>
              <a:t>12</a:t>
            </a:r>
            <a:r>
              <a:rPr lang="en-US" sz="3600" b="1" i="1" spc="300" dirty="0" smtClean="0">
                <a:solidFill>
                  <a:srgbClr val="526C1E"/>
                </a:solidFill>
                <a:latin typeface="Lucida Sans Unicode"/>
              </a:rPr>
              <a:t>:1,2</a:t>
            </a:r>
            <a:r>
              <a:rPr lang="en-US" sz="2800" b="1" i="1" spc="300" dirty="0" smtClean="0">
                <a:solidFill>
                  <a:srgbClr val="526C1E"/>
                </a:solidFill>
                <a:latin typeface="Lucida Sans Unicode"/>
              </a:rPr>
              <a:t> </a:t>
            </a:r>
            <a:r>
              <a:rPr lang="en-US" sz="2400" i="1" spc="300" dirty="0" smtClean="0">
                <a:solidFill>
                  <a:srgbClr val="526C1E"/>
                </a:solidFill>
                <a:latin typeface="Lucida Sans Unicode"/>
              </a:rPr>
              <a:t>[NLV]</a:t>
            </a:r>
            <a:endParaRPr lang="en-US" sz="2400" i="1" spc="300" dirty="0">
              <a:solidFill>
                <a:srgbClr val="526C1E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Nou wil ek julle baie ernstig vra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,</a:t>
            </a:r>
          </a:p>
          <a:p>
            <a:pPr algn="ctr">
              <a:spcAft>
                <a:spcPts val="600"/>
              </a:spcAft>
            </a:pPr>
            <a:r>
              <a:rPr lang="en-GB" sz="2800" b="1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broers </a:t>
            </a:r>
            <a:r>
              <a:rPr lang="en-GB" sz="2800" b="1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en susters</a:t>
            </a:r>
            <a:r>
              <a:rPr lang="en-GB" sz="20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…</a:t>
            </a: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Moenie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julle 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leefstyl aanpas</a:t>
            </a:r>
            <a:endParaRPr lang="en-GB" sz="2800" i="1" spc="300" dirty="0">
              <a:solidFill>
                <a:srgbClr val="526C1E"/>
              </a:solidFill>
              <a:latin typeface="Lucida Sans Unicode"/>
              <a:cs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by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die 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gedragspatrone</a:t>
            </a: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van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hierdie wêreld nie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,</a:t>
            </a: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maar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laat God 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julle omvorm</a:t>
            </a:r>
            <a:endParaRPr lang="en-GB" sz="2800" b="1" i="1" spc="300" dirty="0" smtClean="0">
              <a:solidFill>
                <a:srgbClr val="526C1E"/>
              </a:solidFill>
              <a:effectLst>
                <a:outerShdw blurRad="76200" dist="38100" dir="2700000" algn="tl" rotWithShape="0">
                  <a:srgbClr val="000000">
                    <a:alpha val="40000"/>
                  </a:srgbClr>
                </a:outerShdw>
              </a:effectLst>
              <a:latin typeface="Lucida Sans Unicode"/>
              <a:cs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b="1" i="1" spc="300" dirty="0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deurdat </a:t>
            </a:r>
            <a:r>
              <a:rPr lang="en-GB" sz="2800" b="1" i="1" spc="300" dirty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Hy julle denkpatrone </a:t>
            </a:r>
            <a:r>
              <a:rPr lang="en-GB" sz="2800" b="1" i="1" spc="300" dirty="0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vernuwe</a:t>
            </a:r>
            <a:r>
              <a:rPr lang="en-GB" sz="20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…</a:t>
            </a:r>
            <a:endParaRPr lang="en-GB" sz="2000" i="1" spc="300" dirty="0">
              <a:solidFill>
                <a:srgbClr val="526C1E"/>
              </a:solidFill>
              <a:latin typeface="Lucida Sans Unicode"/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841666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XX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80000" cy="601195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57200" y="216892"/>
            <a:ext cx="8509000" cy="5001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600" b="1" i="1" spc="300" dirty="0" smtClean="0">
                <a:solidFill>
                  <a:srgbClr val="526C1E"/>
                </a:solidFill>
                <a:latin typeface="Lucida Sans Unicode"/>
              </a:rPr>
              <a:t>Jakobus 1:19,21</a:t>
            </a:r>
            <a:r>
              <a:rPr lang="en-US" sz="2800" b="1" i="1" spc="300" dirty="0" smtClean="0">
                <a:solidFill>
                  <a:srgbClr val="526C1E"/>
                </a:solidFill>
                <a:latin typeface="Lucida Sans Unicode"/>
              </a:rPr>
              <a:t> </a:t>
            </a:r>
            <a:r>
              <a:rPr lang="en-US" sz="2400" i="1" spc="300" dirty="0" smtClean="0">
                <a:solidFill>
                  <a:srgbClr val="526C1E"/>
                </a:solidFill>
                <a:latin typeface="Lucida Sans Unicode"/>
              </a:rPr>
              <a:t>[AFR53]</a:t>
            </a:r>
            <a:endParaRPr lang="en-US" sz="2400" i="1" spc="300" dirty="0">
              <a:solidFill>
                <a:srgbClr val="526C1E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So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dan, my </a:t>
            </a:r>
            <a:r>
              <a:rPr lang="en-GB" sz="2800" b="1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geliefde broeders</a:t>
            </a:r>
            <a:r>
              <a:rPr lang="en-GB" sz="20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…</a:t>
            </a:r>
            <a:endParaRPr lang="en-ZA" sz="2000" i="1" spc="300" dirty="0" smtClean="0">
              <a:solidFill>
                <a:srgbClr val="526C1E"/>
              </a:solidFill>
              <a:latin typeface="Lucida Sans Unicode"/>
              <a:cs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0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…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Doen afstand van alle 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vuiligheid</a:t>
            </a: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en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oorvloed van boosheid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,</a:t>
            </a: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en </a:t>
            </a:r>
            <a:r>
              <a:rPr lang="en-GB" sz="2800" b="1" i="1" spc="300" dirty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ontvang met </a:t>
            </a:r>
            <a:r>
              <a:rPr lang="en-GB" sz="2800" b="1" i="1" spc="300" dirty="0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sagmoedigheid</a:t>
            </a:r>
          </a:p>
          <a:p>
            <a:pPr algn="ctr">
              <a:spcAft>
                <a:spcPts val="600"/>
              </a:spcAft>
            </a:pPr>
            <a:r>
              <a:rPr lang="en-GB" sz="2800" b="1" i="1" spc="300" dirty="0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die </a:t>
            </a:r>
            <a:r>
              <a:rPr lang="en-GB" sz="2800" b="1" i="1" spc="300" dirty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ingeplante woord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,</a:t>
            </a: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wat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in staat is om julle siele te red.</a:t>
            </a:r>
            <a:endParaRPr lang="en-ZA" sz="2800" i="1" spc="300" dirty="0">
              <a:solidFill>
                <a:srgbClr val="526C1E"/>
              </a:solidFill>
              <a:latin typeface="Lucida Sans Unicode"/>
              <a:cs typeface="Lucida Sans Unicode"/>
            </a:endParaRPr>
          </a:p>
          <a:p>
            <a:pPr algn="ctr">
              <a:spcAft>
                <a:spcPts val="600"/>
              </a:spcAft>
            </a:pPr>
            <a:endParaRPr lang="en-GB" sz="2800" i="1" spc="300" dirty="0" smtClean="0">
              <a:solidFill>
                <a:srgbClr val="526C1E"/>
              </a:solidFill>
              <a:latin typeface="Lucida Sans Unicode"/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2042503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XX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80000" cy="601195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57200" y="-26978"/>
            <a:ext cx="8509000" cy="561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6000" dirty="0" smtClean="0">
                <a:solidFill>
                  <a:srgbClr val="526C1E"/>
                </a:solidFill>
                <a:latin typeface="Lucida Sans Unicode"/>
                <a:cs typeface="Lucida Sans Unicode"/>
                <a:sym typeface="Wingdings"/>
              </a:rPr>
              <a:t></a:t>
            </a:r>
            <a:r>
              <a:rPr lang="en-ZA" sz="2400" dirty="0" smtClean="0"/>
              <a:t>  </a:t>
            </a:r>
            <a:endParaRPr lang="en-US" sz="2400" i="1" spc="300" dirty="0">
              <a:solidFill>
                <a:srgbClr val="526C1E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6000" b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BENUT DIE</a:t>
            </a:r>
          </a:p>
          <a:p>
            <a:pPr algn="ctr">
              <a:spcAft>
                <a:spcPts val="600"/>
              </a:spcAft>
            </a:pPr>
            <a:r>
              <a:rPr lang="en-GB" sz="6000" b="1" spc="300" dirty="0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BEGEERTE</a:t>
            </a:r>
          </a:p>
          <a:p>
            <a:pPr algn="ctr">
              <a:spcAft>
                <a:spcPts val="600"/>
              </a:spcAft>
            </a:pPr>
            <a:r>
              <a:rPr lang="en-GB" sz="6000" b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VIR</a:t>
            </a:r>
          </a:p>
          <a:p>
            <a:pPr algn="ctr">
              <a:spcAft>
                <a:spcPts val="600"/>
              </a:spcAft>
            </a:pPr>
            <a:r>
              <a:rPr lang="en-GB" sz="6000" b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VERANDERING</a:t>
            </a:r>
            <a:r>
              <a:rPr lang="en-ZA" sz="6000" b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93979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XX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80000" cy="601195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57200" y="216892"/>
            <a:ext cx="8509000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3600" b="1" i="1" spc="300" noProof="1" smtClean="0">
                <a:solidFill>
                  <a:srgbClr val="526C1E"/>
                </a:solidFill>
                <a:latin typeface="Lucida Sans Unicode"/>
              </a:rPr>
              <a:t>Romeine 12:1,2</a:t>
            </a:r>
            <a:r>
              <a:rPr lang="en-GB" sz="2800" b="1" i="1" spc="300" noProof="1" smtClean="0">
                <a:solidFill>
                  <a:srgbClr val="526C1E"/>
                </a:solidFill>
                <a:latin typeface="Lucida Sans Unicode"/>
              </a:rPr>
              <a:t> </a:t>
            </a:r>
            <a:r>
              <a:rPr lang="en-GB" sz="2400" i="1" spc="300" noProof="1" smtClean="0">
                <a:solidFill>
                  <a:srgbClr val="526C1E"/>
                </a:solidFill>
                <a:latin typeface="Lucida Sans Unicode"/>
              </a:rPr>
              <a:t>[DB]</a:t>
            </a:r>
          </a:p>
          <a:p>
            <a:pPr algn="ctr">
              <a:spcAft>
                <a:spcPts val="600"/>
              </a:spcAft>
            </a:pPr>
            <a:endParaRPr lang="en-GB" sz="800" i="1" spc="300" noProof="1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GB" sz="800" i="1" spc="300" noProof="1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GB" sz="800" i="1" spc="300" noProof="1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GB" sz="800" i="1" spc="300" noProof="1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Ek wil nou</a:t>
            </a:r>
          </a:p>
          <a:p>
            <a:pPr algn="ctr">
              <a:spcAft>
                <a:spcPts val="600"/>
              </a:spcAft>
            </a:pPr>
            <a:r>
              <a:rPr lang="en-GB" sz="2800" i="1" kern="0" spc="-1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’n</a:t>
            </a:r>
            <a:r>
              <a:rPr lang="en-GB" sz="28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 baie ernstige </a:t>
            </a:r>
            <a:r>
              <a:rPr lang="en-GB" sz="2800" b="1" i="1" spc="300" noProof="1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versoek</a:t>
            </a:r>
          </a:p>
          <a:p>
            <a:pPr algn="ctr">
              <a:spcAft>
                <a:spcPts val="600"/>
              </a:spcAft>
            </a:pPr>
            <a:r>
              <a:rPr lang="en-GB" sz="28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tot julle rig</a:t>
            </a:r>
            <a:r>
              <a:rPr lang="en-GB" sz="20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…</a:t>
            </a:r>
            <a:endParaRPr lang="en-GB" sz="2800" i="1" spc="300" noProof="1" smtClean="0">
              <a:solidFill>
                <a:srgbClr val="526C1E"/>
              </a:solidFill>
              <a:latin typeface="Lucida Sans Unicode"/>
              <a:cs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000" i="1" spc="300" noProof="1">
                <a:solidFill>
                  <a:srgbClr val="526C1E"/>
                </a:solidFill>
                <a:latin typeface="Lucida Sans Unicode"/>
                <a:cs typeface="Lucida Sans Unicode"/>
              </a:rPr>
              <a:t>…</a:t>
            </a:r>
            <a:r>
              <a:rPr lang="en-GB" sz="2800" i="1" spc="300" noProof="1">
                <a:solidFill>
                  <a:srgbClr val="526C1E"/>
                </a:solidFill>
                <a:latin typeface="Lucida Sans Unicode"/>
                <a:cs typeface="Lucida Sans Unicode"/>
              </a:rPr>
              <a:t>Laat </a:t>
            </a:r>
            <a:r>
              <a:rPr lang="en-GB" sz="28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God julle</a:t>
            </a:r>
          </a:p>
          <a:p>
            <a:pPr algn="ctr">
              <a:spcAft>
                <a:spcPts val="600"/>
              </a:spcAft>
            </a:pPr>
            <a:r>
              <a:rPr lang="en-GB" sz="28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van binne af nuutmaak</a:t>
            </a:r>
            <a:r>
              <a:rPr lang="en-GB" sz="20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8946834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XX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80000" cy="601195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57200" y="216892"/>
            <a:ext cx="8509000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3600" b="1" i="1" spc="300" dirty="0" smtClean="0">
                <a:solidFill>
                  <a:srgbClr val="526C1E"/>
                </a:solidFill>
                <a:latin typeface="Lucida Sans Unicode"/>
              </a:rPr>
              <a:t>Hebre</a:t>
            </a:r>
            <a:r>
              <a:rPr lang="en-GB" sz="3600" b="1" i="1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ër</a:t>
            </a:r>
            <a:r>
              <a:rPr lang="en-GB" sz="3600" b="1" i="1" spc="300" dirty="0" smtClean="0">
                <a:solidFill>
                  <a:srgbClr val="526C1E"/>
                </a:solidFill>
                <a:latin typeface="Lucida Sans Unicode"/>
              </a:rPr>
              <a:t>s 13:8</a:t>
            </a:r>
            <a:r>
              <a:rPr lang="en-GB" sz="2800" b="1" i="1" spc="300" dirty="0" smtClean="0">
                <a:solidFill>
                  <a:srgbClr val="526C1E"/>
                </a:solidFill>
                <a:latin typeface="Lucida Sans Unicode"/>
              </a:rPr>
              <a:t> </a:t>
            </a:r>
            <a:r>
              <a:rPr lang="en-GB" sz="2400" i="1" spc="300" dirty="0" smtClean="0">
                <a:solidFill>
                  <a:srgbClr val="526C1E"/>
                </a:solidFill>
                <a:latin typeface="Lucida Sans Unicode"/>
              </a:rPr>
              <a:t>[AFR53]</a:t>
            </a:r>
          </a:p>
          <a:p>
            <a:pPr algn="ctr">
              <a:spcAft>
                <a:spcPts val="600"/>
              </a:spcAft>
            </a:pPr>
            <a:endParaRPr lang="en-US" sz="800" i="1" spc="300" dirty="0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Jesus 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Christus</a:t>
            </a:r>
            <a:endParaRPr lang="en-GB" sz="2800" i="1" spc="300" dirty="0">
              <a:solidFill>
                <a:srgbClr val="526C1E"/>
              </a:solidFill>
              <a:latin typeface="Lucida Sans Unicode"/>
              <a:cs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is gister</a:t>
            </a:r>
            <a:endParaRPr lang="en-GB" sz="2800" i="1" spc="300" dirty="0">
              <a:solidFill>
                <a:srgbClr val="526C1E"/>
              </a:solidFill>
              <a:latin typeface="Lucida Sans Unicode"/>
              <a:cs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en vandag</a:t>
            </a:r>
            <a:endParaRPr lang="en-GB" sz="2800" i="1" spc="300" dirty="0">
              <a:solidFill>
                <a:srgbClr val="526C1E"/>
              </a:solidFill>
              <a:latin typeface="Lucida Sans Unicode"/>
              <a:cs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b="1" i="1" spc="300" dirty="0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dieselfde</a:t>
            </a:r>
            <a:endParaRPr lang="en-GB" sz="2800" i="1" spc="300" dirty="0">
              <a:solidFill>
                <a:srgbClr val="526C1E"/>
              </a:solidFill>
              <a:effectLst>
                <a:outerShdw blurRad="76200" dist="38100" dir="2700000" algn="tl" rotWithShape="0">
                  <a:srgbClr val="000000">
                    <a:alpha val="40000"/>
                  </a:srgbClr>
                </a:outerShdw>
              </a:effectLst>
              <a:latin typeface="Lucida Sans Unicode"/>
              <a:cs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en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tot in ewigheid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.</a:t>
            </a:r>
            <a:endParaRPr lang="en-ZA" sz="2800" i="1" spc="300" dirty="0" smtClean="0">
              <a:solidFill>
                <a:srgbClr val="526C1E"/>
              </a:solidFill>
              <a:latin typeface="Lucida Sans Unicode"/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29583596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XX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80000" cy="601195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57200" y="216892"/>
            <a:ext cx="8509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600" b="1" i="1" spc="300" dirty="0" smtClean="0">
                <a:solidFill>
                  <a:srgbClr val="526C1E"/>
                </a:solidFill>
                <a:latin typeface="Lucida Sans Unicode"/>
              </a:rPr>
              <a:t>Romans </a:t>
            </a:r>
            <a:r>
              <a:rPr lang="en-US" sz="3600" b="1" i="1" spc="300" dirty="0">
                <a:solidFill>
                  <a:srgbClr val="526C1E"/>
                </a:solidFill>
                <a:latin typeface="Lucida Sans Unicode"/>
              </a:rPr>
              <a:t>12</a:t>
            </a:r>
            <a:r>
              <a:rPr lang="en-US" sz="3600" b="1" i="1" spc="300" dirty="0" smtClean="0">
                <a:solidFill>
                  <a:srgbClr val="526C1E"/>
                </a:solidFill>
                <a:latin typeface="Lucida Sans Unicode"/>
              </a:rPr>
              <a:t>:2</a:t>
            </a:r>
            <a:r>
              <a:rPr lang="en-US" sz="2800" b="1" i="1" spc="300" dirty="0" smtClean="0">
                <a:solidFill>
                  <a:srgbClr val="526C1E"/>
                </a:solidFill>
                <a:latin typeface="Lucida Sans Unicode"/>
              </a:rPr>
              <a:t> </a:t>
            </a:r>
            <a:r>
              <a:rPr lang="en-US" sz="2400" i="1" spc="300" dirty="0" smtClean="0">
                <a:solidFill>
                  <a:srgbClr val="526C1E"/>
                </a:solidFill>
                <a:latin typeface="Lucida Sans Unicode"/>
              </a:rPr>
              <a:t>[ESV]</a:t>
            </a:r>
            <a:endParaRPr lang="en-US" sz="2400" i="1" spc="300" dirty="0">
              <a:solidFill>
                <a:srgbClr val="526C1E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Do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not be </a:t>
            </a:r>
            <a:r>
              <a:rPr lang="en-GB" sz="2800" b="1" i="1" spc="300" dirty="0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conformed</a:t>
            </a:r>
            <a:endParaRPr lang="en-GB" sz="2800" i="1" spc="300" dirty="0">
              <a:solidFill>
                <a:srgbClr val="526C1E"/>
              </a:solidFill>
              <a:latin typeface="Lucida Sans Unicode"/>
              <a:cs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to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this world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,</a:t>
            </a: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but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be </a:t>
            </a:r>
            <a:r>
              <a:rPr lang="en-GB" sz="2800" b="1" i="1" spc="300" dirty="0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transformed</a:t>
            </a:r>
            <a:endParaRPr lang="en-GB" sz="2800" i="1" spc="300" dirty="0">
              <a:solidFill>
                <a:srgbClr val="526C1E"/>
              </a:solidFill>
              <a:effectLst>
                <a:outerShdw blurRad="76200" dist="38100" dir="2700000" algn="tl" rotWithShape="0">
                  <a:srgbClr val="000000">
                    <a:alpha val="40000"/>
                  </a:srgbClr>
                </a:outerShdw>
              </a:effectLst>
              <a:latin typeface="Lucida Sans Unicode"/>
              <a:cs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by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the renewal of your 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mind</a:t>
            </a:r>
            <a:r>
              <a:rPr lang="en-GB" sz="20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978939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F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XChang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066" y="179261"/>
            <a:ext cx="6231002" cy="532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300" y="331661"/>
            <a:ext cx="8648700" cy="3939771"/>
          </a:xfrm>
        </p:spPr>
        <p:txBody>
          <a:bodyPr wrap="none">
            <a:noAutofit/>
          </a:bodyPr>
          <a:lstStyle/>
          <a:p>
            <a:r>
              <a:rPr lang="en-GB" sz="4800" spc="300" noProof="1" smtClean="0">
                <a:solidFill>
                  <a:srgbClr val="526C1E"/>
                </a:solidFill>
                <a:latin typeface="Gill Sans Ultra Bold"/>
                <a:cs typeface="Gill Sans Ultra Bold"/>
              </a:rPr>
              <a:t>Die</a:t>
            </a:r>
            <a:r>
              <a:rPr lang="en-GB" sz="8000" spc="300" noProof="1" smtClean="0">
                <a:solidFill>
                  <a:srgbClr val="526C1E"/>
                </a:solidFill>
                <a:latin typeface="Gill Sans Ultra Bold"/>
                <a:cs typeface="Gill Sans Ultra Bold"/>
              </a:rPr>
              <a:t/>
            </a:r>
            <a:br>
              <a:rPr lang="en-GB" sz="8000" spc="300" noProof="1" smtClean="0">
                <a:solidFill>
                  <a:srgbClr val="526C1E"/>
                </a:solidFill>
                <a:latin typeface="Gill Sans Ultra Bold"/>
                <a:cs typeface="Gill Sans Ultra Bold"/>
              </a:rPr>
            </a:br>
            <a:r>
              <a:rPr lang="en-GB" sz="7500" spc="300" noProof="1" smtClean="0">
                <a:solidFill>
                  <a:srgbClr val="526C1E"/>
                </a:solidFill>
                <a:latin typeface="Gill Sans Ultra Bold"/>
                <a:cs typeface="Gill Sans Ultra Bold"/>
              </a:rPr>
              <a:t>Uitdaging</a:t>
            </a:r>
            <a:r>
              <a:rPr lang="en-GB" sz="8000" spc="300" noProof="1" smtClean="0">
                <a:solidFill>
                  <a:srgbClr val="526C1E"/>
                </a:solidFill>
                <a:latin typeface="Gill Sans Ultra Bold"/>
                <a:cs typeface="Gill Sans Ultra Bold"/>
              </a:rPr>
              <a:t/>
            </a:r>
            <a:br>
              <a:rPr lang="en-GB" sz="8000" spc="300" noProof="1" smtClean="0">
                <a:solidFill>
                  <a:srgbClr val="526C1E"/>
                </a:solidFill>
                <a:latin typeface="Gill Sans Ultra Bold"/>
                <a:cs typeface="Gill Sans Ultra Bold"/>
              </a:rPr>
            </a:br>
            <a:r>
              <a:rPr lang="en-GB" sz="4800" spc="300" noProof="1" smtClean="0">
                <a:solidFill>
                  <a:srgbClr val="526C1E"/>
                </a:solidFill>
                <a:latin typeface="Gill Sans Ultra Bold"/>
                <a:cs typeface="Gill Sans Ultra Bold"/>
              </a:rPr>
              <a:t>van</a:t>
            </a:r>
            <a:br>
              <a:rPr lang="en-GB" sz="4800" spc="300" noProof="1" smtClean="0">
                <a:solidFill>
                  <a:srgbClr val="526C1E"/>
                </a:solidFill>
                <a:latin typeface="Gill Sans Ultra Bold"/>
                <a:cs typeface="Gill Sans Ultra Bold"/>
              </a:rPr>
            </a:br>
            <a:r>
              <a:rPr lang="en-GB" sz="8800" spc="300" noProof="1" smtClean="0">
                <a:solidFill>
                  <a:srgbClr val="526C1E"/>
                </a:solidFill>
                <a:latin typeface="Gill Sans Ultra Bold"/>
                <a:cs typeface="Gill Sans Ultra Bold"/>
              </a:rPr>
              <a:t>Verandering</a:t>
            </a:r>
            <a:endParaRPr lang="en-GB" sz="8800" spc="300" noProof="1">
              <a:solidFill>
                <a:srgbClr val="526C1E"/>
              </a:solidFill>
              <a:latin typeface="Gill Sans Ultra Bold"/>
              <a:cs typeface="Gill Sans Ultra Bold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3608916"/>
            <a:ext cx="7772400" cy="19261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spc="300" dirty="0" smtClean="0">
              <a:solidFill>
                <a:srgbClr val="617E25"/>
              </a:solidFill>
              <a:latin typeface="Arial Black"/>
              <a:cs typeface="Arial Black"/>
            </a:endParaRPr>
          </a:p>
          <a:p>
            <a:r>
              <a:rPr lang="en-US" sz="2000" spc="300" dirty="0" smtClean="0">
                <a:solidFill>
                  <a:srgbClr val="526C1E"/>
                </a:solidFill>
                <a:latin typeface="Arial Black"/>
                <a:cs typeface="Arial Black"/>
              </a:rPr>
              <a:t>Mark Hodgetts</a:t>
            </a:r>
            <a:endParaRPr lang="en-US" sz="2000" spc="300" dirty="0">
              <a:solidFill>
                <a:srgbClr val="526C1E"/>
              </a:solidFill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4295146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XX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80000" cy="601195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57200" y="-26978"/>
            <a:ext cx="8509000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6000" dirty="0" smtClean="0">
                <a:solidFill>
                  <a:srgbClr val="526C1E"/>
                </a:solidFill>
                <a:sym typeface="Wingdings"/>
              </a:rPr>
              <a:t></a:t>
            </a:r>
            <a:endParaRPr lang="en-US" sz="2400" i="1" spc="300" dirty="0">
              <a:solidFill>
                <a:srgbClr val="526C1E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6000" b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HOU VAS AAN DIE</a:t>
            </a:r>
          </a:p>
          <a:p>
            <a:pPr algn="ctr">
              <a:spcAft>
                <a:spcPts val="600"/>
              </a:spcAft>
            </a:pPr>
            <a:r>
              <a:rPr lang="en-GB" sz="6000" b="1" spc="300" dirty="0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HOOP</a:t>
            </a:r>
          </a:p>
          <a:p>
            <a:pPr algn="ctr">
              <a:spcAft>
                <a:spcPts val="600"/>
              </a:spcAft>
            </a:pPr>
            <a:r>
              <a:rPr lang="en-GB" sz="6000" b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VIR</a:t>
            </a:r>
          </a:p>
          <a:p>
            <a:pPr algn="ctr">
              <a:spcAft>
                <a:spcPts val="600"/>
              </a:spcAft>
            </a:pPr>
            <a:r>
              <a:rPr lang="en-GB" sz="6000" b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VERANDERING</a:t>
            </a:r>
            <a:r>
              <a:rPr lang="en-ZA" sz="6000" b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787640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XX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80000" cy="601195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57200" y="216892"/>
            <a:ext cx="8509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3600" b="1" i="1" spc="300" noProof="1" smtClean="0">
                <a:solidFill>
                  <a:srgbClr val="526C1E"/>
                </a:solidFill>
                <a:latin typeface="Lucida Sans Unicode"/>
              </a:rPr>
              <a:t>Romeine 12:2</a:t>
            </a:r>
            <a:r>
              <a:rPr lang="en-GB" sz="2800" b="1" i="1" spc="300" noProof="1" smtClean="0">
                <a:solidFill>
                  <a:srgbClr val="526C1E"/>
                </a:solidFill>
                <a:latin typeface="Lucida Sans Unicode"/>
              </a:rPr>
              <a:t> </a:t>
            </a:r>
            <a:r>
              <a:rPr lang="en-GB" sz="2400" i="1" spc="300" noProof="1" smtClean="0">
                <a:solidFill>
                  <a:srgbClr val="526C1E"/>
                </a:solidFill>
                <a:latin typeface="Lucida Sans Unicode"/>
              </a:rPr>
              <a:t>[AFR53]</a:t>
            </a:r>
          </a:p>
          <a:p>
            <a:pPr algn="ctr">
              <a:spcAft>
                <a:spcPts val="600"/>
              </a:spcAft>
            </a:pPr>
            <a:endParaRPr lang="en-GB" sz="800" i="1" spc="300" noProof="1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GB" sz="800" i="1" spc="300" noProof="1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GB" sz="800" i="1" spc="300" noProof="1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GB" sz="800" i="1" spc="300" noProof="1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GB" sz="800" i="1" spc="300" noProof="1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0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…</a:t>
            </a:r>
            <a:r>
              <a:rPr lang="en-GB" sz="2800" b="1" i="1" spc="300" noProof="1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Word verander</a:t>
            </a:r>
            <a:endParaRPr lang="en-GB" sz="2800" i="1" spc="300" noProof="1" smtClean="0">
              <a:solidFill>
                <a:srgbClr val="526C1E"/>
              </a:solidFill>
              <a:effectLst>
                <a:outerShdw blurRad="76200" dist="38100" dir="2700000" algn="tl" rotWithShape="0">
                  <a:srgbClr val="000000">
                    <a:alpha val="40000"/>
                  </a:srgbClr>
                </a:outerShdw>
              </a:effectLst>
              <a:latin typeface="Lucida Sans Unicode"/>
              <a:cs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deur die vernuwing</a:t>
            </a:r>
          </a:p>
          <a:p>
            <a:pPr algn="ctr">
              <a:spcAft>
                <a:spcPts val="600"/>
              </a:spcAft>
            </a:pPr>
            <a:r>
              <a:rPr lang="en-GB" sz="28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van julle gemoed</a:t>
            </a:r>
            <a:r>
              <a:rPr lang="en-GB" sz="20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2690675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XX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80000" cy="6011955"/>
          </a:xfrm>
          <a:prstGeom prst="rect">
            <a:avLst/>
          </a:prstGeom>
        </p:spPr>
      </p:pic>
      <p:pic>
        <p:nvPicPr>
          <p:cNvPr id="2" name="Picture 1" descr="XChangePossible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200" y="965203"/>
            <a:ext cx="6463033" cy="485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7714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XX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80000" cy="601195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57200" y="216892"/>
            <a:ext cx="8509000" cy="5816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600" b="1" i="1" spc="300" dirty="0" smtClean="0">
                <a:solidFill>
                  <a:srgbClr val="526C1E"/>
                </a:solidFill>
                <a:latin typeface="Lucida Sans Unicode"/>
              </a:rPr>
              <a:t>Johannes 15:2,5</a:t>
            </a:r>
            <a:r>
              <a:rPr lang="en-US" sz="2800" b="1" i="1" spc="300" dirty="0" smtClean="0">
                <a:solidFill>
                  <a:srgbClr val="526C1E"/>
                </a:solidFill>
                <a:latin typeface="Lucida Sans Unicode"/>
              </a:rPr>
              <a:t> </a:t>
            </a:r>
            <a:r>
              <a:rPr lang="en-US" sz="2400" i="1" spc="300" dirty="0" smtClean="0">
                <a:solidFill>
                  <a:srgbClr val="526C1E"/>
                </a:solidFill>
                <a:latin typeface="Lucida Sans Unicode"/>
              </a:rPr>
              <a:t>[NLV]</a:t>
            </a:r>
            <a:endParaRPr lang="en-US" sz="2400" i="1" spc="300" dirty="0">
              <a:solidFill>
                <a:srgbClr val="526C1E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“</a:t>
            </a:r>
            <a:r>
              <a:rPr lang="en-GB" sz="20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…</a:t>
            </a:r>
            <a:r>
              <a:rPr lang="en-GB" sz="28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Elkeen wat</a:t>
            </a:r>
            <a:r>
              <a:rPr lang="en-GB" sz="20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…</a:t>
            </a:r>
            <a:r>
              <a:rPr lang="en-GB" sz="2800" b="1" i="1" spc="300" noProof="1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vrugte</a:t>
            </a:r>
            <a:r>
              <a:rPr lang="en-GB" sz="28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 oplewer,</a:t>
            </a:r>
          </a:p>
          <a:p>
            <a:pPr algn="ctr">
              <a:spcAft>
                <a:spcPts val="600"/>
              </a:spcAft>
            </a:pPr>
            <a:r>
              <a:rPr lang="en-GB" sz="28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snoei Hy</a:t>
            </a:r>
          </a:p>
          <a:p>
            <a:pPr algn="ctr">
              <a:spcAft>
                <a:spcPts val="600"/>
              </a:spcAft>
            </a:pPr>
            <a:r>
              <a:rPr lang="en-GB" sz="28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sodat dit nog </a:t>
            </a:r>
            <a:r>
              <a:rPr lang="en-GB" sz="2800" b="1" i="1" spc="300" noProof="1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meer vrugte</a:t>
            </a:r>
            <a:r>
              <a:rPr lang="en-GB" sz="28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 kan dra.</a:t>
            </a:r>
          </a:p>
          <a:p>
            <a:pPr algn="ctr">
              <a:spcAft>
                <a:spcPts val="600"/>
              </a:spcAft>
            </a:pPr>
            <a:r>
              <a:rPr lang="en-GB" sz="28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Ek is die druiwestok,</a:t>
            </a:r>
          </a:p>
          <a:p>
            <a:pPr algn="ctr">
              <a:spcAft>
                <a:spcPts val="600"/>
              </a:spcAft>
            </a:pPr>
            <a:r>
              <a:rPr lang="en-GB" sz="28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julle is die lote.</a:t>
            </a:r>
          </a:p>
          <a:p>
            <a:pPr algn="ctr">
              <a:spcAft>
                <a:spcPts val="600"/>
              </a:spcAft>
            </a:pPr>
            <a:r>
              <a:rPr lang="en-GB" sz="28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Wie aan My verbonde bly</a:t>
            </a:r>
          </a:p>
          <a:p>
            <a:pPr algn="ctr">
              <a:spcAft>
                <a:spcPts val="600"/>
              </a:spcAft>
            </a:pPr>
            <a:r>
              <a:rPr lang="en-GB" sz="28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en Ek aan hulle,</a:t>
            </a:r>
          </a:p>
          <a:p>
            <a:pPr algn="ctr">
              <a:spcAft>
                <a:spcPts val="600"/>
              </a:spcAft>
            </a:pPr>
            <a:r>
              <a:rPr lang="en-GB" sz="28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dra </a:t>
            </a:r>
            <a:r>
              <a:rPr lang="en-GB" sz="2800" b="1" i="1" spc="300" noProof="1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baie vrugte</a:t>
            </a:r>
            <a:r>
              <a:rPr lang="en-GB" sz="20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…</a:t>
            </a:r>
            <a:r>
              <a:rPr lang="en-GB" sz="28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”</a:t>
            </a:r>
          </a:p>
          <a:p>
            <a:pPr algn="ctr">
              <a:spcAft>
                <a:spcPts val="600"/>
              </a:spcAft>
            </a:pPr>
            <a:endParaRPr lang="en-GB" sz="2800" i="1" spc="300" dirty="0" smtClean="0">
              <a:solidFill>
                <a:srgbClr val="526C1E"/>
              </a:solidFill>
              <a:latin typeface="Lucida Sans Unicode"/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33250637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XX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80000" cy="601195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57200" y="216892"/>
            <a:ext cx="8509000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600" b="1" i="1" spc="300" dirty="0" smtClean="0">
                <a:solidFill>
                  <a:srgbClr val="526C1E"/>
                </a:solidFill>
                <a:latin typeface="Lucida Sans Unicode"/>
              </a:rPr>
              <a:t>Romans 8:29</a:t>
            </a:r>
            <a:r>
              <a:rPr lang="en-US" sz="2800" b="1" i="1" spc="300" dirty="0" smtClean="0">
                <a:solidFill>
                  <a:srgbClr val="526C1E"/>
                </a:solidFill>
                <a:latin typeface="Lucida Sans Unicode"/>
              </a:rPr>
              <a:t> </a:t>
            </a:r>
            <a:r>
              <a:rPr lang="en-US" sz="2400" i="1" spc="300" dirty="0" smtClean="0">
                <a:solidFill>
                  <a:srgbClr val="526C1E"/>
                </a:solidFill>
                <a:latin typeface="Lucida Sans Unicode"/>
              </a:rPr>
              <a:t>[AMP]</a:t>
            </a:r>
            <a:endParaRPr lang="en-US" sz="2400" i="1" spc="300" dirty="0">
              <a:solidFill>
                <a:srgbClr val="526C1E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0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…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Those whom 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He</a:t>
            </a:r>
            <a:r>
              <a:rPr lang="en-GB" sz="20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…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loved beforehand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,</a:t>
            </a: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He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also destined from the beginning</a:t>
            </a:r>
            <a:r>
              <a:rPr lang="en-GB" sz="20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…</a:t>
            </a: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to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be </a:t>
            </a:r>
            <a:r>
              <a:rPr lang="en-GB" sz="2800" b="1" i="1" spc="300" dirty="0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moulded</a:t>
            </a:r>
            <a:endParaRPr lang="en-GB" sz="2800" i="1" spc="300" dirty="0">
              <a:solidFill>
                <a:srgbClr val="526C1E"/>
              </a:solidFill>
              <a:effectLst>
                <a:outerShdw blurRad="76200" dist="38100" dir="2700000" algn="tl" rotWithShape="0">
                  <a:srgbClr val="000000">
                    <a:alpha val="40000"/>
                  </a:srgbClr>
                </a:outerShdw>
              </a:effectLst>
              <a:latin typeface="Lucida Sans Unicode"/>
              <a:cs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b="1" i="1" spc="300" dirty="0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into </a:t>
            </a:r>
            <a:r>
              <a:rPr lang="en-GB" sz="2800" b="1" i="1" spc="300" dirty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the image of His </a:t>
            </a:r>
            <a:r>
              <a:rPr lang="en-GB" sz="2800" b="1" i="1" spc="300" dirty="0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Son</a:t>
            </a:r>
            <a:endParaRPr lang="en-GB" sz="2800" i="1" spc="300" dirty="0">
              <a:solidFill>
                <a:srgbClr val="526C1E"/>
              </a:solidFill>
              <a:effectLst>
                <a:outerShdw blurRad="76200" dist="38100" dir="2700000" algn="tl" rotWithShape="0">
                  <a:srgbClr val="000000">
                    <a:alpha val="40000"/>
                  </a:srgbClr>
                </a:outerShdw>
              </a:effectLst>
              <a:latin typeface="Lucida Sans Unicode"/>
              <a:cs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and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share inwardly His likeness</a:t>
            </a:r>
            <a:r>
              <a:rPr lang="en-GB" sz="20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…</a:t>
            </a:r>
            <a:endParaRPr lang="en-GB" sz="2000" i="1" spc="300" dirty="0">
              <a:solidFill>
                <a:srgbClr val="526C1E"/>
              </a:solidFill>
              <a:effectLst>
                <a:outerShdw blurRad="76200" dist="38100" dir="2700000" algn="tl" rotWithShape="0">
                  <a:srgbClr val="000000">
                    <a:alpha val="40000"/>
                  </a:srgbClr>
                </a:outerShdw>
              </a:effectLst>
              <a:latin typeface="Lucida Sans Unicode"/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5051856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XX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80000" cy="601195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57200" y="216892"/>
            <a:ext cx="8509000" cy="5001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600" b="1" i="1" spc="300" dirty="0" smtClean="0">
                <a:solidFill>
                  <a:srgbClr val="526C1E"/>
                </a:solidFill>
                <a:latin typeface="Lucida Sans Unicode"/>
              </a:rPr>
              <a:t>Filippense </a:t>
            </a:r>
            <a:r>
              <a:rPr lang="en-US" sz="3600" b="1" i="1" spc="300" dirty="0">
                <a:solidFill>
                  <a:srgbClr val="526C1E"/>
                </a:solidFill>
                <a:latin typeface="Lucida Sans Unicode"/>
              </a:rPr>
              <a:t>1</a:t>
            </a:r>
            <a:r>
              <a:rPr lang="en-US" sz="3600" b="1" i="1" spc="300" dirty="0" smtClean="0">
                <a:solidFill>
                  <a:srgbClr val="526C1E"/>
                </a:solidFill>
                <a:latin typeface="Lucida Sans Unicode"/>
              </a:rPr>
              <a:t>:6</a:t>
            </a:r>
            <a:r>
              <a:rPr lang="en-US" sz="2800" b="1" i="1" spc="300" dirty="0" smtClean="0">
                <a:solidFill>
                  <a:srgbClr val="526C1E"/>
                </a:solidFill>
                <a:latin typeface="Lucida Sans Unicode"/>
              </a:rPr>
              <a:t> </a:t>
            </a:r>
            <a:r>
              <a:rPr lang="en-US" sz="2400" i="1" spc="300" dirty="0" smtClean="0">
                <a:solidFill>
                  <a:srgbClr val="526C1E"/>
                </a:solidFill>
                <a:latin typeface="Lucida Sans Unicode"/>
              </a:rPr>
              <a:t>[NLV]</a:t>
            </a:r>
            <a:endParaRPr lang="en-US" sz="2400" i="1" spc="300" dirty="0">
              <a:solidFill>
                <a:srgbClr val="526C1E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Ek is 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oortuig</a:t>
            </a:r>
            <a:endParaRPr lang="en-GB" sz="2800" i="1" spc="300" dirty="0">
              <a:solidFill>
                <a:srgbClr val="526C1E"/>
              </a:solidFill>
              <a:latin typeface="Lucida Sans Unicode"/>
              <a:cs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dat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God die goeie 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werk</a:t>
            </a:r>
            <a:endParaRPr lang="en-GB" sz="2800" i="1" spc="300" dirty="0">
              <a:solidFill>
                <a:srgbClr val="526C1E"/>
              </a:solidFill>
              <a:latin typeface="Lucida Sans Unicode"/>
              <a:cs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wat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Hy in julle begin het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,</a:t>
            </a: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sal </a:t>
            </a:r>
            <a:r>
              <a:rPr lang="en-GB" sz="2800" b="1" i="1" spc="300" dirty="0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voortsit</a:t>
            </a:r>
            <a:endParaRPr lang="en-GB" sz="2800" i="1" spc="300" dirty="0">
              <a:solidFill>
                <a:srgbClr val="526C1E"/>
              </a:solidFill>
              <a:effectLst>
                <a:outerShdw blurRad="76200" dist="38100" dir="2700000" algn="tl" rotWithShape="0">
                  <a:srgbClr val="000000">
                    <a:alpha val="40000"/>
                  </a:srgbClr>
                </a:outerShdw>
              </a:effectLst>
              <a:latin typeface="Lucida Sans Unicode"/>
              <a:cs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totdat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Hy dit </a:t>
            </a:r>
            <a:r>
              <a:rPr lang="en-GB" sz="2800" b="1" i="1" spc="300" dirty="0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voltooi</a:t>
            </a:r>
            <a:endParaRPr lang="en-GB" sz="2800" i="1" spc="300" dirty="0">
              <a:solidFill>
                <a:srgbClr val="526C1E"/>
              </a:solidFill>
              <a:effectLst>
                <a:outerShdw blurRad="76200" dist="38100" dir="2700000" algn="tl" rotWithShape="0">
                  <a:srgbClr val="000000">
                    <a:alpha val="40000"/>
                  </a:srgbClr>
                </a:outerShdw>
              </a:effectLst>
              <a:latin typeface="Lucida Sans Unicode"/>
              <a:cs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op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die 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dag</a:t>
            </a: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wanneer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Jesus Christus terugkom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.</a:t>
            </a:r>
            <a:endParaRPr lang="en-ZA" sz="2800" i="1" spc="300" dirty="0" smtClean="0">
              <a:solidFill>
                <a:srgbClr val="526C1E"/>
              </a:solidFill>
              <a:latin typeface="Lucida Sans Unicode"/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20650123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XX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80000" cy="6011955"/>
          </a:xfrm>
          <a:prstGeom prst="rect">
            <a:avLst/>
          </a:prstGeom>
        </p:spPr>
      </p:pic>
      <p:pic>
        <p:nvPicPr>
          <p:cNvPr id="2" name="Picture 1" descr="XChangeConstruction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3" t="8667" r="11738" b="8889"/>
          <a:stretch/>
        </p:blipFill>
        <p:spPr>
          <a:xfrm>
            <a:off x="2184399" y="1026000"/>
            <a:ext cx="4762501" cy="471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6222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BibleCours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32" y="742473"/>
            <a:ext cx="8344465" cy="41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64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XX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80000" cy="601195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57200" y="216892"/>
            <a:ext cx="850900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3600" b="1" i="1" spc="300" noProof="1" smtClean="0">
                <a:solidFill>
                  <a:srgbClr val="526C1E"/>
                </a:solidFill>
                <a:latin typeface="Lucida Sans Unicode"/>
              </a:rPr>
              <a:t>Romeine 12:2</a:t>
            </a:r>
            <a:r>
              <a:rPr lang="en-GB" sz="2800" b="1" i="1" spc="300" noProof="1" smtClean="0">
                <a:solidFill>
                  <a:srgbClr val="526C1E"/>
                </a:solidFill>
                <a:latin typeface="Lucida Sans Unicode"/>
              </a:rPr>
              <a:t> </a:t>
            </a:r>
            <a:r>
              <a:rPr lang="en-GB" sz="2400" i="1" spc="300" noProof="1" smtClean="0">
                <a:solidFill>
                  <a:srgbClr val="526C1E"/>
                </a:solidFill>
                <a:latin typeface="Lucida Sans Unicode"/>
              </a:rPr>
              <a:t>[NLV]</a:t>
            </a:r>
          </a:p>
          <a:p>
            <a:pPr algn="ctr">
              <a:spcAft>
                <a:spcPts val="600"/>
              </a:spcAft>
            </a:pPr>
            <a:endParaRPr lang="en-GB" sz="800" i="1" spc="300" noProof="1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GB" sz="800" i="1" spc="300" noProof="1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GB" sz="800" i="1" spc="300" noProof="1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GB" sz="800" i="1" spc="300" noProof="1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Moenie julle leefstyl </a:t>
            </a:r>
            <a:r>
              <a:rPr lang="en-GB" sz="2800" b="1" i="1" spc="300" noProof="1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aanpas</a:t>
            </a:r>
            <a:endParaRPr lang="en-GB" sz="2800" i="1" spc="300" noProof="1" smtClean="0">
              <a:solidFill>
                <a:srgbClr val="526C1E"/>
              </a:solidFill>
              <a:latin typeface="Lucida Sans Unicode"/>
              <a:cs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by die gedragspatrone</a:t>
            </a:r>
          </a:p>
          <a:p>
            <a:pPr algn="ctr">
              <a:spcAft>
                <a:spcPts val="600"/>
              </a:spcAft>
            </a:pPr>
            <a:r>
              <a:rPr lang="en-GB" sz="28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van hierdie wêreld nie,</a:t>
            </a:r>
          </a:p>
          <a:p>
            <a:pPr algn="ctr">
              <a:spcAft>
                <a:spcPts val="600"/>
              </a:spcAft>
            </a:pPr>
            <a:r>
              <a:rPr lang="en-GB" sz="28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maar laat God julle </a:t>
            </a:r>
            <a:r>
              <a:rPr lang="en-GB" sz="2800" b="1" i="1" spc="300" noProof="1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omvorm</a:t>
            </a:r>
          </a:p>
          <a:p>
            <a:pPr algn="ctr">
              <a:spcAft>
                <a:spcPts val="600"/>
              </a:spcAft>
            </a:pPr>
            <a:r>
              <a:rPr lang="en-GB" sz="28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deurdat Hy</a:t>
            </a:r>
          </a:p>
          <a:p>
            <a:pPr algn="ctr">
              <a:spcAft>
                <a:spcPts val="600"/>
              </a:spcAft>
            </a:pPr>
            <a:r>
              <a:rPr lang="en-GB" sz="2800" i="1" spc="300" noProof="1" smtClean="0">
                <a:solidFill>
                  <a:srgbClr val="526C1E"/>
                </a:solidFill>
                <a:latin typeface="Lucida Sans Unicode"/>
                <a:cs typeface="Lucida Sans Unicode"/>
              </a:rPr>
              <a:t>julle denkpatrone </a:t>
            </a:r>
            <a:r>
              <a:rPr lang="en-GB" sz="2800" i="1" spc="300" noProof="1">
                <a:solidFill>
                  <a:srgbClr val="526C1E"/>
                </a:solidFill>
                <a:latin typeface="Lucida Sans Unicode"/>
                <a:cs typeface="Lucida Sans Unicode"/>
              </a:rPr>
              <a:t>vernuwe</a:t>
            </a:r>
            <a:r>
              <a:rPr lang="en-GB" sz="2000" i="1" spc="300" noProof="1">
                <a:solidFill>
                  <a:srgbClr val="526C1E"/>
                </a:solidFill>
                <a:latin typeface="Lucida Sans Unicode"/>
                <a:cs typeface="Lucida Sans Unicode"/>
              </a:rPr>
              <a:t>…</a:t>
            </a:r>
            <a:endParaRPr lang="en-GB" sz="2000" spc="300" noProof="1" smtClean="0">
              <a:solidFill>
                <a:srgbClr val="526C1E"/>
              </a:solidFill>
              <a:latin typeface="Lucida Sans Unicode"/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787398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XX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80000" cy="601195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57200" y="216892"/>
            <a:ext cx="8509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600" b="1" i="1" spc="300" dirty="0" smtClean="0">
                <a:solidFill>
                  <a:srgbClr val="526C1E"/>
                </a:solidFill>
                <a:latin typeface="Lucida Sans Unicode"/>
              </a:rPr>
              <a:t>Romans </a:t>
            </a:r>
            <a:r>
              <a:rPr lang="en-US" sz="3600" b="1" i="1" spc="300" dirty="0">
                <a:solidFill>
                  <a:srgbClr val="526C1E"/>
                </a:solidFill>
                <a:latin typeface="Lucida Sans Unicode"/>
              </a:rPr>
              <a:t>12</a:t>
            </a:r>
            <a:r>
              <a:rPr lang="en-US" sz="3600" b="1" i="1" spc="300" dirty="0" smtClean="0">
                <a:solidFill>
                  <a:srgbClr val="526C1E"/>
                </a:solidFill>
                <a:latin typeface="Lucida Sans Unicode"/>
              </a:rPr>
              <a:t>:2</a:t>
            </a:r>
            <a:r>
              <a:rPr lang="en-US" sz="2800" b="1" i="1" spc="300" dirty="0" smtClean="0">
                <a:solidFill>
                  <a:srgbClr val="526C1E"/>
                </a:solidFill>
                <a:latin typeface="Lucida Sans Unicode"/>
              </a:rPr>
              <a:t> </a:t>
            </a:r>
            <a:r>
              <a:rPr lang="en-US" sz="2400" i="1" spc="300" dirty="0" smtClean="0">
                <a:solidFill>
                  <a:srgbClr val="526C1E"/>
                </a:solidFill>
                <a:latin typeface="Lucida Sans Unicode"/>
              </a:rPr>
              <a:t>[ESV]</a:t>
            </a:r>
            <a:endParaRPr lang="en-US" sz="2400" i="1" spc="300" dirty="0">
              <a:solidFill>
                <a:srgbClr val="526C1E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Do not be </a:t>
            </a:r>
            <a:r>
              <a:rPr lang="en-GB" sz="2800" b="1" i="1" spc="300" dirty="0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conformed</a:t>
            </a:r>
            <a:endParaRPr lang="en-GB" sz="2800" i="1" spc="300" dirty="0">
              <a:solidFill>
                <a:srgbClr val="526C1E"/>
              </a:solidFill>
              <a:latin typeface="Lucida Sans Unicode"/>
              <a:cs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to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this world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,</a:t>
            </a: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but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be </a:t>
            </a:r>
            <a:r>
              <a:rPr lang="en-GB" sz="2800" b="1" i="1" spc="300" dirty="0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transformed</a:t>
            </a:r>
            <a:endParaRPr lang="en-GB" sz="2800" i="1" spc="300" dirty="0">
              <a:solidFill>
                <a:srgbClr val="526C1E"/>
              </a:solidFill>
              <a:effectLst>
                <a:outerShdw blurRad="76200" dist="38100" dir="2700000" algn="tl" rotWithShape="0">
                  <a:srgbClr val="000000">
                    <a:alpha val="40000"/>
                  </a:srgbClr>
                </a:outerShdw>
              </a:effectLst>
              <a:latin typeface="Lucida Sans Unicode"/>
              <a:cs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by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the renewal of your 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mind</a:t>
            </a:r>
            <a:r>
              <a:rPr lang="mr-IN" sz="20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…</a:t>
            </a:r>
            <a:endParaRPr lang="en-US" sz="2000" i="1" spc="300" dirty="0" smtClean="0">
              <a:solidFill>
                <a:srgbClr val="526C1E"/>
              </a:solidFill>
              <a:latin typeface="Lucida Sans Unicode"/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1798785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XX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80000" cy="601195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57200" y="-26978"/>
            <a:ext cx="8509000" cy="561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6000" dirty="0" smtClean="0">
                <a:solidFill>
                  <a:srgbClr val="526C1E"/>
                </a:solidFill>
                <a:sym typeface="Wingdings"/>
              </a:rPr>
              <a:t></a:t>
            </a:r>
            <a:r>
              <a:rPr lang="en-ZA" sz="2400" dirty="0" smtClean="0"/>
              <a:t> </a:t>
            </a:r>
            <a:endParaRPr lang="en-US" sz="2400" i="1" spc="300" dirty="0">
              <a:solidFill>
                <a:srgbClr val="526C1E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6000" b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HERKEN DIE</a:t>
            </a:r>
          </a:p>
          <a:p>
            <a:pPr algn="ctr">
              <a:spcAft>
                <a:spcPts val="600"/>
              </a:spcAft>
            </a:pPr>
            <a:r>
              <a:rPr lang="en-GB" sz="6000" b="1" spc="300" dirty="0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HERKOMS</a:t>
            </a:r>
          </a:p>
          <a:p>
            <a:pPr algn="ctr">
              <a:spcAft>
                <a:spcPts val="600"/>
              </a:spcAft>
            </a:pPr>
            <a:r>
              <a:rPr lang="en-GB" sz="6000" b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VAN</a:t>
            </a:r>
          </a:p>
          <a:p>
            <a:pPr algn="ctr">
              <a:spcAft>
                <a:spcPts val="600"/>
              </a:spcAft>
            </a:pPr>
            <a:r>
              <a:rPr lang="en-GB" sz="6000" b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VERANDERING</a:t>
            </a:r>
            <a:r>
              <a:rPr lang="en-ZA" sz="6000" b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00362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XX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601195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57200" y="216892"/>
            <a:ext cx="8509000" cy="367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600" b="1" i="1" spc="300" dirty="0" smtClean="0">
                <a:solidFill>
                  <a:srgbClr val="526C1E"/>
                </a:solidFill>
                <a:latin typeface="Lucida Sans Unicode"/>
              </a:rPr>
              <a:t>Romans </a:t>
            </a:r>
            <a:r>
              <a:rPr lang="en-US" sz="3600" b="1" i="1" spc="300" dirty="0">
                <a:solidFill>
                  <a:srgbClr val="526C1E"/>
                </a:solidFill>
                <a:latin typeface="Lucida Sans Unicode"/>
              </a:rPr>
              <a:t>12</a:t>
            </a:r>
            <a:r>
              <a:rPr lang="en-US" sz="3600" b="1" i="1" spc="300" dirty="0" smtClean="0">
                <a:solidFill>
                  <a:srgbClr val="526C1E"/>
                </a:solidFill>
                <a:latin typeface="Lucida Sans Unicode"/>
              </a:rPr>
              <a:t>:2</a:t>
            </a:r>
            <a:r>
              <a:rPr lang="en-US" sz="2800" b="1" i="1" spc="300" dirty="0" smtClean="0">
                <a:solidFill>
                  <a:srgbClr val="526C1E"/>
                </a:solidFill>
                <a:latin typeface="Lucida Sans Unicode"/>
              </a:rPr>
              <a:t> </a:t>
            </a:r>
            <a:r>
              <a:rPr lang="en-US" sz="2400" i="1" spc="300" dirty="0" smtClean="0">
                <a:solidFill>
                  <a:srgbClr val="526C1E"/>
                </a:solidFill>
                <a:latin typeface="Lucida Sans Unicode"/>
              </a:rPr>
              <a:t>[ESV]</a:t>
            </a:r>
            <a:endParaRPr lang="en-US" sz="2400" i="1" spc="300" dirty="0">
              <a:solidFill>
                <a:srgbClr val="526C1E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Do not be </a:t>
            </a:r>
            <a:r>
              <a:rPr lang="en-GB" sz="2800" b="1" i="1" spc="300" dirty="0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conformed</a:t>
            </a:r>
            <a:endParaRPr lang="en-GB" sz="2800" i="1" spc="300" dirty="0">
              <a:solidFill>
                <a:srgbClr val="526C1E"/>
              </a:solidFill>
              <a:latin typeface="Lucida Sans Unicode"/>
              <a:cs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to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this world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,</a:t>
            </a: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but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be </a:t>
            </a:r>
            <a:r>
              <a:rPr lang="en-GB" sz="2800" b="1" i="1" spc="300" dirty="0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transformed</a:t>
            </a:r>
            <a:endParaRPr lang="en-GB" sz="2800" i="1" spc="300" dirty="0">
              <a:solidFill>
                <a:srgbClr val="526C1E"/>
              </a:solidFill>
              <a:effectLst>
                <a:outerShdw blurRad="76200" dist="38100" dir="2700000" algn="tl" rotWithShape="0">
                  <a:srgbClr val="000000">
                    <a:alpha val="40000"/>
                  </a:srgbClr>
                </a:outerShdw>
              </a:effectLst>
              <a:latin typeface="Lucida Sans Unicode"/>
              <a:cs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by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the renewal of your 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mind</a:t>
            </a:r>
            <a:r>
              <a:rPr lang="en-GB" sz="20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962767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XX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80000" cy="601195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57200" y="216892"/>
            <a:ext cx="850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endParaRPr lang="en-US" sz="2400" i="1" spc="300" dirty="0">
              <a:solidFill>
                <a:srgbClr val="526C1E"/>
              </a:solidFill>
              <a:latin typeface="Lucida Sans Unicode"/>
            </a:endParaRPr>
          </a:p>
        </p:txBody>
      </p:sp>
      <p:pic>
        <p:nvPicPr>
          <p:cNvPr id="2" name="Picture 1" descr="XChangeReinven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000" y="1065600"/>
            <a:ext cx="6857997" cy="457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551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XX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80000" cy="601195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57200" y="216892"/>
            <a:ext cx="8509000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3600" b="1" i="1" spc="300" dirty="0" smtClean="0">
                <a:solidFill>
                  <a:srgbClr val="526C1E"/>
                </a:solidFill>
                <a:latin typeface="Lucida Sans Unicode"/>
              </a:rPr>
              <a:t>2 Korinthi</a:t>
            </a:r>
            <a:r>
              <a:rPr lang="en-GB" sz="3600" b="1" i="1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ë</a:t>
            </a:r>
            <a:r>
              <a:rPr lang="en-GB" sz="3600" b="1" i="1" spc="300" dirty="0" smtClean="0">
                <a:solidFill>
                  <a:srgbClr val="526C1E"/>
                </a:solidFill>
                <a:latin typeface="Lucida Sans Unicode"/>
              </a:rPr>
              <a:t>rs 3:18</a:t>
            </a:r>
            <a:r>
              <a:rPr lang="en-GB" sz="2800" b="1" i="1" spc="300" dirty="0" smtClean="0">
                <a:solidFill>
                  <a:srgbClr val="526C1E"/>
                </a:solidFill>
                <a:latin typeface="Lucida Sans Unicode"/>
              </a:rPr>
              <a:t> </a:t>
            </a:r>
            <a:r>
              <a:rPr lang="en-GB" sz="2400" i="1" spc="300" dirty="0" smtClean="0">
                <a:solidFill>
                  <a:srgbClr val="526C1E"/>
                </a:solidFill>
                <a:latin typeface="Lucida Sans Unicode"/>
              </a:rPr>
              <a:t>[NLV]</a:t>
            </a:r>
          </a:p>
          <a:p>
            <a:pPr algn="ctr">
              <a:spcAft>
                <a:spcPts val="600"/>
              </a:spcAft>
            </a:pPr>
            <a:endParaRPr lang="en-US" sz="800" i="1" spc="300" dirty="0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000" i="1" spc="-90" dirty="0">
                <a:solidFill>
                  <a:srgbClr val="526C1E"/>
                </a:solidFill>
                <a:latin typeface="Lucida Sans Unicode"/>
                <a:cs typeface="Lucida Sans Unicode"/>
              </a:rPr>
              <a:t>…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Ons word al hoe meer 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verander</a:t>
            </a: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om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soos die Here te lyk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,</a:t>
            </a: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met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’n heerlikheid wat steeds 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toeneem</a:t>
            </a:r>
            <a:endParaRPr lang="en-GB" sz="2800" i="1" spc="300" dirty="0">
              <a:solidFill>
                <a:srgbClr val="526C1E"/>
              </a:solidFill>
              <a:latin typeface="Lucida Sans Unicode"/>
              <a:cs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namate </a:t>
            </a:r>
            <a:r>
              <a:rPr lang="en-GB" sz="2800" b="1" i="1" spc="300" dirty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die Here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,</a:t>
            </a: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dit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is </a:t>
            </a:r>
            <a:r>
              <a:rPr lang="en-GB" sz="2800" b="1" i="1" spc="300" dirty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die Gees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,</a:t>
            </a:r>
          </a:p>
          <a:p>
            <a:pPr algn="ctr">
              <a:spcAft>
                <a:spcPts val="600"/>
              </a:spcAft>
            </a:pP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dit </a:t>
            </a:r>
            <a:r>
              <a:rPr lang="en-GB" sz="2800" i="1" spc="300" dirty="0">
                <a:solidFill>
                  <a:srgbClr val="526C1E"/>
                </a:solidFill>
                <a:latin typeface="Lucida Sans Unicode"/>
                <a:cs typeface="Lucida Sans Unicode"/>
              </a:rPr>
              <a:t>aan ons </a:t>
            </a:r>
            <a:r>
              <a:rPr lang="en-GB" sz="2800" i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gee.</a:t>
            </a:r>
            <a:endParaRPr lang="en-ZA" sz="2800" i="1" spc="300" dirty="0" smtClean="0">
              <a:solidFill>
                <a:srgbClr val="526C1E"/>
              </a:solidFill>
              <a:latin typeface="Lucida Sans Unicode"/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1904499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XX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80000" cy="601195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57200" y="-26978"/>
            <a:ext cx="8509000" cy="561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6000" dirty="0" smtClean="0">
                <a:solidFill>
                  <a:srgbClr val="526C1E"/>
                </a:solidFill>
                <a:latin typeface="Lucida Sans Unicode"/>
                <a:cs typeface="Lucida Sans Unicode"/>
                <a:sym typeface="Wingdings"/>
              </a:rPr>
              <a:t></a:t>
            </a:r>
            <a:r>
              <a:rPr lang="en-ZA" sz="28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 </a:t>
            </a:r>
            <a:r>
              <a:rPr lang="en-ZA" sz="2400" dirty="0" smtClean="0"/>
              <a:t> </a:t>
            </a:r>
            <a:endParaRPr lang="en-US" sz="2400" i="1" spc="300" dirty="0">
              <a:solidFill>
                <a:srgbClr val="526C1E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 smtClean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endParaRPr lang="en-US" sz="800" i="1" spc="300" dirty="0">
              <a:solidFill>
                <a:schemeClr val="bg1"/>
              </a:solidFill>
              <a:latin typeface="Lucida Sans Unicode"/>
            </a:endParaRPr>
          </a:p>
          <a:p>
            <a:pPr algn="ctr">
              <a:spcAft>
                <a:spcPts val="600"/>
              </a:spcAft>
            </a:pPr>
            <a:r>
              <a:rPr lang="en-GB" sz="6000" b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BEPAAL DIE</a:t>
            </a:r>
          </a:p>
          <a:p>
            <a:pPr algn="ctr">
              <a:spcAft>
                <a:spcPts val="600"/>
              </a:spcAft>
            </a:pPr>
            <a:r>
              <a:rPr lang="en-GB" sz="6000" b="1" spc="300" dirty="0" smtClean="0">
                <a:solidFill>
                  <a:srgbClr val="526C1E"/>
                </a:solidFill>
                <a:effectLst>
                  <a:outerShdw blurRad="762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Lucida Sans Unicode"/>
                <a:cs typeface="Lucida Sans Unicode"/>
              </a:rPr>
              <a:t>BEGINPUNT</a:t>
            </a:r>
          </a:p>
          <a:p>
            <a:pPr algn="ctr">
              <a:spcAft>
                <a:spcPts val="600"/>
              </a:spcAft>
            </a:pPr>
            <a:r>
              <a:rPr lang="en-GB" sz="6000" b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VAN</a:t>
            </a:r>
          </a:p>
          <a:p>
            <a:pPr algn="ctr">
              <a:spcAft>
                <a:spcPts val="600"/>
              </a:spcAft>
            </a:pPr>
            <a:r>
              <a:rPr lang="en-GB" sz="6000" b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VERANDERING</a:t>
            </a:r>
            <a:r>
              <a:rPr lang="en-ZA" sz="6000" b="1" spc="300" dirty="0" smtClean="0">
                <a:solidFill>
                  <a:srgbClr val="526C1E"/>
                </a:solidFill>
                <a:latin typeface="Lucida Sans Unicode"/>
                <a:cs typeface="Lucida Sans Unicode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87364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6379</TotalTime>
  <Words>555</Words>
  <Application>Microsoft Office PowerPoint</Application>
  <PresentationFormat>On-screen Show (16:10)</PresentationFormat>
  <Paragraphs>209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Arial Black</vt:lpstr>
      <vt:lpstr>Calibri</vt:lpstr>
      <vt:lpstr>Gill Sans Ultra Bold</vt:lpstr>
      <vt:lpstr>Lucida Sans Unicode</vt:lpstr>
      <vt:lpstr>Wingdings</vt:lpstr>
      <vt:lpstr>Office Theme</vt:lpstr>
      <vt:lpstr>PowerPoint Presentation</vt:lpstr>
      <vt:lpstr>Die Uitdaging van Verandering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Choose to Change</dc:title>
  <dc:creator>Mark Hodgetts</dc:creator>
  <cp:lastModifiedBy>ClarionCall CC</cp:lastModifiedBy>
  <cp:revision>71</cp:revision>
  <dcterms:created xsi:type="dcterms:W3CDTF">2015-12-26T20:50:22Z</dcterms:created>
  <dcterms:modified xsi:type="dcterms:W3CDTF">2022-03-13T07:38:56Z</dcterms:modified>
</cp:coreProperties>
</file>