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7"/>
  </p:notesMasterIdLst>
  <p:sldIdLst>
    <p:sldId id="256" r:id="rId2"/>
    <p:sldId id="996" r:id="rId3"/>
    <p:sldId id="998" r:id="rId4"/>
    <p:sldId id="999" r:id="rId5"/>
    <p:sldId id="1000" r:id="rId6"/>
    <p:sldId id="1001" r:id="rId7"/>
    <p:sldId id="1002" r:id="rId8"/>
    <p:sldId id="979" r:id="rId9"/>
    <p:sldId id="1003" r:id="rId10"/>
    <p:sldId id="1004" r:id="rId11"/>
    <p:sldId id="1005" r:id="rId12"/>
    <p:sldId id="1006" r:id="rId13"/>
    <p:sldId id="1007" r:id="rId14"/>
    <p:sldId id="1008" r:id="rId15"/>
    <p:sldId id="1010" r:id="rId16"/>
    <p:sldId id="1009" r:id="rId17"/>
    <p:sldId id="1012" r:id="rId18"/>
    <p:sldId id="1013" r:id="rId19"/>
    <p:sldId id="1014" r:id="rId20"/>
    <p:sldId id="1015" r:id="rId21"/>
    <p:sldId id="1016" r:id="rId22"/>
    <p:sldId id="1017" r:id="rId23"/>
    <p:sldId id="1018" r:id="rId24"/>
    <p:sldId id="1019" r:id="rId25"/>
    <p:sldId id="997"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50044"/>
    <a:srgbClr val="76BD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87" autoAdjust="0"/>
    <p:restoredTop sz="87345"/>
  </p:normalViewPr>
  <p:slideViewPr>
    <p:cSldViewPr snapToGrid="0" snapToObjects="1">
      <p:cViewPr varScale="1">
        <p:scale>
          <a:sx n="142" d="100"/>
          <a:sy n="142" d="100"/>
        </p:scale>
        <p:origin x="468" y="102"/>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285994-54C3-6341-A23C-CB5D47131F8A}" type="datetimeFigureOut">
              <a:rPr lang="en-US" smtClean="0"/>
              <a:t>3/5/2022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9C90CB-7686-744B-96D9-422CFC7D4FA6}" type="slidenum">
              <a:rPr lang="en-US" smtClean="0"/>
              <a:t>‹#›</a:t>
            </a:fld>
            <a:endParaRPr lang="en-US"/>
          </a:p>
        </p:txBody>
      </p:sp>
    </p:spTree>
    <p:extLst>
      <p:ext uri="{BB962C8B-B14F-4D97-AF65-F5344CB8AC3E}">
        <p14:creationId xmlns:p14="http://schemas.microsoft.com/office/powerpoint/2010/main" val="22516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Font: Century Gothic</a:t>
            </a:r>
          </a:p>
          <a:p>
            <a:r>
              <a:rPr lang="en-US" dirty="0"/>
              <a:t>Main Title Slide: Font Size 80</a:t>
            </a:r>
          </a:p>
          <a:p>
            <a:r>
              <a:rPr lang="en-US" dirty="0"/>
              <a:t>Main Headings: 40-44</a:t>
            </a:r>
          </a:p>
          <a:p>
            <a:r>
              <a:rPr lang="en-US" dirty="0"/>
              <a:t>Main Body: 33</a:t>
            </a:r>
          </a:p>
          <a:p>
            <a:r>
              <a:rPr lang="en-US" dirty="0"/>
              <a:t>Bold and Italic as required</a:t>
            </a:r>
          </a:p>
          <a:p>
            <a:r>
              <a:rPr lang="en-US" dirty="0"/>
              <a:t>Spacing: 15</a:t>
            </a:r>
          </a:p>
          <a:p>
            <a:r>
              <a:rPr lang="en-US" dirty="0"/>
              <a:t>Verse numbers: 20</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Hebreërs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Matthéüs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Timótheüs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Korinthiërs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Efésiërs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Númeri</a:t>
            </a:r>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a:t>
            </a:fld>
            <a:endParaRPr lang="en-US"/>
          </a:p>
        </p:txBody>
      </p:sp>
    </p:spTree>
    <p:extLst>
      <p:ext uri="{BB962C8B-B14F-4D97-AF65-F5344CB8AC3E}">
        <p14:creationId xmlns:p14="http://schemas.microsoft.com/office/powerpoint/2010/main" val="12793174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10</a:t>
            </a:fld>
            <a:endParaRPr lang="en-US"/>
          </a:p>
        </p:txBody>
      </p:sp>
    </p:spTree>
    <p:extLst>
      <p:ext uri="{BB962C8B-B14F-4D97-AF65-F5344CB8AC3E}">
        <p14:creationId xmlns:p14="http://schemas.microsoft.com/office/powerpoint/2010/main" val="29440698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11</a:t>
            </a:fld>
            <a:endParaRPr lang="en-US"/>
          </a:p>
        </p:txBody>
      </p:sp>
    </p:spTree>
    <p:extLst>
      <p:ext uri="{BB962C8B-B14F-4D97-AF65-F5344CB8AC3E}">
        <p14:creationId xmlns:p14="http://schemas.microsoft.com/office/powerpoint/2010/main" val="10784831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12</a:t>
            </a:fld>
            <a:endParaRPr lang="en-US"/>
          </a:p>
        </p:txBody>
      </p:sp>
    </p:spTree>
    <p:extLst>
      <p:ext uri="{BB962C8B-B14F-4D97-AF65-F5344CB8AC3E}">
        <p14:creationId xmlns:p14="http://schemas.microsoft.com/office/powerpoint/2010/main" val="6166084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13</a:t>
            </a:fld>
            <a:endParaRPr lang="en-US"/>
          </a:p>
        </p:txBody>
      </p:sp>
    </p:spTree>
    <p:extLst>
      <p:ext uri="{BB962C8B-B14F-4D97-AF65-F5344CB8AC3E}">
        <p14:creationId xmlns:p14="http://schemas.microsoft.com/office/powerpoint/2010/main" val="32012030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14</a:t>
            </a:fld>
            <a:endParaRPr lang="en-US"/>
          </a:p>
        </p:txBody>
      </p:sp>
    </p:spTree>
    <p:extLst>
      <p:ext uri="{BB962C8B-B14F-4D97-AF65-F5344CB8AC3E}">
        <p14:creationId xmlns:p14="http://schemas.microsoft.com/office/powerpoint/2010/main" val="16254664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15</a:t>
            </a:fld>
            <a:endParaRPr lang="en-US"/>
          </a:p>
        </p:txBody>
      </p:sp>
    </p:spTree>
    <p:extLst>
      <p:ext uri="{BB962C8B-B14F-4D97-AF65-F5344CB8AC3E}">
        <p14:creationId xmlns:p14="http://schemas.microsoft.com/office/powerpoint/2010/main" val="32652645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16</a:t>
            </a:fld>
            <a:endParaRPr lang="en-US"/>
          </a:p>
        </p:txBody>
      </p:sp>
    </p:spTree>
    <p:extLst>
      <p:ext uri="{BB962C8B-B14F-4D97-AF65-F5344CB8AC3E}">
        <p14:creationId xmlns:p14="http://schemas.microsoft.com/office/powerpoint/2010/main" val="2225636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17</a:t>
            </a:fld>
            <a:endParaRPr lang="en-US"/>
          </a:p>
        </p:txBody>
      </p:sp>
    </p:spTree>
    <p:extLst>
      <p:ext uri="{BB962C8B-B14F-4D97-AF65-F5344CB8AC3E}">
        <p14:creationId xmlns:p14="http://schemas.microsoft.com/office/powerpoint/2010/main" val="31628428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18</a:t>
            </a:fld>
            <a:endParaRPr lang="en-US"/>
          </a:p>
        </p:txBody>
      </p:sp>
    </p:spTree>
    <p:extLst>
      <p:ext uri="{BB962C8B-B14F-4D97-AF65-F5344CB8AC3E}">
        <p14:creationId xmlns:p14="http://schemas.microsoft.com/office/powerpoint/2010/main" val="569614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19</a:t>
            </a:fld>
            <a:endParaRPr lang="en-US"/>
          </a:p>
        </p:txBody>
      </p:sp>
    </p:spTree>
    <p:extLst>
      <p:ext uri="{BB962C8B-B14F-4D97-AF65-F5344CB8AC3E}">
        <p14:creationId xmlns:p14="http://schemas.microsoft.com/office/powerpoint/2010/main" val="4282553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a:t>
            </a:fld>
            <a:endParaRPr lang="en-US"/>
          </a:p>
        </p:txBody>
      </p:sp>
    </p:spTree>
    <p:extLst>
      <p:ext uri="{BB962C8B-B14F-4D97-AF65-F5344CB8AC3E}">
        <p14:creationId xmlns:p14="http://schemas.microsoft.com/office/powerpoint/2010/main" val="41165276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20</a:t>
            </a:fld>
            <a:endParaRPr lang="en-US"/>
          </a:p>
        </p:txBody>
      </p:sp>
    </p:spTree>
    <p:extLst>
      <p:ext uri="{BB962C8B-B14F-4D97-AF65-F5344CB8AC3E}">
        <p14:creationId xmlns:p14="http://schemas.microsoft.com/office/powerpoint/2010/main" val="6031815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21</a:t>
            </a:fld>
            <a:endParaRPr lang="en-US"/>
          </a:p>
        </p:txBody>
      </p:sp>
    </p:spTree>
    <p:extLst>
      <p:ext uri="{BB962C8B-B14F-4D97-AF65-F5344CB8AC3E}">
        <p14:creationId xmlns:p14="http://schemas.microsoft.com/office/powerpoint/2010/main" val="35693338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22</a:t>
            </a:fld>
            <a:endParaRPr lang="en-US"/>
          </a:p>
        </p:txBody>
      </p:sp>
    </p:spTree>
    <p:extLst>
      <p:ext uri="{BB962C8B-B14F-4D97-AF65-F5344CB8AC3E}">
        <p14:creationId xmlns:p14="http://schemas.microsoft.com/office/powerpoint/2010/main" val="28506416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23</a:t>
            </a:fld>
            <a:endParaRPr lang="en-US"/>
          </a:p>
        </p:txBody>
      </p:sp>
    </p:spTree>
    <p:extLst>
      <p:ext uri="{BB962C8B-B14F-4D97-AF65-F5344CB8AC3E}">
        <p14:creationId xmlns:p14="http://schemas.microsoft.com/office/powerpoint/2010/main" val="31545108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24</a:t>
            </a:fld>
            <a:endParaRPr lang="en-US"/>
          </a:p>
        </p:txBody>
      </p:sp>
    </p:spTree>
    <p:extLst>
      <p:ext uri="{BB962C8B-B14F-4D97-AF65-F5344CB8AC3E}">
        <p14:creationId xmlns:p14="http://schemas.microsoft.com/office/powerpoint/2010/main" val="1691088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Font: Century Gothic</a:t>
            </a:r>
          </a:p>
          <a:p>
            <a:r>
              <a:rPr lang="en-US" dirty="0"/>
              <a:t>Main Title Slide: Font Size 80</a:t>
            </a:r>
          </a:p>
          <a:p>
            <a:r>
              <a:rPr lang="en-US" dirty="0"/>
              <a:t>Main Headings: 40-44</a:t>
            </a:r>
          </a:p>
          <a:p>
            <a:r>
              <a:rPr lang="en-US" dirty="0"/>
              <a:t>Main Body: 33</a:t>
            </a:r>
          </a:p>
          <a:p>
            <a:r>
              <a:rPr lang="en-US" dirty="0"/>
              <a:t>Bold and Italic as required</a:t>
            </a:r>
          </a:p>
          <a:p>
            <a:r>
              <a:rPr lang="en-US" dirty="0"/>
              <a:t>Spacing: 15</a:t>
            </a:r>
          </a:p>
          <a:p>
            <a:r>
              <a:rPr lang="en-US" dirty="0"/>
              <a:t>Verse numbers: 20</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Hebreërs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Matthéüs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Timótheüs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Korinthiërs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Efésiërs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Númeri</a:t>
            </a:r>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25</a:t>
            </a:fld>
            <a:endParaRPr lang="en-US"/>
          </a:p>
        </p:txBody>
      </p:sp>
    </p:spTree>
    <p:extLst>
      <p:ext uri="{BB962C8B-B14F-4D97-AF65-F5344CB8AC3E}">
        <p14:creationId xmlns:p14="http://schemas.microsoft.com/office/powerpoint/2010/main" val="4888490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a:t>
            </a:fld>
            <a:endParaRPr lang="en-US"/>
          </a:p>
        </p:txBody>
      </p:sp>
    </p:spTree>
    <p:extLst>
      <p:ext uri="{BB962C8B-B14F-4D97-AF65-F5344CB8AC3E}">
        <p14:creationId xmlns:p14="http://schemas.microsoft.com/office/powerpoint/2010/main" val="26597924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a:t>
            </a:fld>
            <a:endParaRPr lang="en-US"/>
          </a:p>
        </p:txBody>
      </p:sp>
    </p:spTree>
    <p:extLst>
      <p:ext uri="{BB962C8B-B14F-4D97-AF65-F5344CB8AC3E}">
        <p14:creationId xmlns:p14="http://schemas.microsoft.com/office/powerpoint/2010/main" val="30899299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a:t>
            </a:fld>
            <a:endParaRPr lang="en-US"/>
          </a:p>
        </p:txBody>
      </p:sp>
    </p:spTree>
    <p:extLst>
      <p:ext uri="{BB962C8B-B14F-4D97-AF65-F5344CB8AC3E}">
        <p14:creationId xmlns:p14="http://schemas.microsoft.com/office/powerpoint/2010/main" val="9724331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6</a:t>
            </a:fld>
            <a:endParaRPr lang="en-US"/>
          </a:p>
        </p:txBody>
      </p:sp>
    </p:spTree>
    <p:extLst>
      <p:ext uri="{BB962C8B-B14F-4D97-AF65-F5344CB8AC3E}">
        <p14:creationId xmlns:p14="http://schemas.microsoft.com/office/powerpoint/2010/main" val="6628935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7</a:t>
            </a:fld>
            <a:endParaRPr lang="en-US"/>
          </a:p>
        </p:txBody>
      </p:sp>
    </p:spTree>
    <p:extLst>
      <p:ext uri="{BB962C8B-B14F-4D97-AF65-F5344CB8AC3E}">
        <p14:creationId xmlns:p14="http://schemas.microsoft.com/office/powerpoint/2010/main" val="31985642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8</a:t>
            </a:fld>
            <a:endParaRPr lang="en-US"/>
          </a:p>
        </p:txBody>
      </p:sp>
    </p:spTree>
    <p:extLst>
      <p:ext uri="{BB962C8B-B14F-4D97-AF65-F5344CB8AC3E}">
        <p14:creationId xmlns:p14="http://schemas.microsoft.com/office/powerpoint/2010/main" val="30532829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9</a:t>
            </a:fld>
            <a:endParaRPr lang="en-US"/>
          </a:p>
        </p:txBody>
      </p:sp>
    </p:spTree>
    <p:extLst>
      <p:ext uri="{BB962C8B-B14F-4D97-AF65-F5344CB8AC3E}">
        <p14:creationId xmlns:p14="http://schemas.microsoft.com/office/powerpoint/2010/main" val="6427140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8F16D-558C-7447-9B17-E10F0814440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73BDF91-8AB4-2943-AE28-20D3CD7690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9412AA0-0985-BE4B-9BCE-C3586233F5B4}"/>
              </a:ext>
            </a:extLst>
          </p:cNvPr>
          <p:cNvSpPr>
            <a:spLocks noGrp="1"/>
          </p:cNvSpPr>
          <p:nvPr>
            <p:ph type="dt" sz="half" idx="10"/>
          </p:nvPr>
        </p:nvSpPr>
        <p:spPr/>
        <p:txBody>
          <a:bodyPr/>
          <a:lstStyle/>
          <a:p>
            <a:fld id="{0A3781E1-7499-2143-B948-C54C8C2DEDD3}" type="datetimeFigureOut">
              <a:rPr lang="en-US" smtClean="0"/>
              <a:t>3/5/2022</a:t>
            </a:fld>
            <a:endParaRPr lang="en-US"/>
          </a:p>
        </p:txBody>
      </p:sp>
      <p:sp>
        <p:nvSpPr>
          <p:cNvPr id="5" name="Footer Placeholder 4">
            <a:extLst>
              <a:ext uri="{FF2B5EF4-FFF2-40B4-BE49-F238E27FC236}">
                <a16:creationId xmlns:a16="http://schemas.microsoft.com/office/drawing/2014/main" id="{ADD1646D-80D1-D941-A552-37BF9C0225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0B43AE-4FC6-6D45-A518-2364381B2B3D}"/>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02653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90FA6-D9C9-A54A-8EDC-A055E0860CC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480D2B3-CB43-6948-B4F5-A66BD73F0BF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A6C830-CFE8-A148-9A4D-00597AC4EC3C}"/>
              </a:ext>
            </a:extLst>
          </p:cNvPr>
          <p:cNvSpPr>
            <a:spLocks noGrp="1"/>
          </p:cNvSpPr>
          <p:nvPr>
            <p:ph type="dt" sz="half" idx="10"/>
          </p:nvPr>
        </p:nvSpPr>
        <p:spPr/>
        <p:txBody>
          <a:bodyPr/>
          <a:lstStyle/>
          <a:p>
            <a:fld id="{0A3781E1-7499-2143-B948-C54C8C2DEDD3}" type="datetimeFigureOut">
              <a:rPr lang="en-US" smtClean="0"/>
              <a:t>3/5/2022</a:t>
            </a:fld>
            <a:endParaRPr lang="en-US"/>
          </a:p>
        </p:txBody>
      </p:sp>
      <p:sp>
        <p:nvSpPr>
          <p:cNvPr id="5" name="Footer Placeholder 4">
            <a:extLst>
              <a:ext uri="{FF2B5EF4-FFF2-40B4-BE49-F238E27FC236}">
                <a16:creationId xmlns:a16="http://schemas.microsoft.com/office/drawing/2014/main" id="{B3933A38-EE88-F745-8F8C-8516C92824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92D6F2-3675-4740-9DFD-96B0FBBA2095}"/>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547127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C0FC08-3B82-1F43-82D0-91ADD4875A9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A04C463-B854-CE4E-8174-E3DCA03B115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91FA1B-6EE7-1D4E-B406-9D8638E831B2}"/>
              </a:ext>
            </a:extLst>
          </p:cNvPr>
          <p:cNvSpPr>
            <a:spLocks noGrp="1"/>
          </p:cNvSpPr>
          <p:nvPr>
            <p:ph type="dt" sz="half" idx="10"/>
          </p:nvPr>
        </p:nvSpPr>
        <p:spPr/>
        <p:txBody>
          <a:bodyPr/>
          <a:lstStyle/>
          <a:p>
            <a:fld id="{0A3781E1-7499-2143-B948-C54C8C2DEDD3}" type="datetimeFigureOut">
              <a:rPr lang="en-US" smtClean="0"/>
              <a:t>3/5/2022</a:t>
            </a:fld>
            <a:endParaRPr lang="en-US"/>
          </a:p>
        </p:txBody>
      </p:sp>
      <p:sp>
        <p:nvSpPr>
          <p:cNvPr id="5" name="Footer Placeholder 4">
            <a:extLst>
              <a:ext uri="{FF2B5EF4-FFF2-40B4-BE49-F238E27FC236}">
                <a16:creationId xmlns:a16="http://schemas.microsoft.com/office/drawing/2014/main" id="{CD1BAAFD-328B-9647-87CD-BE605B1186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622024-F68A-D240-9F96-454C181FD960}"/>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2363986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4273E-7B9C-7B4E-9942-E95B491C51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0E7F87-0CC1-4742-9CD0-EFC230D182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336C8D-6AC9-FC41-91C2-875506B18556}"/>
              </a:ext>
            </a:extLst>
          </p:cNvPr>
          <p:cNvSpPr>
            <a:spLocks noGrp="1"/>
          </p:cNvSpPr>
          <p:nvPr>
            <p:ph type="dt" sz="half" idx="10"/>
          </p:nvPr>
        </p:nvSpPr>
        <p:spPr/>
        <p:txBody>
          <a:bodyPr/>
          <a:lstStyle/>
          <a:p>
            <a:fld id="{0A3781E1-7499-2143-B948-C54C8C2DEDD3}" type="datetimeFigureOut">
              <a:rPr lang="en-US" smtClean="0"/>
              <a:t>3/5/2022</a:t>
            </a:fld>
            <a:endParaRPr lang="en-US"/>
          </a:p>
        </p:txBody>
      </p:sp>
      <p:sp>
        <p:nvSpPr>
          <p:cNvPr id="5" name="Footer Placeholder 4">
            <a:extLst>
              <a:ext uri="{FF2B5EF4-FFF2-40B4-BE49-F238E27FC236}">
                <a16:creationId xmlns:a16="http://schemas.microsoft.com/office/drawing/2014/main" id="{0DCE6696-4038-3549-9D42-ED0E4DAB0C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BEA4E7-C682-D049-A5FA-333F7A1CD6C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821474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EE03C-6DFE-EC43-ABAF-DD9B896B1D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F6AA1EC-D4D0-5745-A4A1-DF63F6C2FB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4DA29E2-2E8B-8047-B24A-67333AE593BC}"/>
              </a:ext>
            </a:extLst>
          </p:cNvPr>
          <p:cNvSpPr>
            <a:spLocks noGrp="1"/>
          </p:cNvSpPr>
          <p:nvPr>
            <p:ph type="dt" sz="half" idx="10"/>
          </p:nvPr>
        </p:nvSpPr>
        <p:spPr/>
        <p:txBody>
          <a:bodyPr/>
          <a:lstStyle/>
          <a:p>
            <a:fld id="{0A3781E1-7499-2143-B948-C54C8C2DEDD3}" type="datetimeFigureOut">
              <a:rPr lang="en-US" smtClean="0"/>
              <a:t>3/5/2022</a:t>
            </a:fld>
            <a:endParaRPr lang="en-US"/>
          </a:p>
        </p:txBody>
      </p:sp>
      <p:sp>
        <p:nvSpPr>
          <p:cNvPr id="5" name="Footer Placeholder 4">
            <a:extLst>
              <a:ext uri="{FF2B5EF4-FFF2-40B4-BE49-F238E27FC236}">
                <a16:creationId xmlns:a16="http://schemas.microsoft.com/office/drawing/2014/main" id="{45D549C4-ED7E-F147-ADD7-92A3B81233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7907C8-3241-124D-A35C-190D10E143BA}"/>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37788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E498B-74EC-D94C-A4AA-EB1C140F826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C75A7D-59FC-CB42-ADDF-57D86ED0B7E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D78ACC1-EE82-4441-BF9A-730FD2BE3CD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E3DD5DE-2C29-CD48-9B03-BFE2BD6CD809}"/>
              </a:ext>
            </a:extLst>
          </p:cNvPr>
          <p:cNvSpPr>
            <a:spLocks noGrp="1"/>
          </p:cNvSpPr>
          <p:nvPr>
            <p:ph type="dt" sz="half" idx="10"/>
          </p:nvPr>
        </p:nvSpPr>
        <p:spPr/>
        <p:txBody>
          <a:bodyPr/>
          <a:lstStyle/>
          <a:p>
            <a:fld id="{0A3781E1-7499-2143-B948-C54C8C2DEDD3}" type="datetimeFigureOut">
              <a:rPr lang="en-US" smtClean="0"/>
              <a:t>3/5/2022</a:t>
            </a:fld>
            <a:endParaRPr lang="en-US"/>
          </a:p>
        </p:txBody>
      </p:sp>
      <p:sp>
        <p:nvSpPr>
          <p:cNvPr id="6" name="Footer Placeholder 5">
            <a:extLst>
              <a:ext uri="{FF2B5EF4-FFF2-40B4-BE49-F238E27FC236}">
                <a16:creationId xmlns:a16="http://schemas.microsoft.com/office/drawing/2014/main" id="{227151E5-A4AD-4B4D-9621-89C1A71AEB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A74831-B79A-9048-8D80-CF175F976DE1}"/>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84455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A08CA-7A0D-0A46-AE0A-0ED26427B27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4FFF76C-9676-C845-9671-0FABA361952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10FDF38-41D2-4547-B435-80413EE9D68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FA9AFC-22C4-5247-9AF8-EC8F0BE607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FF7C2A-491B-E64B-B3AB-9D9E04374DC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23B865C-0582-8143-B3BE-CC4768F93A2E}"/>
              </a:ext>
            </a:extLst>
          </p:cNvPr>
          <p:cNvSpPr>
            <a:spLocks noGrp="1"/>
          </p:cNvSpPr>
          <p:nvPr>
            <p:ph type="dt" sz="half" idx="10"/>
          </p:nvPr>
        </p:nvSpPr>
        <p:spPr/>
        <p:txBody>
          <a:bodyPr/>
          <a:lstStyle/>
          <a:p>
            <a:fld id="{0A3781E1-7499-2143-B948-C54C8C2DEDD3}" type="datetimeFigureOut">
              <a:rPr lang="en-US" smtClean="0"/>
              <a:t>3/5/2022</a:t>
            </a:fld>
            <a:endParaRPr lang="en-US"/>
          </a:p>
        </p:txBody>
      </p:sp>
      <p:sp>
        <p:nvSpPr>
          <p:cNvPr id="8" name="Footer Placeholder 7">
            <a:extLst>
              <a:ext uri="{FF2B5EF4-FFF2-40B4-BE49-F238E27FC236}">
                <a16:creationId xmlns:a16="http://schemas.microsoft.com/office/drawing/2014/main" id="{066640B0-B1EA-884D-81EB-E4B76210BAD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9C61FF2-818C-434A-BCA6-25FC43A383B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427551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9C9D3-55A2-374B-991F-8172F640697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46A121A-80AB-964B-9A12-D952B3C081F4}"/>
              </a:ext>
            </a:extLst>
          </p:cNvPr>
          <p:cNvSpPr>
            <a:spLocks noGrp="1"/>
          </p:cNvSpPr>
          <p:nvPr>
            <p:ph type="dt" sz="half" idx="10"/>
          </p:nvPr>
        </p:nvSpPr>
        <p:spPr/>
        <p:txBody>
          <a:bodyPr/>
          <a:lstStyle/>
          <a:p>
            <a:fld id="{0A3781E1-7499-2143-B948-C54C8C2DEDD3}" type="datetimeFigureOut">
              <a:rPr lang="en-US" smtClean="0"/>
              <a:t>3/5/2022</a:t>
            </a:fld>
            <a:endParaRPr lang="en-US"/>
          </a:p>
        </p:txBody>
      </p:sp>
      <p:sp>
        <p:nvSpPr>
          <p:cNvPr id="4" name="Footer Placeholder 3">
            <a:extLst>
              <a:ext uri="{FF2B5EF4-FFF2-40B4-BE49-F238E27FC236}">
                <a16:creationId xmlns:a16="http://schemas.microsoft.com/office/drawing/2014/main" id="{7CF63F1C-ABE0-6742-AAFE-6E88735706C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9DFB907-B78B-C24C-87A4-5355B5969113}"/>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921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DD156C-C1F9-6542-BFCB-2047D9EB6A89}"/>
              </a:ext>
            </a:extLst>
          </p:cNvPr>
          <p:cNvSpPr>
            <a:spLocks noGrp="1"/>
          </p:cNvSpPr>
          <p:nvPr>
            <p:ph type="dt" sz="half" idx="10"/>
          </p:nvPr>
        </p:nvSpPr>
        <p:spPr/>
        <p:txBody>
          <a:bodyPr/>
          <a:lstStyle/>
          <a:p>
            <a:fld id="{0A3781E1-7499-2143-B948-C54C8C2DEDD3}" type="datetimeFigureOut">
              <a:rPr lang="en-US" smtClean="0"/>
              <a:t>3/5/2022</a:t>
            </a:fld>
            <a:endParaRPr lang="en-US"/>
          </a:p>
        </p:txBody>
      </p:sp>
      <p:sp>
        <p:nvSpPr>
          <p:cNvPr id="3" name="Footer Placeholder 2">
            <a:extLst>
              <a:ext uri="{FF2B5EF4-FFF2-40B4-BE49-F238E27FC236}">
                <a16:creationId xmlns:a16="http://schemas.microsoft.com/office/drawing/2014/main" id="{5539C80E-016B-6A49-A5CA-DB0DBB241CE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BD49721-9EB2-0241-9104-04B6B4EC1EE7}"/>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780749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5003B-C63B-1F47-ADF7-97A82AD460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7C84442-C571-4049-81E4-927224FC604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155F481-E863-6B40-8DE0-E99C1EC7FB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A82CF7-822C-FA45-9A5E-3434847D2E77}"/>
              </a:ext>
            </a:extLst>
          </p:cNvPr>
          <p:cNvSpPr>
            <a:spLocks noGrp="1"/>
          </p:cNvSpPr>
          <p:nvPr>
            <p:ph type="dt" sz="half" idx="10"/>
          </p:nvPr>
        </p:nvSpPr>
        <p:spPr/>
        <p:txBody>
          <a:bodyPr/>
          <a:lstStyle/>
          <a:p>
            <a:fld id="{0A3781E1-7499-2143-B948-C54C8C2DEDD3}" type="datetimeFigureOut">
              <a:rPr lang="en-US" smtClean="0"/>
              <a:t>3/5/2022</a:t>
            </a:fld>
            <a:endParaRPr lang="en-US"/>
          </a:p>
        </p:txBody>
      </p:sp>
      <p:sp>
        <p:nvSpPr>
          <p:cNvPr id="6" name="Footer Placeholder 5">
            <a:extLst>
              <a:ext uri="{FF2B5EF4-FFF2-40B4-BE49-F238E27FC236}">
                <a16:creationId xmlns:a16="http://schemas.microsoft.com/office/drawing/2014/main" id="{C9EE30F8-EF70-C745-B18D-DADD479F4B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CC772D-2166-E14B-9213-8070A1F3EC9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027122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83B12-6D69-2E45-81E7-5BCD7A47CE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0448410-E28A-7C43-8087-E95B48D8D7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117B8E6-2FBF-2542-9D78-9195EBCF33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F07638-8D21-E543-BC86-1970E8350FA8}"/>
              </a:ext>
            </a:extLst>
          </p:cNvPr>
          <p:cNvSpPr>
            <a:spLocks noGrp="1"/>
          </p:cNvSpPr>
          <p:nvPr>
            <p:ph type="dt" sz="half" idx="10"/>
          </p:nvPr>
        </p:nvSpPr>
        <p:spPr/>
        <p:txBody>
          <a:bodyPr/>
          <a:lstStyle/>
          <a:p>
            <a:fld id="{0A3781E1-7499-2143-B948-C54C8C2DEDD3}" type="datetimeFigureOut">
              <a:rPr lang="en-US" smtClean="0"/>
              <a:t>3/5/2022</a:t>
            </a:fld>
            <a:endParaRPr lang="en-US"/>
          </a:p>
        </p:txBody>
      </p:sp>
      <p:sp>
        <p:nvSpPr>
          <p:cNvPr id="6" name="Footer Placeholder 5">
            <a:extLst>
              <a:ext uri="{FF2B5EF4-FFF2-40B4-BE49-F238E27FC236}">
                <a16:creationId xmlns:a16="http://schemas.microsoft.com/office/drawing/2014/main" id="{7166DA19-F60C-574A-9E2F-42C03B88BD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EE5EAB-F177-FA46-9471-801CB0C1EEA6}"/>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4013352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645308-B7A5-6C45-883F-3009F5569B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ACB264-EC4D-FA43-AAE6-5760DF5020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4F9245-40BC-DF46-B105-9411A4F60AD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3781E1-7499-2143-B948-C54C8C2DEDD3}" type="datetimeFigureOut">
              <a:rPr lang="en-US" smtClean="0"/>
              <a:t>3/5/2022</a:t>
            </a:fld>
            <a:endParaRPr lang="en-US"/>
          </a:p>
        </p:txBody>
      </p:sp>
      <p:sp>
        <p:nvSpPr>
          <p:cNvPr id="5" name="Footer Placeholder 4">
            <a:extLst>
              <a:ext uri="{FF2B5EF4-FFF2-40B4-BE49-F238E27FC236}">
                <a16:creationId xmlns:a16="http://schemas.microsoft.com/office/drawing/2014/main" id="{AFF05EF5-8381-3040-B202-BB9798B68E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0652E2D-40F1-414D-BEB6-265B854753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333385-CA48-B74E-B468-C79BBCA3ABC4}" type="slidenum">
              <a:rPr lang="en-US" smtClean="0"/>
              <a:t>‹#›</a:t>
            </a:fld>
            <a:endParaRPr lang="en-US"/>
          </a:p>
        </p:txBody>
      </p:sp>
    </p:spTree>
    <p:extLst>
      <p:ext uri="{BB962C8B-B14F-4D97-AF65-F5344CB8AC3E}">
        <p14:creationId xmlns:p14="http://schemas.microsoft.com/office/powerpoint/2010/main" val="29634145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5" name="Title 1"/>
          <p:cNvSpPr>
            <a:spLocks noGrp="1"/>
          </p:cNvSpPr>
          <p:nvPr>
            <p:ph type="ctrTitle"/>
          </p:nvPr>
        </p:nvSpPr>
        <p:spPr>
          <a:xfrm>
            <a:off x="1655250" y="2619955"/>
            <a:ext cx="8881499" cy="4023360"/>
          </a:xfrm>
          <a:prstGeom prst="rect">
            <a:avLst/>
          </a:prstGeom>
        </p:spPr>
        <p:txBody>
          <a:bodyPr>
            <a:noAutofit/>
          </a:bodyPr>
          <a:lstStyle/>
          <a:p>
            <a:pPr lvl="0">
              <a:lnSpc>
                <a:spcPct val="100000"/>
              </a:lnSpc>
              <a:spcBef>
                <a:spcPts val="0"/>
              </a:spcBef>
            </a:pPr>
            <a:r>
              <a:rPr kumimoji="0" lang="en-GB"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rPr>
              <a:t>THE LETTERS OF JESUS – LAODICEA</a:t>
            </a:r>
            <a:br>
              <a:rPr kumimoji="0" lang="en-GB"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rPr>
            </a:br>
            <a:br>
              <a:rPr kumimoji="0" lang="en-GB" sz="6600"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rPr>
            </a:br>
            <a:r>
              <a:rPr kumimoji="0" lang="en-GB" sz="4800"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rPr>
              <a:t>CROWDED </a:t>
            </a:r>
            <a:r>
              <a:rPr kumimoji="0" lang="en-GB" sz="4800"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rPr>
              <a:t>but</a:t>
            </a:r>
            <a:r>
              <a:rPr kumimoji="0" lang="en-GB" sz="4800"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rPr>
              <a:t> </a:t>
            </a:r>
            <a:br>
              <a:rPr kumimoji="0" lang="en-GB" sz="4800"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rPr>
            </a:br>
            <a:r>
              <a:rPr kumimoji="0" lang="en-GB" sz="4800"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rPr>
              <a:t>CHRIST-LESS.</a:t>
            </a:r>
            <a:br>
              <a:rPr kumimoji="0" lang="en-GB" sz="4800"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rPr>
            </a:br>
            <a:r>
              <a:rPr kumimoji="0" lang="en-GB" sz="1800"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rPr>
              <a:t> </a:t>
            </a:r>
            <a:br>
              <a:rPr kumimoji="0" lang="en-GB"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rPr>
            </a:br>
            <a:r>
              <a:rPr kumimoji="0" lang="en-GB" sz="4800"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rPr>
              <a:t>(GEPAK</a:t>
            </a:r>
            <a:r>
              <a:rPr kumimoji="0" lang="en-GB" sz="4800"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rPr>
              <a:t>, </a:t>
            </a:r>
            <a:r>
              <a:rPr kumimoji="0" lang="en-GB" sz="4800"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rPr>
              <a:t>maar</a:t>
            </a:r>
            <a:r>
              <a:rPr kumimoji="0" lang="en-GB" sz="4800"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rPr>
              <a:t> </a:t>
            </a:r>
            <a:br>
              <a:rPr kumimoji="0" lang="en-GB" sz="4800"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rPr>
            </a:br>
            <a:r>
              <a:rPr lang="en-GB" sz="4800" i="1" kern="0" dirty="0">
                <a:solidFill>
                  <a:sysClr val="windowText" lastClr="000000"/>
                </a:solidFill>
                <a:effectLst>
                  <a:outerShdw blurRad="38100" dist="38100" dir="2700000" algn="tl">
                    <a:srgbClr val="000000">
                      <a:alpha val="43137"/>
                    </a:srgbClr>
                  </a:outerShdw>
                </a:effectLst>
                <a:latin typeface="Century Gothic" panose="020B0502020202020204" pitchFamily="34" charset="0"/>
              </a:rPr>
              <a:t>sonder Christus</a:t>
            </a:r>
            <a:r>
              <a:rPr kumimoji="0" lang="en-GB" sz="4800"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rPr>
              <a:t>)</a:t>
            </a:r>
            <a:endParaRPr kumimoji="0" lang="en-GB" sz="6600"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endParaRPr>
          </a:p>
        </p:txBody>
      </p:sp>
    </p:spTree>
    <p:extLst>
      <p:ext uri="{BB962C8B-B14F-4D97-AF65-F5344CB8AC3E}">
        <p14:creationId xmlns:p14="http://schemas.microsoft.com/office/powerpoint/2010/main" val="211715667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nl-NL" sz="4000" b="1" i="1" dirty="0">
                <a:solidFill>
                  <a:schemeClr val="dk1"/>
                </a:solidFill>
                <a:latin typeface="Century Gothic"/>
                <a:ea typeface="Century Gothic"/>
                <a:cs typeface="Century Gothic"/>
                <a:sym typeface="Century Gothic"/>
              </a:rPr>
              <a:t>Openbaring 3:14-22</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6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Dít sê die Amen, die getroue en waaragtige Getuie, die begin van die skepping van God:</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118813830"/>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nl-NL" sz="4000" b="1" i="1" dirty="0">
                <a:solidFill>
                  <a:schemeClr val="dk1"/>
                </a:solidFill>
                <a:latin typeface="Century Gothic"/>
                <a:ea typeface="Century Gothic"/>
                <a:cs typeface="Century Gothic"/>
                <a:sym typeface="Century Gothic"/>
              </a:rPr>
              <a:t>2 Korinthiërs 1:20</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6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‘Want hoeveel beloftes van God daar ook mag wees, in Hom is hulle ja en in Hom amen, tot heerlikheid van God deur ons.’</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05011350"/>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nl-NL" sz="4000" b="1" i="1" dirty="0">
                <a:solidFill>
                  <a:schemeClr val="dk1"/>
                </a:solidFill>
                <a:latin typeface="Century Gothic"/>
                <a:ea typeface="Century Gothic"/>
                <a:cs typeface="Century Gothic"/>
                <a:sym typeface="Century Gothic"/>
              </a:rPr>
              <a:t>Openbaring 3:14-22</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6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Ek ken jou werke, dat jy nie koud is en ook nie warm nie. Was jy tog maar koud of warm! Maar nou, omdat jy lou is en nie koud of warm nie, sal Ek jou uit my mond spuug.’</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941148029"/>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nl-NL" sz="4000" b="1" i="1" dirty="0">
                <a:solidFill>
                  <a:schemeClr val="dk1"/>
                </a:solidFill>
                <a:latin typeface="Century Gothic"/>
                <a:ea typeface="Century Gothic"/>
                <a:cs typeface="Century Gothic"/>
                <a:sym typeface="Century Gothic"/>
              </a:rPr>
              <a:t>Openbaring 3:14-22</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en-US" sz="36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en-US" sz="3600" i="1" dirty="0">
                <a:solidFill>
                  <a:schemeClr val="dk1"/>
                </a:solidFill>
                <a:latin typeface="Century Gothic"/>
                <a:ea typeface="Century Gothic"/>
                <a:cs typeface="Century Gothic"/>
                <a:sym typeface="Century Gothic"/>
              </a:rPr>
              <a:t>‘I know just what you are like, you are neither freezing cold nor piping hot. I just wish you were either one or the other, but you are timid and lukewarm, neither hot nor cold, and this just makes Me feel sick, wanting to throw up.’</a:t>
            </a:r>
            <a:endParaRPr lang="nl-NL"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08020674"/>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nl-NL" sz="4000" b="1" i="1" dirty="0">
                <a:solidFill>
                  <a:schemeClr val="dk1"/>
                </a:solidFill>
                <a:latin typeface="Century Gothic"/>
                <a:ea typeface="Century Gothic"/>
                <a:cs typeface="Century Gothic"/>
                <a:sym typeface="Century Gothic"/>
              </a:rPr>
              <a:t>Romeine 12:11</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6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‘Wees nie traag in die ywer nie; wees vurig van gees; dien die Here...’</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949685473"/>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lgn="ctr">
              <a:spcBef>
                <a:spcPts val="0"/>
              </a:spcBef>
              <a:buClr>
                <a:srgbClr val="31B6FD"/>
              </a:buClr>
              <a:buSzPts val="3000"/>
              <a:buNone/>
            </a:pPr>
            <a:endParaRPr lang="en-US" sz="4800" b="1" i="1" dirty="0">
              <a:solidFill>
                <a:schemeClr val="dk1"/>
              </a:solidFill>
              <a:latin typeface="Century Gothic"/>
              <a:ea typeface="Century Gothic"/>
              <a:cs typeface="Century Gothic"/>
              <a:sym typeface="Century Gothic"/>
            </a:endParaRPr>
          </a:p>
          <a:p>
            <a:pPr marL="0" lvl="0" indent="0" algn="ctr">
              <a:spcBef>
                <a:spcPts val="0"/>
              </a:spcBef>
              <a:buClr>
                <a:srgbClr val="31B6FD"/>
              </a:buClr>
              <a:buSzPts val="3000"/>
              <a:buNone/>
            </a:pPr>
            <a:endParaRPr lang="en-US" sz="4800" b="1" i="1" dirty="0">
              <a:solidFill>
                <a:schemeClr val="dk1"/>
              </a:solidFill>
              <a:latin typeface="Century Gothic"/>
              <a:ea typeface="Century Gothic"/>
              <a:cs typeface="Century Gothic"/>
              <a:sym typeface="Century Gothic"/>
            </a:endParaRPr>
          </a:p>
          <a:p>
            <a:pPr marL="0" lvl="0" indent="0" algn="ctr">
              <a:spcBef>
                <a:spcPts val="0"/>
              </a:spcBef>
              <a:buClr>
                <a:srgbClr val="31B6FD"/>
              </a:buClr>
              <a:buSzPts val="3000"/>
              <a:buNone/>
            </a:pPr>
            <a:r>
              <a:rPr lang="en-US" sz="4800" b="1" i="1" dirty="0">
                <a:solidFill>
                  <a:schemeClr val="dk1"/>
                </a:solidFill>
                <a:latin typeface="Century Gothic"/>
                <a:ea typeface="Century Gothic"/>
                <a:cs typeface="Century Gothic"/>
                <a:sym typeface="Century Gothic"/>
              </a:rPr>
              <a:t>‘Be aglow, be on fire in the Spirit.’</a:t>
            </a:r>
            <a:endParaRPr lang="nl-NL" sz="4800" b="1"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931797023"/>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nl-NL" sz="4000" b="1" i="1" dirty="0">
                <a:solidFill>
                  <a:schemeClr val="dk1"/>
                </a:solidFill>
                <a:latin typeface="Century Gothic"/>
                <a:ea typeface="Century Gothic"/>
                <a:cs typeface="Century Gothic"/>
                <a:sym typeface="Century Gothic"/>
              </a:rPr>
              <a:t>Jeremiah 6:14</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en-US" sz="36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en-US" sz="3600" i="1" dirty="0">
                <a:solidFill>
                  <a:schemeClr val="dk1"/>
                </a:solidFill>
                <a:latin typeface="Century Gothic"/>
                <a:ea typeface="Century Gothic"/>
                <a:cs typeface="Century Gothic"/>
                <a:sym typeface="Century Gothic"/>
              </a:rPr>
              <a:t>‘They have also healed the crushing of my people superficially saying peace, peace when there is no peace.’</a:t>
            </a:r>
            <a:endParaRPr lang="nl-NL"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833651532"/>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en-US" sz="36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en-US" sz="3600" i="1" dirty="0">
                <a:solidFill>
                  <a:schemeClr val="dk1"/>
                </a:solidFill>
                <a:latin typeface="Century Gothic"/>
                <a:ea typeface="Century Gothic"/>
                <a:cs typeface="Century Gothic"/>
                <a:sym typeface="Century Gothic"/>
              </a:rPr>
              <a:t>‘You can’t heal a wound by saying it’s not there! Yet the priests and prophets give assurances of peace when all is war.’ </a:t>
            </a:r>
            <a:endParaRPr lang="nl-NL"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253024454"/>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nl-NL" sz="4000" b="1" i="1" dirty="0">
                <a:solidFill>
                  <a:schemeClr val="dk1"/>
                </a:solidFill>
                <a:latin typeface="Century Gothic"/>
                <a:ea typeface="Century Gothic"/>
                <a:cs typeface="Century Gothic"/>
                <a:sym typeface="Century Gothic"/>
              </a:rPr>
              <a:t>Openbaring 3:14-22</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6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’Want jy sê: Ek is ryk en het verryk geword en het aan niks gebrek nie; en jy weet nie dat dit jy is wat ellendig en beklaenswaardig en arm en blind en naak is nie.</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82541489"/>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nl-NL" sz="4000" b="1" i="1" dirty="0">
                <a:solidFill>
                  <a:schemeClr val="dk1"/>
                </a:solidFill>
                <a:latin typeface="Century Gothic"/>
                <a:ea typeface="Century Gothic"/>
                <a:cs typeface="Century Gothic"/>
                <a:sym typeface="Century Gothic"/>
              </a:rPr>
              <a:t>Openbaring 3:14-22</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6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Ek raai jou aan om van My te koop goud wat deur vuur gelouter is, sodat jy kan ryk word; en wit klere, dat jy jou kan aantrek en die skande van jou naaktheid nie openbaar word nie; en salf om jou oë te salf, sodat jy kan sien.</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89242551"/>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rgbClr val="350044"/>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spcAft>
                <a:spcPts val="600"/>
              </a:spcAft>
              <a:buClr>
                <a:srgbClr val="31B6FD"/>
              </a:buClr>
              <a:buSzPts val="3000"/>
              <a:buNone/>
            </a:pPr>
            <a:endParaRPr lang="nl-NL" sz="3600" i="1" dirty="0">
              <a:solidFill>
                <a:schemeClr val="dk1"/>
              </a:solidFill>
              <a:latin typeface="Century Gothic"/>
              <a:ea typeface="Century Gothic"/>
              <a:cs typeface="Century Gothic"/>
              <a:sym typeface="Century Gothic"/>
            </a:endParaRPr>
          </a:p>
          <a:p>
            <a:pPr marL="0" lvl="0" indent="0" algn="ctr">
              <a:spcBef>
                <a:spcPts val="0"/>
              </a:spcBef>
              <a:spcAft>
                <a:spcPts val="600"/>
              </a:spcAft>
              <a:buClr>
                <a:srgbClr val="31B6FD"/>
              </a:buClr>
              <a:buSzPts val="3000"/>
              <a:buNone/>
            </a:pPr>
            <a:endParaRPr lang="nl-NL" sz="3600" b="1" i="1" dirty="0">
              <a:solidFill>
                <a:schemeClr val="dk1"/>
              </a:solidFill>
              <a:latin typeface="Century Gothic"/>
              <a:ea typeface="Century Gothic"/>
              <a:cs typeface="Century Gothic"/>
              <a:sym typeface="Century Gothic"/>
            </a:endParaRPr>
          </a:p>
          <a:p>
            <a:pPr marL="0" lvl="0" indent="0" algn="ctr">
              <a:spcBef>
                <a:spcPts val="0"/>
              </a:spcBef>
              <a:spcAft>
                <a:spcPts val="600"/>
              </a:spcAft>
              <a:buClr>
                <a:srgbClr val="31B6FD"/>
              </a:buClr>
              <a:buSzPts val="3000"/>
              <a:buNone/>
            </a:pPr>
            <a:endParaRPr lang="nl-NL" sz="3600" b="1" i="1" dirty="0">
              <a:solidFill>
                <a:schemeClr val="dk1"/>
              </a:solidFill>
              <a:latin typeface="Century Gothic"/>
              <a:ea typeface="Century Gothic"/>
              <a:cs typeface="Century Gothic"/>
              <a:sym typeface="Century Gothic"/>
            </a:endParaRPr>
          </a:p>
          <a:p>
            <a:pPr marL="0" lvl="0" indent="0" algn="ctr">
              <a:spcBef>
                <a:spcPts val="0"/>
              </a:spcBef>
              <a:spcAft>
                <a:spcPts val="600"/>
              </a:spcAft>
              <a:buClr>
                <a:srgbClr val="31B6FD"/>
              </a:buClr>
              <a:buSzPts val="3000"/>
              <a:buNone/>
            </a:pPr>
            <a:endParaRPr lang="nl-NL" sz="44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3"/>
          <a:stretch>
            <a:fillRect/>
          </a:stretch>
        </p:blipFill>
        <p:spPr>
          <a:xfrm>
            <a:off x="135961" y="138430"/>
            <a:ext cx="1153922" cy="1153922"/>
          </a:xfrm>
          <a:prstGeom prst="rect">
            <a:avLst/>
          </a:prstGeom>
        </p:spPr>
      </p:pic>
      <p:pic>
        <p:nvPicPr>
          <p:cNvPr id="3" name="Picture 2">
            <a:extLst>
              <a:ext uri="{FF2B5EF4-FFF2-40B4-BE49-F238E27FC236}">
                <a16:creationId xmlns:a16="http://schemas.microsoft.com/office/drawing/2014/main" id="{C1BEBAC1-D9A0-4418-88EB-0A094450FAE6}"/>
              </a:ext>
            </a:extLst>
          </p:cNvPr>
          <p:cNvPicPr>
            <a:picLocks noChangeAspect="1"/>
          </p:cNvPicPr>
          <p:nvPr/>
        </p:nvPicPr>
        <p:blipFill>
          <a:blip r:embed="rId4"/>
          <a:stretch>
            <a:fillRect/>
          </a:stretch>
        </p:blipFill>
        <p:spPr>
          <a:xfrm>
            <a:off x="1680011" y="-115"/>
            <a:ext cx="8849035" cy="6858001"/>
          </a:xfrm>
          <a:prstGeom prst="rect">
            <a:avLst/>
          </a:prstGeom>
        </p:spPr>
      </p:pic>
    </p:spTree>
    <p:extLst>
      <p:ext uri="{BB962C8B-B14F-4D97-AF65-F5344CB8AC3E}">
        <p14:creationId xmlns:p14="http://schemas.microsoft.com/office/powerpoint/2010/main" val="150707008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nl-NL" sz="4000" b="1" i="1" dirty="0">
                <a:solidFill>
                  <a:schemeClr val="dk1"/>
                </a:solidFill>
                <a:latin typeface="Century Gothic"/>
                <a:ea typeface="Century Gothic"/>
                <a:cs typeface="Century Gothic"/>
                <a:sym typeface="Century Gothic"/>
              </a:rPr>
              <a:t>Openbaring 3:14-22</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6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Almal wat Ek liefhet, bestraf en tugtig Ek. Wees dan ywerig en bekeer jou.</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276458247"/>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nl-NL" sz="4000" b="1" i="1" dirty="0">
                <a:solidFill>
                  <a:schemeClr val="dk1"/>
                </a:solidFill>
                <a:latin typeface="Century Gothic"/>
                <a:ea typeface="Century Gothic"/>
                <a:cs typeface="Century Gothic"/>
                <a:sym typeface="Century Gothic"/>
              </a:rPr>
              <a:t>Spreuke 23:23</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6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sê: ‘Koop waarheid en verkoop dit nie, ook wysheid en tug en verstand.’</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904298404"/>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nl-NL" sz="4000" b="1" i="1" dirty="0">
                <a:solidFill>
                  <a:schemeClr val="dk1"/>
                </a:solidFill>
                <a:latin typeface="Century Gothic"/>
                <a:ea typeface="Century Gothic"/>
                <a:cs typeface="Century Gothic"/>
                <a:sym typeface="Century Gothic"/>
              </a:rPr>
              <a:t>Openbaring 3:14-22</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6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Kyk, Ek staan by die deur en Ek klop. As iemand my stem hoor en die deur oopmaak, sal Ek ingaan na hom toe en saam met hom maaltyd hou, en hy met My.</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427574853"/>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nl-NL" sz="4000" b="1" i="1" dirty="0">
                <a:solidFill>
                  <a:schemeClr val="dk1"/>
                </a:solidFill>
                <a:latin typeface="Century Gothic"/>
                <a:ea typeface="Century Gothic"/>
                <a:cs typeface="Century Gothic"/>
                <a:sym typeface="Century Gothic"/>
              </a:rPr>
              <a:t>Openbaring 3:14-22</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6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Aan hom wat oorwin, sal Ek gee om saam met My te sit op my troon, soos Ek ook oorwin het en saam met my Vader op sy troon gaan sit het.</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106490874"/>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nl-NL" sz="4000" b="1" i="1" dirty="0">
                <a:solidFill>
                  <a:schemeClr val="dk1"/>
                </a:solidFill>
                <a:latin typeface="Century Gothic"/>
                <a:ea typeface="Century Gothic"/>
                <a:cs typeface="Century Gothic"/>
                <a:sym typeface="Century Gothic"/>
              </a:rPr>
              <a:t>Openbaring 3:14-22</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6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Wie ‘n oor het, laat hom hoor wat die Gees aan die gemeentes sê.’</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673225499"/>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5" name="Title 1"/>
          <p:cNvSpPr>
            <a:spLocks noGrp="1"/>
          </p:cNvSpPr>
          <p:nvPr>
            <p:ph type="ctrTitle"/>
          </p:nvPr>
        </p:nvSpPr>
        <p:spPr>
          <a:xfrm>
            <a:off x="1655250" y="1417320"/>
            <a:ext cx="8881499" cy="4023360"/>
          </a:xfrm>
          <a:prstGeom prst="rect">
            <a:avLst/>
          </a:prstGeom>
        </p:spPr>
        <p:txBody>
          <a:bodyPr>
            <a:noAutofit/>
          </a:bodyPr>
          <a:lstStyle/>
          <a:p>
            <a:pPr lvl="0">
              <a:lnSpc>
                <a:spcPct val="100000"/>
              </a:lnSpc>
              <a:spcBef>
                <a:spcPts val="0"/>
              </a:spcBef>
            </a:pPr>
            <a:r>
              <a:rPr kumimoji="0" lang="en-GB" sz="6600"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rPr>
              <a:t>THE LETTERS OF JESUS – LAODICEA</a:t>
            </a:r>
            <a:br>
              <a:rPr kumimoji="0" lang="en-GB" sz="6600"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rPr>
            </a:br>
            <a:endParaRPr kumimoji="0" lang="en-GB" sz="6600"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endParaRPr>
          </a:p>
        </p:txBody>
      </p:sp>
    </p:spTree>
    <p:extLst>
      <p:ext uri="{BB962C8B-B14F-4D97-AF65-F5344CB8AC3E}">
        <p14:creationId xmlns:p14="http://schemas.microsoft.com/office/powerpoint/2010/main" val="394392437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spcAft>
                <a:spcPts val="600"/>
              </a:spcAft>
              <a:buClr>
                <a:srgbClr val="31B6FD"/>
              </a:buClr>
              <a:buSzPts val="3000"/>
              <a:buNone/>
            </a:pPr>
            <a:endParaRPr lang="nl-NL" sz="3600" i="1" dirty="0">
              <a:solidFill>
                <a:schemeClr val="dk1"/>
              </a:solidFill>
              <a:latin typeface="Century Gothic"/>
              <a:ea typeface="Century Gothic"/>
              <a:cs typeface="Century Gothic"/>
              <a:sym typeface="Century Gothic"/>
            </a:endParaRPr>
          </a:p>
          <a:p>
            <a:pPr marL="0" lvl="0" indent="0" algn="ctr">
              <a:spcBef>
                <a:spcPts val="0"/>
              </a:spcBef>
              <a:spcAft>
                <a:spcPts val="600"/>
              </a:spcAft>
              <a:buClr>
                <a:srgbClr val="31B6FD"/>
              </a:buClr>
              <a:buSzPts val="3000"/>
              <a:buNone/>
            </a:pPr>
            <a:endParaRPr lang="nl-NL" sz="3600" b="1" i="1" dirty="0">
              <a:solidFill>
                <a:schemeClr val="dk1"/>
              </a:solidFill>
              <a:latin typeface="Century Gothic"/>
              <a:ea typeface="Century Gothic"/>
              <a:cs typeface="Century Gothic"/>
              <a:sym typeface="Century Gothic"/>
            </a:endParaRPr>
          </a:p>
          <a:p>
            <a:pPr marL="0" lvl="0" indent="0" algn="ctr">
              <a:spcBef>
                <a:spcPts val="0"/>
              </a:spcBef>
              <a:spcAft>
                <a:spcPts val="600"/>
              </a:spcAft>
              <a:buClr>
                <a:srgbClr val="31B6FD"/>
              </a:buClr>
              <a:buSzPts val="3000"/>
              <a:buNone/>
            </a:pPr>
            <a:endParaRPr lang="nl-NL" sz="3600" b="1" i="1" dirty="0">
              <a:solidFill>
                <a:schemeClr val="dk1"/>
              </a:solidFill>
              <a:latin typeface="Century Gothic"/>
              <a:ea typeface="Century Gothic"/>
              <a:cs typeface="Century Gothic"/>
              <a:sym typeface="Century Gothic"/>
            </a:endParaRPr>
          </a:p>
          <a:p>
            <a:pPr marL="0" lvl="0" indent="0" algn="ctr">
              <a:spcBef>
                <a:spcPts val="0"/>
              </a:spcBef>
              <a:spcAft>
                <a:spcPts val="600"/>
              </a:spcAft>
              <a:buClr>
                <a:srgbClr val="31B6FD"/>
              </a:buClr>
              <a:buSzPts val="3000"/>
              <a:buNone/>
            </a:pPr>
            <a:endParaRPr lang="nl-NL" sz="44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3" name="Picture 2">
            <a:extLst>
              <a:ext uri="{FF2B5EF4-FFF2-40B4-BE49-F238E27FC236}">
                <a16:creationId xmlns:a16="http://schemas.microsoft.com/office/drawing/2014/main" id="{0F9A0CEF-FAE4-4D07-8BB3-5EF99BA21C9C}"/>
              </a:ext>
            </a:extLst>
          </p:cNvPr>
          <p:cNvPicPr>
            <a:picLocks noChangeAspect="1"/>
          </p:cNvPicPr>
          <p:nvPr/>
        </p:nvPicPr>
        <p:blipFill>
          <a:blip r:embed="rId3"/>
          <a:stretch>
            <a:fillRect/>
          </a:stretch>
        </p:blipFill>
        <p:spPr>
          <a:xfrm>
            <a:off x="0" y="-10690"/>
            <a:ext cx="12191999" cy="6868991"/>
          </a:xfrm>
          <a:prstGeom prst="rect">
            <a:avLst/>
          </a:prstGeom>
        </p:spPr>
      </p:pic>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522491259"/>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350044"/>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spcAft>
                <a:spcPts val="600"/>
              </a:spcAft>
              <a:buClr>
                <a:srgbClr val="31B6FD"/>
              </a:buClr>
              <a:buSzPts val="3000"/>
              <a:buNone/>
            </a:pPr>
            <a:endParaRPr lang="nl-NL" sz="3600" i="1" dirty="0">
              <a:solidFill>
                <a:schemeClr val="dk1"/>
              </a:solidFill>
              <a:latin typeface="Century Gothic"/>
              <a:ea typeface="Century Gothic"/>
              <a:cs typeface="Century Gothic"/>
              <a:sym typeface="Century Gothic"/>
            </a:endParaRPr>
          </a:p>
          <a:p>
            <a:pPr marL="0" lvl="0" indent="0" algn="ctr">
              <a:spcBef>
                <a:spcPts val="0"/>
              </a:spcBef>
              <a:spcAft>
                <a:spcPts val="600"/>
              </a:spcAft>
              <a:buClr>
                <a:srgbClr val="31B6FD"/>
              </a:buClr>
              <a:buSzPts val="3000"/>
              <a:buNone/>
            </a:pPr>
            <a:endParaRPr lang="nl-NL" sz="3600" b="1" i="1" dirty="0">
              <a:solidFill>
                <a:schemeClr val="dk1"/>
              </a:solidFill>
              <a:latin typeface="Century Gothic"/>
              <a:ea typeface="Century Gothic"/>
              <a:cs typeface="Century Gothic"/>
              <a:sym typeface="Century Gothic"/>
            </a:endParaRPr>
          </a:p>
          <a:p>
            <a:pPr marL="0" lvl="0" indent="0" algn="ctr">
              <a:spcBef>
                <a:spcPts val="0"/>
              </a:spcBef>
              <a:spcAft>
                <a:spcPts val="600"/>
              </a:spcAft>
              <a:buClr>
                <a:srgbClr val="31B6FD"/>
              </a:buClr>
              <a:buSzPts val="3000"/>
              <a:buNone/>
            </a:pPr>
            <a:endParaRPr lang="nl-NL" sz="3600" b="1" i="1" dirty="0">
              <a:solidFill>
                <a:schemeClr val="dk1"/>
              </a:solidFill>
              <a:latin typeface="Century Gothic"/>
              <a:ea typeface="Century Gothic"/>
              <a:cs typeface="Century Gothic"/>
              <a:sym typeface="Century Gothic"/>
            </a:endParaRPr>
          </a:p>
          <a:p>
            <a:pPr marL="0" lvl="0" indent="0" algn="ctr">
              <a:spcBef>
                <a:spcPts val="0"/>
              </a:spcBef>
              <a:spcAft>
                <a:spcPts val="600"/>
              </a:spcAft>
              <a:buClr>
                <a:srgbClr val="31B6FD"/>
              </a:buClr>
              <a:buSzPts val="3000"/>
              <a:buNone/>
            </a:pPr>
            <a:endParaRPr lang="nl-NL" sz="44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3"/>
          <a:stretch>
            <a:fillRect/>
          </a:stretch>
        </p:blipFill>
        <p:spPr>
          <a:xfrm>
            <a:off x="135961" y="138430"/>
            <a:ext cx="1153922" cy="1153922"/>
          </a:xfrm>
          <a:prstGeom prst="rect">
            <a:avLst/>
          </a:prstGeom>
        </p:spPr>
      </p:pic>
      <p:pic>
        <p:nvPicPr>
          <p:cNvPr id="3" name="Picture 2">
            <a:extLst>
              <a:ext uri="{FF2B5EF4-FFF2-40B4-BE49-F238E27FC236}">
                <a16:creationId xmlns:a16="http://schemas.microsoft.com/office/drawing/2014/main" id="{3B23BDE2-7872-453A-948B-A98CD747CFAF}"/>
              </a:ext>
            </a:extLst>
          </p:cNvPr>
          <p:cNvPicPr>
            <a:picLocks noChangeAspect="1"/>
          </p:cNvPicPr>
          <p:nvPr/>
        </p:nvPicPr>
        <p:blipFill>
          <a:blip r:embed="rId4"/>
          <a:stretch>
            <a:fillRect/>
          </a:stretch>
        </p:blipFill>
        <p:spPr>
          <a:xfrm>
            <a:off x="3026709" y="359709"/>
            <a:ext cx="6138582" cy="6138582"/>
          </a:xfrm>
          <a:prstGeom prst="rect">
            <a:avLst/>
          </a:prstGeom>
        </p:spPr>
      </p:pic>
    </p:spTree>
    <p:extLst>
      <p:ext uri="{BB962C8B-B14F-4D97-AF65-F5344CB8AC3E}">
        <p14:creationId xmlns:p14="http://schemas.microsoft.com/office/powerpoint/2010/main" val="3837674789"/>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spcAft>
                <a:spcPts val="600"/>
              </a:spcAft>
              <a:buClr>
                <a:srgbClr val="31B6FD"/>
              </a:buClr>
              <a:buSzPts val="3000"/>
              <a:buNone/>
            </a:pPr>
            <a:endParaRPr lang="nl-NL" sz="3600" i="1" dirty="0">
              <a:solidFill>
                <a:schemeClr val="dk1"/>
              </a:solidFill>
              <a:latin typeface="Century Gothic"/>
              <a:ea typeface="Century Gothic"/>
              <a:cs typeface="Century Gothic"/>
              <a:sym typeface="Century Gothic"/>
            </a:endParaRPr>
          </a:p>
          <a:p>
            <a:pPr marL="0" lvl="0" indent="0" algn="ctr">
              <a:spcBef>
                <a:spcPts val="0"/>
              </a:spcBef>
              <a:spcAft>
                <a:spcPts val="600"/>
              </a:spcAft>
              <a:buClr>
                <a:srgbClr val="31B6FD"/>
              </a:buClr>
              <a:buSzPts val="3000"/>
              <a:buNone/>
            </a:pPr>
            <a:endParaRPr lang="nl-NL" sz="3600" b="1" i="1" dirty="0">
              <a:solidFill>
                <a:schemeClr val="dk1"/>
              </a:solidFill>
              <a:latin typeface="Century Gothic"/>
              <a:ea typeface="Century Gothic"/>
              <a:cs typeface="Century Gothic"/>
              <a:sym typeface="Century Gothic"/>
            </a:endParaRPr>
          </a:p>
          <a:p>
            <a:pPr marL="0" lvl="0" indent="0" algn="ctr">
              <a:spcBef>
                <a:spcPts val="0"/>
              </a:spcBef>
              <a:spcAft>
                <a:spcPts val="600"/>
              </a:spcAft>
              <a:buClr>
                <a:srgbClr val="31B6FD"/>
              </a:buClr>
              <a:buSzPts val="3000"/>
              <a:buNone/>
            </a:pPr>
            <a:endParaRPr lang="nl-NL" sz="3600" b="1" i="1" dirty="0">
              <a:solidFill>
                <a:schemeClr val="dk1"/>
              </a:solidFill>
              <a:latin typeface="Century Gothic"/>
              <a:ea typeface="Century Gothic"/>
              <a:cs typeface="Century Gothic"/>
              <a:sym typeface="Century Gothic"/>
            </a:endParaRPr>
          </a:p>
          <a:p>
            <a:pPr marL="0" lvl="0" indent="0" algn="ctr">
              <a:spcBef>
                <a:spcPts val="0"/>
              </a:spcBef>
              <a:spcAft>
                <a:spcPts val="600"/>
              </a:spcAft>
              <a:buClr>
                <a:srgbClr val="31B6FD"/>
              </a:buClr>
              <a:buSzPts val="3000"/>
              <a:buNone/>
            </a:pPr>
            <a:endParaRPr lang="nl-NL" sz="44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3" name="Picture 2">
            <a:extLst>
              <a:ext uri="{FF2B5EF4-FFF2-40B4-BE49-F238E27FC236}">
                <a16:creationId xmlns:a16="http://schemas.microsoft.com/office/drawing/2014/main" id="{9502E808-EFCF-490B-9219-2D5FBFE974E6}"/>
              </a:ext>
            </a:extLst>
          </p:cNvPr>
          <p:cNvPicPr>
            <a:picLocks noChangeAspect="1"/>
          </p:cNvPicPr>
          <p:nvPr/>
        </p:nvPicPr>
        <p:blipFill>
          <a:blip r:embed="rId3"/>
          <a:stretch>
            <a:fillRect/>
          </a:stretch>
        </p:blipFill>
        <p:spPr>
          <a:xfrm>
            <a:off x="1524" y="0"/>
            <a:ext cx="12190476" cy="6858000"/>
          </a:xfrm>
          <a:prstGeom prst="rect">
            <a:avLst/>
          </a:prstGeom>
        </p:spPr>
      </p:pic>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958142110"/>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rgbClr val="350044"/>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spcAft>
                <a:spcPts val="600"/>
              </a:spcAft>
              <a:buClr>
                <a:srgbClr val="31B6FD"/>
              </a:buClr>
              <a:buSzPts val="3000"/>
              <a:buNone/>
            </a:pPr>
            <a:endParaRPr lang="nl-NL" sz="3600" i="1" dirty="0">
              <a:solidFill>
                <a:schemeClr val="dk1"/>
              </a:solidFill>
              <a:latin typeface="Century Gothic"/>
              <a:ea typeface="Century Gothic"/>
              <a:cs typeface="Century Gothic"/>
              <a:sym typeface="Century Gothic"/>
            </a:endParaRPr>
          </a:p>
          <a:p>
            <a:pPr marL="0" lvl="0" indent="0" algn="ctr">
              <a:spcBef>
                <a:spcPts val="0"/>
              </a:spcBef>
              <a:spcAft>
                <a:spcPts val="600"/>
              </a:spcAft>
              <a:buClr>
                <a:srgbClr val="31B6FD"/>
              </a:buClr>
              <a:buSzPts val="3000"/>
              <a:buNone/>
            </a:pPr>
            <a:endParaRPr lang="nl-NL" sz="3600" b="1" i="1" dirty="0">
              <a:solidFill>
                <a:schemeClr val="dk1"/>
              </a:solidFill>
              <a:latin typeface="Century Gothic"/>
              <a:ea typeface="Century Gothic"/>
              <a:cs typeface="Century Gothic"/>
              <a:sym typeface="Century Gothic"/>
            </a:endParaRPr>
          </a:p>
          <a:p>
            <a:pPr marL="0" lvl="0" indent="0" algn="ctr">
              <a:spcBef>
                <a:spcPts val="0"/>
              </a:spcBef>
              <a:spcAft>
                <a:spcPts val="600"/>
              </a:spcAft>
              <a:buClr>
                <a:srgbClr val="31B6FD"/>
              </a:buClr>
              <a:buSzPts val="3000"/>
              <a:buNone/>
            </a:pPr>
            <a:endParaRPr lang="nl-NL" sz="3600" b="1" i="1" dirty="0">
              <a:solidFill>
                <a:schemeClr val="dk1"/>
              </a:solidFill>
              <a:latin typeface="Century Gothic"/>
              <a:ea typeface="Century Gothic"/>
              <a:cs typeface="Century Gothic"/>
              <a:sym typeface="Century Gothic"/>
            </a:endParaRPr>
          </a:p>
          <a:p>
            <a:pPr marL="0" lvl="0" indent="0" algn="ctr">
              <a:spcBef>
                <a:spcPts val="0"/>
              </a:spcBef>
              <a:spcAft>
                <a:spcPts val="600"/>
              </a:spcAft>
              <a:buClr>
                <a:srgbClr val="31B6FD"/>
              </a:buClr>
              <a:buSzPts val="3000"/>
              <a:buNone/>
            </a:pPr>
            <a:endParaRPr lang="nl-NL" sz="44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3"/>
          <a:stretch>
            <a:fillRect/>
          </a:stretch>
        </p:blipFill>
        <p:spPr>
          <a:xfrm>
            <a:off x="135961" y="138430"/>
            <a:ext cx="1153922" cy="1153922"/>
          </a:xfrm>
          <a:prstGeom prst="rect">
            <a:avLst/>
          </a:prstGeom>
        </p:spPr>
      </p:pic>
      <p:pic>
        <p:nvPicPr>
          <p:cNvPr id="3" name="Picture 2">
            <a:extLst>
              <a:ext uri="{FF2B5EF4-FFF2-40B4-BE49-F238E27FC236}">
                <a16:creationId xmlns:a16="http://schemas.microsoft.com/office/drawing/2014/main" id="{84D61A52-F319-481D-A3CB-BB473F1DBCBE}"/>
              </a:ext>
            </a:extLst>
          </p:cNvPr>
          <p:cNvPicPr>
            <a:picLocks noChangeAspect="1"/>
          </p:cNvPicPr>
          <p:nvPr/>
        </p:nvPicPr>
        <p:blipFill>
          <a:blip r:embed="rId4"/>
          <a:stretch>
            <a:fillRect/>
          </a:stretch>
        </p:blipFill>
        <p:spPr>
          <a:xfrm>
            <a:off x="2193552" y="0"/>
            <a:ext cx="7804896" cy="6858000"/>
          </a:xfrm>
          <a:prstGeom prst="rect">
            <a:avLst/>
          </a:prstGeom>
        </p:spPr>
      </p:pic>
    </p:spTree>
    <p:extLst>
      <p:ext uri="{BB962C8B-B14F-4D97-AF65-F5344CB8AC3E}">
        <p14:creationId xmlns:p14="http://schemas.microsoft.com/office/powerpoint/2010/main" val="1472014826"/>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spcAft>
                <a:spcPts val="600"/>
              </a:spcAft>
              <a:buClr>
                <a:srgbClr val="31B6FD"/>
              </a:buClr>
              <a:buSzPts val="3000"/>
              <a:buNone/>
            </a:pPr>
            <a:endParaRPr lang="nl-NL" sz="3600" i="1" dirty="0">
              <a:solidFill>
                <a:schemeClr val="dk1"/>
              </a:solidFill>
              <a:latin typeface="Century Gothic"/>
              <a:ea typeface="Century Gothic"/>
              <a:cs typeface="Century Gothic"/>
              <a:sym typeface="Century Gothic"/>
            </a:endParaRPr>
          </a:p>
          <a:p>
            <a:pPr marL="0" lvl="0" indent="0" algn="ctr">
              <a:spcBef>
                <a:spcPts val="0"/>
              </a:spcBef>
              <a:spcAft>
                <a:spcPts val="600"/>
              </a:spcAft>
              <a:buClr>
                <a:srgbClr val="31B6FD"/>
              </a:buClr>
              <a:buSzPts val="3000"/>
              <a:buNone/>
            </a:pPr>
            <a:endParaRPr lang="nl-NL" sz="3600" b="1" i="1" dirty="0">
              <a:solidFill>
                <a:schemeClr val="dk1"/>
              </a:solidFill>
              <a:latin typeface="Century Gothic"/>
              <a:ea typeface="Century Gothic"/>
              <a:cs typeface="Century Gothic"/>
              <a:sym typeface="Century Gothic"/>
            </a:endParaRPr>
          </a:p>
          <a:p>
            <a:pPr marL="0" lvl="0" indent="0" algn="ctr">
              <a:spcBef>
                <a:spcPts val="0"/>
              </a:spcBef>
              <a:spcAft>
                <a:spcPts val="600"/>
              </a:spcAft>
              <a:buClr>
                <a:srgbClr val="31B6FD"/>
              </a:buClr>
              <a:buSzPts val="3000"/>
              <a:buNone/>
            </a:pPr>
            <a:endParaRPr lang="nl-NL" sz="3600" b="1" i="1" dirty="0">
              <a:solidFill>
                <a:schemeClr val="dk1"/>
              </a:solidFill>
              <a:latin typeface="Century Gothic"/>
              <a:ea typeface="Century Gothic"/>
              <a:cs typeface="Century Gothic"/>
              <a:sym typeface="Century Gothic"/>
            </a:endParaRPr>
          </a:p>
          <a:p>
            <a:pPr marL="0" lvl="0" indent="0" algn="ctr">
              <a:spcBef>
                <a:spcPts val="0"/>
              </a:spcBef>
              <a:spcAft>
                <a:spcPts val="600"/>
              </a:spcAft>
              <a:buClr>
                <a:srgbClr val="31B6FD"/>
              </a:buClr>
              <a:buSzPts val="3000"/>
              <a:buNone/>
            </a:pPr>
            <a:endParaRPr lang="nl-NL" sz="44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9" name="Picture 8">
            <a:extLst>
              <a:ext uri="{FF2B5EF4-FFF2-40B4-BE49-F238E27FC236}">
                <a16:creationId xmlns:a16="http://schemas.microsoft.com/office/drawing/2014/main" id="{AD0E316A-EC28-4F0A-B148-2CB9042C30C2}"/>
              </a:ext>
            </a:extLst>
          </p:cNvPr>
          <p:cNvPicPr>
            <a:picLocks noChangeAspect="1"/>
          </p:cNvPicPr>
          <p:nvPr/>
        </p:nvPicPr>
        <p:blipFill>
          <a:blip r:embed="rId3"/>
          <a:stretch>
            <a:fillRect/>
          </a:stretch>
        </p:blipFill>
        <p:spPr>
          <a:xfrm>
            <a:off x="1524" y="0"/>
            <a:ext cx="12192000" cy="6858000"/>
          </a:xfrm>
          <a:prstGeom prst="rect">
            <a:avLst/>
          </a:prstGeom>
        </p:spPr>
      </p:pic>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815617"/>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nl-NL" sz="4000" b="1" i="1" dirty="0">
                <a:solidFill>
                  <a:schemeClr val="dk1"/>
                </a:solidFill>
                <a:latin typeface="Century Gothic"/>
                <a:ea typeface="Century Gothic"/>
                <a:cs typeface="Century Gothic"/>
                <a:sym typeface="Century Gothic"/>
              </a:rPr>
              <a:t>Openbaring 3:14-22</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6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skryf aan die engel van die gemeente van die Laodicense:</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67473855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nl-NL" sz="4000" b="1" i="1" dirty="0">
                <a:solidFill>
                  <a:schemeClr val="dk1"/>
                </a:solidFill>
                <a:latin typeface="Century Gothic"/>
                <a:ea typeface="Century Gothic"/>
                <a:cs typeface="Century Gothic"/>
                <a:sym typeface="Century Gothic"/>
              </a:rPr>
              <a:t>Matthéüs 5:14-16</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6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‘Julle is die lig van die wêreld. ‘n Stad wat bo-op ‘n berg lê, kan nie weggesteek word nie; en ‘n mens steek ook nie ‘n lamp op en sit dit onder die maatemmer nie, maar op die staander, en dit skyn vir almal wat in die huis is. Laat julle lig só skyn voor die mense, dat hulle julle goeie werke kan sien en julle Vader wat in die hemele is, verheerlik.’ </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946242348"/>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9-08-25 Philippians - Epistle of Joy IV" id="{1D3B2CA8-103D-1A45-9131-56EE6DB0AA22}" vid="{21D02281-4C00-6946-9E26-000BA019AD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1913</TotalTime>
  <Words>702</Words>
  <Application>Microsoft Office PowerPoint</Application>
  <PresentationFormat>Widescreen</PresentationFormat>
  <Paragraphs>117</Paragraphs>
  <Slides>25</Slides>
  <Notes>25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Calibri</vt:lpstr>
      <vt:lpstr>Calibri Light</vt:lpstr>
      <vt:lpstr>Century Gothic</vt:lpstr>
      <vt:lpstr>Symbol</vt:lpstr>
      <vt:lpstr>Office Theme</vt:lpstr>
      <vt:lpstr>THE LETTERS OF JESUS – LAODICEA  CROWDED but  CHRIST-LESS.   (GEPAK, maar  sonder Christus)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LETTERS OF JESUS – LAODICEA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HEBREWS   GOING ALL THE WAY ON THE WAY I</dc:title>
  <dc:creator>Jamandus Lotz</dc:creator>
  <cp:lastModifiedBy>Herman Lourens - CrowdStrike</cp:lastModifiedBy>
  <cp:revision>134</cp:revision>
  <dcterms:created xsi:type="dcterms:W3CDTF">2020-05-26T13:44:35Z</dcterms:created>
  <dcterms:modified xsi:type="dcterms:W3CDTF">2022-03-05T11:27:11Z</dcterms:modified>
  <cp:contentStatus/>
</cp:coreProperties>
</file>