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957" r:id="rId2"/>
    <p:sldId id="975" r:id="rId3"/>
    <p:sldId id="979" r:id="rId4"/>
    <p:sldId id="1019" r:id="rId5"/>
    <p:sldId id="256" r:id="rId6"/>
    <p:sldId id="1021" r:id="rId7"/>
    <p:sldId id="1020" r:id="rId8"/>
    <p:sldId id="998" r:id="rId9"/>
    <p:sldId id="1022" r:id="rId10"/>
    <p:sldId id="1023" r:id="rId11"/>
    <p:sldId id="1024" r:id="rId12"/>
    <p:sldId id="1025" r:id="rId13"/>
    <p:sldId id="1026" r:id="rId14"/>
    <p:sldId id="1027" r:id="rId15"/>
    <p:sldId id="1028" r:id="rId16"/>
    <p:sldId id="1029" r:id="rId17"/>
    <p:sldId id="1030" r:id="rId18"/>
    <p:sldId id="1031" r:id="rId19"/>
    <p:sldId id="1032" r:id="rId20"/>
    <p:sldId id="1033" r:id="rId21"/>
    <p:sldId id="1034" r:id="rId22"/>
    <p:sldId id="103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87345"/>
  </p:normalViewPr>
  <p:slideViewPr>
    <p:cSldViewPr snapToGrid="0" snapToObjects="1">
      <p:cViewPr varScale="1">
        <p:scale>
          <a:sx n="142" d="100"/>
          <a:sy n="142" d="100"/>
        </p:scale>
        <p:origin x="121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76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66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21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81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2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56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637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15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23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11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61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77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72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183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Hebreërs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Efésiërs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96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82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51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Hebreërs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Efésiërs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23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7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01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99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GB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GB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44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Everybody wants to be an overcomer, but not everyone wants something to overcome…</a:t>
            </a:r>
            <a:endParaRPr lang="nl-NL" sz="44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5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DRIE PROBLEME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wanneer ons hd BRIEWE &amp; GEMEENTES slegs wil indruk in TYD of net so wil TOEPAS as uitsluitlik verteenwoordigend van sg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DISPENSASIES…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#1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hd INDELING het slegs VAE RAAKVLAKKE met die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WESTERSE KERK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sy TOEPASSING, maar dit geld glad nie vir die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KERK nie…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4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#2,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‘n Verklaring soos om hd Gemeentes te probeer indruk in rigiede TYDPERKE kyk die feit mis dat daar verseker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KOMBINASIES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&amp;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VARIASIES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al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hd Gemeentes nog in elke GENERASIE was.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1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#3, 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Indien ons hd Gemeentes &amp; wat die Here aan hulle kommunikeer slegs in TYD wil laat geld en van TOEPASSING wil laat wees maak dit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SES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SEWE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IRRELEVANT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vir ons vandag met bloot </a:t>
            </a: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GESKIEDKUNDIGE</a:t>
            </a: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waarde…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5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	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VOLDOENDE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van die Here?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	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VOLWAARDIGE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van jou Gemeente?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	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VERANTWOORDELIKE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van jou bediening?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	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VOLHOUBARE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vir jou toekoms?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 22:16. 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‘Ek, Jesus, het my engel gestuur om hierdie dinge aan julle voor die gemeentes te betuig.’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HFS 1. HEMELSE CHRISTUS &amp; AARDSE KERKE.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HFS 2-3. DINGE IS NIE REG OP AARDE NIE.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Korrupte Wêreld.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Kompromie Kerk.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HFS 4-5. DINGE IS HEELTEMAL REG IN DIE HEMEL.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 op Sy Troon.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Christus is in Beheer.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7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HFS 6-18. DINGE GAAN BAIE ERGER WORD VOORDAT DIT GAAN BETER WORD.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 die Wêreld (Oorloë, Bloedvergieting, Hongersnood, Siekte, Natuur Rampe, baie Afsterftes)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 die Kerk (Onheilige Drie-eenheid, Stad Babilon, Groot Verdrukking, baie Afsterftes)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0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HFS 19-22. DINGE GAAN BAIE BETER WORD NADAT DIT SLEGTER WAS.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Wederkoms van Christus na die Aarde.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Regering van Christus op Aarde.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Oordeelsdag.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Tweede Dood.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Nuwe Hemel &amp; Nuwe Aarde.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Nuwe Jerusalem.</a:t>
            </a: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9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511BAB-CC62-462C-BC1C-8BD3191B6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71" y="437210"/>
            <a:ext cx="11243399" cy="5930062"/>
          </a:xfrm>
          <a:prstGeom prst="rect">
            <a:avLst/>
          </a:prstGeom>
        </p:spPr>
      </p:pic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en-GB" sz="40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40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Strength doesn’t come from what you can do, it comes from overcoming, in Christ, the things you once thought you couldn’t…</a:t>
            </a:r>
            <a:endParaRPr lang="nl-NL" sz="40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5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2E8623-BAC4-4E95-BD87-03613C6CB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209" y="715391"/>
            <a:ext cx="7712499" cy="532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VOLDOENDE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van die Here?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VOLWAARDIGE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van jou Gemeente?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VERANTWOORDELIKE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van jou bediening?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Het jy ‘n </a:t>
            </a:r>
            <a:r>
              <a:rPr lang="nl-NL" sz="32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VOLHOUBARE</a:t>
            </a:r>
            <a:r>
              <a:rPr lang="nl-NL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siening vir jou toekoms?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2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1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655250" y="887407"/>
            <a:ext cx="8881499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b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</a:br>
            <a: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THE LETTERS OF JESUS:</a:t>
            </a:r>
            <a:b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</a:br>
            <a: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TO THE OVERCOMERS.</a:t>
            </a:r>
          </a:p>
        </p:txBody>
      </p:sp>
    </p:spTree>
    <p:extLst>
      <p:ext uri="{BB962C8B-B14F-4D97-AF65-F5344CB8AC3E}">
        <p14:creationId xmlns:p14="http://schemas.microsoft.com/office/powerpoint/2010/main" val="343821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142380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I’ve been knocked down, but still I rise,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My eyes fixated on the prize,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I’ve been punished harshly and refused to let go,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wanted to give up, but the Holy Spirit said ‘no’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Been beaten and battered, but I refuse to give in,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Cause deep inside me He tells me we will win,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3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80052" y="1142380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Some days my bones ache with sorrow and grief, and depressions holds me bound,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Those are the days God carries me, in Him my hope is found,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My past is history and behind me, there has been mistakes,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God assures me, it’s just a matter of time before this weary season breaks,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will rise above adversity, even conquer calamity,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can fight and endure still longer, </a:t>
            </a: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GB" sz="32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because I’m an overcomer.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9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655250" y="887407"/>
            <a:ext cx="8881499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b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</a:br>
            <a: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THE LETTERS OF JESUS:</a:t>
            </a:r>
            <a:b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</a:br>
            <a:r>
              <a:rPr kumimoji="0" lang="en-GB" sz="6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TO THE OVERCOMERS.</a:t>
            </a: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8:37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‘Maar in al hierdie dinge is ons meer as oorwinnaars deur Hom wat ons liefgehad het.’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3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Gr: ‘oorwinnaars’ is ‘hupernikao’ (hoop-er-nik-ah-o) wat beteken ‘to vanquish beyond and to gain a decisive victory.’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0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Openbaring 21:7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‘Hy wat oorwin, sal alles beërwe; en Ek sal vir hom ‘n God wees, en hy sal vir My ‘n seun wees.’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3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336628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endParaRPr lang="nl-NL" sz="3600" b="1" i="1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nl-NL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EFESE, SMIRNA, PERGAMUS, THIATIRE, SARDIS, FILADELFIA, LAODICEA.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780</Words>
  <Application>Microsoft Office PowerPoint</Application>
  <PresentationFormat>Widescreen</PresentationFormat>
  <Paragraphs>125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 THE LETTERS OF JESUS: TO THE OVERCOMERS.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THE LETTERS OF JESUS: TO THE OVERCOMERS.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HEBREWS   GOING ALL THE WAY ON THE WAY I</dc:title>
  <dc:creator>Jamandus Lotz</dc:creator>
  <cp:lastModifiedBy>Herman Lourens - CrowdStrike</cp:lastModifiedBy>
  <cp:revision>134</cp:revision>
  <dcterms:created xsi:type="dcterms:W3CDTF">2020-05-26T13:44:35Z</dcterms:created>
  <dcterms:modified xsi:type="dcterms:W3CDTF">2022-03-20T11:27:33Z</dcterms:modified>
  <cp:contentStatus/>
</cp:coreProperties>
</file>