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5"/>
  </p:notesMasterIdLst>
  <p:sldIdLst>
    <p:sldId id="256" r:id="rId2"/>
    <p:sldId id="1115" r:id="rId3"/>
    <p:sldId id="1170" r:id="rId4"/>
    <p:sldId id="1171" r:id="rId5"/>
    <p:sldId id="1172" r:id="rId6"/>
    <p:sldId id="1173" r:id="rId7"/>
    <p:sldId id="1174" r:id="rId8"/>
    <p:sldId id="1175" r:id="rId9"/>
    <p:sldId id="1176" r:id="rId10"/>
    <p:sldId id="1177" r:id="rId11"/>
    <p:sldId id="1178" r:id="rId12"/>
    <p:sldId id="1179" r:id="rId13"/>
    <p:sldId id="1180" r:id="rId14"/>
    <p:sldId id="1181" r:id="rId15"/>
    <p:sldId id="1182" r:id="rId16"/>
    <p:sldId id="1183" r:id="rId17"/>
    <p:sldId id="1184" r:id="rId18"/>
    <p:sldId id="1185" r:id="rId19"/>
    <p:sldId id="1186" r:id="rId20"/>
    <p:sldId id="1187" r:id="rId21"/>
    <p:sldId id="1188" r:id="rId22"/>
    <p:sldId id="1189" r:id="rId23"/>
    <p:sldId id="1190" r:id="rId24"/>
    <p:sldId id="1191" r:id="rId25"/>
    <p:sldId id="1192" r:id="rId26"/>
    <p:sldId id="1193" r:id="rId27"/>
    <p:sldId id="1194" r:id="rId28"/>
    <p:sldId id="1195" r:id="rId29"/>
    <p:sldId id="1196" r:id="rId30"/>
    <p:sldId id="1197" r:id="rId31"/>
    <p:sldId id="1198" r:id="rId32"/>
    <p:sldId id="1199" r:id="rId33"/>
    <p:sldId id="1200" r:id="rId34"/>
    <p:sldId id="1201" r:id="rId35"/>
    <p:sldId id="1202" r:id="rId36"/>
    <p:sldId id="1203" r:id="rId37"/>
    <p:sldId id="1204" r:id="rId38"/>
    <p:sldId id="1205" r:id="rId39"/>
    <p:sldId id="1206" r:id="rId40"/>
    <p:sldId id="1207" r:id="rId41"/>
    <p:sldId id="1208" r:id="rId42"/>
    <p:sldId id="1209" r:id="rId43"/>
    <p:sldId id="1210" r:id="rId44"/>
    <p:sldId id="1211" r:id="rId45"/>
    <p:sldId id="1212" r:id="rId46"/>
    <p:sldId id="1213" r:id="rId47"/>
    <p:sldId id="1214" r:id="rId48"/>
    <p:sldId id="1215" r:id="rId49"/>
    <p:sldId id="1216" r:id="rId50"/>
    <p:sldId id="1217" r:id="rId51"/>
    <p:sldId id="1218" r:id="rId52"/>
    <p:sldId id="1219" r:id="rId53"/>
    <p:sldId id="1169"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7345"/>
  </p:normalViewPr>
  <p:slideViewPr>
    <p:cSldViewPr snapToGrid="0" snapToObjects="1">
      <p:cViewPr varScale="1">
        <p:scale>
          <a:sx n="60" d="100"/>
          <a:sy n="60" d="100"/>
        </p:scale>
        <p:origin x="1242" y="6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6/17/2022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983369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9073128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578945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850565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40918651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406027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36930097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9017986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2919240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782121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8545473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2905225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38268353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16182641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39507027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14194104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5368798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41768737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1328952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6138492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1208532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4546521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36612718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5692307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8015826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1919223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8468665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1956755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35933672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18459057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17194718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1806591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2337235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11031329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80800999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28226244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13524275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3124978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182530859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16349577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26042950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48</a:t>
            </a:fld>
            <a:endParaRPr lang="en-US"/>
          </a:p>
        </p:txBody>
      </p:sp>
    </p:spTree>
    <p:extLst>
      <p:ext uri="{BB962C8B-B14F-4D97-AF65-F5344CB8AC3E}">
        <p14:creationId xmlns:p14="http://schemas.microsoft.com/office/powerpoint/2010/main" val="17395006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3987412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01432839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50</a:t>
            </a:fld>
            <a:endParaRPr lang="en-US"/>
          </a:p>
        </p:txBody>
      </p:sp>
    </p:spTree>
    <p:extLst>
      <p:ext uri="{BB962C8B-B14F-4D97-AF65-F5344CB8AC3E}">
        <p14:creationId xmlns:p14="http://schemas.microsoft.com/office/powerpoint/2010/main" val="17899276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51</a:t>
            </a:fld>
            <a:endParaRPr lang="en-US"/>
          </a:p>
        </p:txBody>
      </p:sp>
    </p:spTree>
    <p:extLst>
      <p:ext uri="{BB962C8B-B14F-4D97-AF65-F5344CB8AC3E}">
        <p14:creationId xmlns:p14="http://schemas.microsoft.com/office/powerpoint/2010/main" val="39217321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52</a:t>
            </a:fld>
            <a:endParaRPr lang="en-US"/>
          </a:p>
        </p:txBody>
      </p:sp>
    </p:spTree>
    <p:extLst>
      <p:ext uri="{BB962C8B-B14F-4D97-AF65-F5344CB8AC3E}">
        <p14:creationId xmlns:p14="http://schemas.microsoft.com/office/powerpoint/2010/main" val="26047800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53</a:t>
            </a:fld>
            <a:endParaRPr lang="en-US"/>
          </a:p>
        </p:txBody>
      </p:sp>
    </p:spTree>
    <p:extLst>
      <p:ext uri="{BB962C8B-B14F-4D97-AF65-F5344CB8AC3E}">
        <p14:creationId xmlns:p14="http://schemas.microsoft.com/office/powerpoint/2010/main" val="122088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359875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273344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342653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4078609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6/17/2022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6/17/2022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EXCEEDINGLY ABUNDANTLY.</a:t>
            </a: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antwoord: Hier is ek. En Hy sê: Moenie nader kom nie. Trek jou skoene van jou voete af, want die plek waar jy op staan, is heilige grond. Verder sê Hy: Ek is die God van jou vader, die God van Abraham, die God van Isak en die God van Jakob. Toe het Moses sy aangesig verberg, want hy was bevrees om God aan te sien.’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Eksodus 3:2-6.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4360046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‘Gaan dan nou heen, dat Ek jou na Farao kan stuur; en lei my volk, die kinders van Israel, uit Egipte uit. Maar Moses het tot God gespreek: Wie is ek, dat ek na Farao sou gaan en dat ek die kinders van Israel uit Egipte sou lei?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Eksodus 3:10-12.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94782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antwoord: Ek sal met jou wees, en dit sal vir jou ‘n teken wees dat Ek jou gestuur het: As jy die volk uit Egipte gelei het, sal julle op hierdie berg God dien.’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Eksodus 3:10-12.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207091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Moses was tagtig jaar en Aäron drie en tagtig jaar oud toe hulle met Farao gespreek het.’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Eksodus 7:7.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788660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hulle min mense was, min en vreemdelinge daarin, en hulle getrek het van nasie tot nasie, van die een koninkryk na die ander volk, het Hy geen mens toegelaat om hulle te verdruk nie; ook het Hy konings om hulle ontwil gestraf en gesê: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Psalm 105:12-22.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785757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Raak my gesalfdes nie aan en doen my profete geen kwaad nie. En Hy het ‘n hongersnood oor die land geroep: elke staf van brood het Hy verbreek. Hy het ‘n man voor hulle uit gestuur: Josef is as slaaf verkoop. Hulle het sy voete in boeie geknel, hy self het in die ysters gekom, tot op die tyd dat sy woord uitgekom het, die woord van die HERE hom beproef verklaar het.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Psalm 105:12-22.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801394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koning het gestuur en hom losgemaak, die heerser van die volke, en hom losgelaat. Hy het hom aangestel as heer oor sy huis en as heerser oor al sy goed; om sy vorste te bind na sy begeerte, en aan sy oudstes moes hy wysheid leer.’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Psalm 105:12-22.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231702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 was ‘n Joodse man in die vesting Susan met die naam van Mórdegai, die seun van Jaïr, die seun van Símeï, die seun van Kis, ‘n Benjaminiet, wat uit Jerusalem weggevoer was onder die ballinge wat in ballingskap moes gaan saam met Jegónja, die koning van Juda, wat Nebukadnésar, die koning van Babel, weggevoer het.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Ester 2:5-7.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6976138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was die opvoeder van Hadássa, dit is Ester, die dogter van sy oom, want sy het geen vader of moeder gehad nie; en die jongmeisie was skoon van gestalte en mooi van aansien, en by die dood van haar vader en haar moeder het Mórdegai haar as sy dogter aangeneem.’</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Ester 2:5-7.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294058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koningin Ester antwoord en sê: As ek genade in u oë gevind het, o koning, en as die koning dit goedvind, laat my lewe my geskenk word op my bede en my volk op my versoek.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Ester 7:3-4.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07000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my gedagtes is nie julle gedagtes nie, en julle weë is nie my weë nie, spreek die HERE. Want soos die hemel hoër is as die aarde, so is my weë hoër as julle weë en my gedagtes as julle gedagtes. Want soos die reën en die sneeu van die hemel neerdaal en daarheen nie terugkeer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Jesaja 55:8-11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6697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ons is verkoop, ek en my volk, om verdelg, gedood en uitgeroei te word. Was ons nog as slawe en slavinne verkoop, dan sou ek geswyg het, maar hierdie ramp sal onder die verliese van die koning sy weerga nie hê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Ester 7:3-4.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1303153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in die dae toe die rigters geregeer het, was daar hongersnood in die land; daarom het ‘n man uit Betlehem-Juda weggetrek om as vreemdeling te vertoef in die veld van Moab, hy en sy vrou en sy twee seuns.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032406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naam van die man was Eliméleg en die naam van sy vrou Naómi en die naam van sy twee seuns Maglon en Giljon, Efratiete, uit Betlehem-Juda, en hulle het gekom in die veld van Moab en daar gebly. En Eliméleg, die man van Naómi, het gesterwe, maar sy met haar twee seuns het oorgebly.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889207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En hulle het vir hulle Moabitiese vroue geneem; die naam van die een was Orpa en die naam van die ander Rut; en hulle het daar omtrent tien jaar gebly. En toe Maglon en Giljon altwee sterwe, en die vrou sonder haar twee seuns en haar man oorbly, het sy haar gereedgemaak met haar skoondogters en teruggegaan uit die veld van Moab, want sy het in die veld van Moab gehoor dat die HERE op sy volk ag gegee het deur aan hulle brood te gee.’</a:t>
            </a:r>
            <a:endParaRPr lang="nl-NL" sz="28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1:1-6.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032026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Rut sê: Moenie by my aandring dat ek u moet verlaat om agter u om te draai nie; want waar u gaan, sal ek gaan; en waar u vertoef, sal ek vertoef; u volk is my volk, en u God is my God. Waar u sterwe, sal ek sterwe en daar begrawe word! Mag die HERE so aan my doen en so daaraan toedoen - net die dood sal skeiding maak tussen my en u.’</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1:16-17.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1266926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 het Boas Rut dan geneem, en sy het sy vrou geword; en hy het by haar ingegaan, en die HERE het vir haar swangerskap gegee, en sy het ‘n seun gebaar.’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4:13.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7178155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buurvroue het hom ‘n naam gegee en gesê: Vir Naómi is ‘n seun gebore! En hulle het hom genoem Obed; hy was die vader van Isai, die vader van Dawid.’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Rut 4:17.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3002058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‘Verder het Samuel aan Isai gevra: Is dit al die seuns? En hy sê: Die kleinste is nog oor, en kyk, hy pas skape op. Toe sê Samuel aan Isai: Stuur en laat hom haal, want ons mag nie om die tafel gaan sit voordat hy hier kom nie.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16:11-13.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6321122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het hy gestuur en hom laat kom; en hy was rooierig, met mooi oë en ‘n mooi voorkoms. En die HERE sê: Staan op, salf hom, want dit is hy. Samuel neem toe die horing met olie en salf hom te midde van sy broers, en die Gees van die HERE het van dié dag af en verder oor Dawid vaardig geword.’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16:11-13.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204521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sê Saul aan sy dienaars: Kyk tog vir my uit na ‘n man wat goed kan speel, en bring hom na my. En een van die dienaars antwoord en sê: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16:17-19.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390931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die aarde deurvogtig en maak dat dit voortbring en uitspruit en saad gee aan die saaier en brood aan die eter; so sal my woord wees wat uit my mond uitgaan: dit sal nie leeg na My terugkeer nie, maar doen wat My behaag en voorspoedig wees in alles waartoe Ek dit stuur.’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Jesaja 55:8-11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328806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Kyk, ek het ‘n seun van Isai, die Betlehemiet, gesien wat kan speel, en hy is ‘n dapper held en ‘n krygsman en wel ter tale en mooi gebou, en die HERE is met hom. Toe het Saul boodskappers na Isai gestuur en gesê: Stuur tog jou seun Dawid wat by die skape is, na my.’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16:17-19.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1191954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‘Dawid was die jongste, terwyl die drie oudstes Saul gevolg het. En Dawid het heen en weer gegaan van Saul om die kleinvee van sy vader in Betlehem op te pas.’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17:14-15.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2877362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sê Dawid aan Saul: U dienaar het vir sy vader die kleinvee opgepas, en as daar ‘n leeu of ‘n beer kom en ‘n stuk kleinvee uit die trop wegdra, dan gaan ek uit agter hom aan en verslaan hom en ruk dit uit sy bek uit; en as hy my aanval, gryp ek hom aan sy baard en verslaan hom en maak hom dood.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17:34-36.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75137087"/>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U dienaar het die leeu sowel as die beer doodgeslaan, en met hierdie onbesnede Filistyn sal dit gaan net soos met een van hulle, omdat hy die slagordes van die lewende God uitgedaag het.’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Samuel 17:34-36.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7431819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‘Maar Saulus, wat nog dreiging en moord geblaas het teen die dissipels van die Here, het na die hoëpriester gegaan en van hom briewe gevra aan die sinagoges in Damaskus, sodat as hy mense sou vind wat van die Weg was, manne sowel as vroue, hy hulle geboeid na Jerusalem kon bring.’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9:1-2.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903686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ons almal op die grond val, hoor ek ‘n stem met my spreek en in die Hebreeuse taal sê: Saul, Saul, waarom vervolg jy My? Dit is hard vir jou om teen die prikkels te skop. Toe sê ek: Wie is U, Here?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26:14-18.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9375055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sê: Ek is Jesus wat jy vervolg. Maar rig jou op en staan op jou voete, want hiertoe het Ek aan jou verskyn om jou te bestem tot ‘n dienaar en getuie van die dinge wat jy gesien het en van die dinge waarin Ek nog aan jou sal verskyn,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26:14-18.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693495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terwyl Ek jou verlos uit die volk en die heidene na wie Ek jou nou stuur, om hulle oë te open, dat hulle hul van die duisternis tot die lig kan bekeer en van die mag van die Satan tot God, sodat hulle deur die geloof in My vergifnis van sondes en ‘n erfdeel onder die geheiligdes kan ontvang.’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26:14-18.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4745961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ek het gesê: Wat moet ek doen, Here? En die Here het vir my gesê: Staan op en gaan na Damaskus, en daar sal jou vertel word alles wat aan jou opgedra is om te doen. Toe ek dan weens die glans van daardie lig nie kon sien nie, is ek deur my metgeselle by die hand gelei en het in Damaskus gekom.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22:10-16.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336603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 sekere Ananías, ‘n vroom man volgens die wet, wat ‘n goeie naam gehad het by al die Jode wat daar woon, het na my gekom en by my gaan staan en vir my gesê: Saul, broeder, word siende! En op dieselfde oomblik het ek hom aangekyk.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22:10-16.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0485822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‘Toe die HERE sien dat die boosheid van die mens op die aarde groot was en al die versinsels wat hy in sy hart bedink, altyddeur net sleg was, het dit die HERE berou dat Hy die mens op die aarde gemaak het, en daar was smart in Sy hart.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Genesis 6:5-14.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502684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hy het gesê: Die God van ons vaders het jou voorbeskik om sy wil te ken en die Regverdige te sien en die stem uit sy mond te hoor; want jy sal vir Hom by al die mense ‘n getuie wees van wat jy gesien en gehoor het. En nou, waarom versuim jy? Staan op, laat jou doop en jou sondes afwas, terwyl jy die Naam van die Here aanroep.’</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Handelinge 22:10-16.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33761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so sê die HERE: As eers sewentig jaar vir Babel verby is, sal Ek op julle ag gee en aan julle my goeie woord vervul om julle na hierdie plek terug te bring. Want Ék weet watter gedagtes Ek aangaande julle koester, spreek die HERE, gedagtes van vrede en nie van onheil nie, om julle ‘n hoopvolle toekoms te gee.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29:10-14.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1465321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Dan sal julle My aanroep en heengaan en tot My bid, en Ek sal na julle luister. En julle sal My soek en vind as julle na My vra met julle hele hart. En Ek sal My deur julle laat vind, spreek die HERE, en julle lot verander…’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Jeremia 29:10-14.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044970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to Him who is able to do </a:t>
            </a:r>
            <a:r>
              <a:rPr lang="en-GB" sz="3600" b="1" i="1" dirty="0">
                <a:solidFill>
                  <a:schemeClr val="dk1"/>
                </a:solidFill>
                <a:latin typeface="Century Gothic"/>
                <a:ea typeface="Century Gothic"/>
                <a:cs typeface="Century Gothic"/>
                <a:sym typeface="Century Gothic"/>
              </a:rPr>
              <a:t>exceedingly abundantly </a:t>
            </a:r>
            <a:r>
              <a:rPr lang="en-GB" sz="3600" i="1" dirty="0">
                <a:solidFill>
                  <a:schemeClr val="dk1"/>
                </a:solidFill>
                <a:latin typeface="Century Gothic"/>
                <a:ea typeface="Century Gothic"/>
                <a:cs typeface="Century Gothic"/>
                <a:sym typeface="Century Gothic"/>
              </a:rPr>
              <a:t>above all that we ask or think, according to the power that works in us, to Him be glory in the church by Christ Jesus to all generations, forever and ever. Amen.’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Ephesians 3:20-21.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3432684"/>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aan Hom wat mag het om te doen ver bo alles wat ons bid of dink, volgens die krag wat in ons werk, aan Hom die heerlikheid in die gemeente in Christus Jesus deur alle geslagte tot in ewigheid! Amen.’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Efesiërs 3:20-21.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5794315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to Him who is able to do immeasurably more that all we ask or imagine, according to His power that is at work within us, to Him be glory in the church and in Christ Jesus throughout all generations, for ever and ever! Amen.’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Ephesians 3:20-21.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6653325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511904"/>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Dis al 12 </a:t>
            </a:r>
            <a:r>
              <a:rPr lang="en-GB" sz="3600" i="1" dirty="0" err="1">
                <a:solidFill>
                  <a:schemeClr val="dk1"/>
                </a:solidFill>
                <a:latin typeface="Century Gothic"/>
                <a:ea typeface="Century Gothic"/>
                <a:cs typeface="Century Gothic"/>
                <a:sym typeface="Century Gothic"/>
              </a:rPr>
              <a:t>uur</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Die son trek water</a:t>
            </a: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Waar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draai</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Want ek trek </a:t>
            </a:r>
            <a:r>
              <a:rPr lang="en-GB" sz="3600" i="1" dirty="0" err="1">
                <a:solidFill>
                  <a:schemeClr val="dk1"/>
                </a:solidFill>
                <a:latin typeface="Century Gothic"/>
                <a:ea typeface="Century Gothic"/>
                <a:cs typeface="Century Gothic"/>
                <a:sym typeface="Century Gothic"/>
              </a:rPr>
              <a:t>deur</a:t>
            </a:r>
            <a:r>
              <a:rPr lang="en-GB" sz="3600" i="1" dirty="0">
                <a:solidFill>
                  <a:schemeClr val="dk1"/>
                </a:solidFill>
                <a:latin typeface="Century Gothic"/>
                <a:ea typeface="Century Gothic"/>
                <a:cs typeface="Century Gothic"/>
                <a:sym typeface="Century Gothic"/>
              </a:rPr>
              <a:t> sand </a:t>
            </a:r>
            <a:r>
              <a:rPr lang="en-GB" sz="3600" i="1" dirty="0" err="1">
                <a:solidFill>
                  <a:schemeClr val="dk1"/>
                </a:solidFill>
                <a:latin typeface="Century Gothic"/>
                <a:ea typeface="Century Gothic"/>
                <a:cs typeface="Century Gothic"/>
                <a:sym typeface="Century Gothic"/>
              </a:rPr>
              <a:t>vir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Skuil</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weg</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Want die see </a:t>
            </a:r>
            <a:r>
              <a:rPr lang="en-GB" sz="3600" i="1" dirty="0" err="1">
                <a:solidFill>
                  <a:schemeClr val="dk1"/>
                </a:solidFill>
                <a:latin typeface="Century Gothic"/>
                <a:ea typeface="Century Gothic"/>
                <a:cs typeface="Century Gothic"/>
                <a:sym typeface="Century Gothic"/>
              </a:rPr>
              <a:t>huil</a:t>
            </a:r>
            <a:r>
              <a:rPr lang="en-GB" sz="3600" i="1" dirty="0">
                <a:solidFill>
                  <a:schemeClr val="dk1"/>
                </a:solidFill>
                <a:latin typeface="Century Gothic"/>
                <a:ea typeface="Century Gothic"/>
                <a:cs typeface="Century Gothic"/>
                <a:sym typeface="Century Gothic"/>
              </a:rPr>
              <a:t> harder</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As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roeping</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wil</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verdaag</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Ek loop die land </a:t>
            </a:r>
            <a:r>
              <a:rPr lang="en-GB" sz="3600" i="1" dirty="0" err="1">
                <a:solidFill>
                  <a:schemeClr val="dk1"/>
                </a:solidFill>
                <a:latin typeface="Century Gothic"/>
                <a:ea typeface="Century Gothic"/>
                <a:cs typeface="Century Gothic"/>
                <a:sym typeface="Century Gothic"/>
              </a:rPr>
              <a:t>leeg</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toeka</a:t>
            </a:r>
            <a:r>
              <a:rPr lang="en-GB" sz="3600" i="1" dirty="0">
                <a:solidFill>
                  <a:schemeClr val="dk1"/>
                </a:solidFill>
                <a:latin typeface="Century Gothic"/>
                <a:ea typeface="Century Gothic"/>
                <a:cs typeface="Century Gothic"/>
                <a:sym typeface="Century Gothic"/>
              </a:rPr>
              <a:t> tot </a:t>
            </a:r>
            <a:r>
              <a:rPr lang="en-GB" sz="3600" i="1" dirty="0" err="1">
                <a:solidFill>
                  <a:schemeClr val="dk1"/>
                </a:solidFill>
                <a:latin typeface="Century Gothic"/>
                <a:ea typeface="Century Gothic"/>
                <a:cs typeface="Century Gothic"/>
                <a:sym typeface="Century Gothic"/>
              </a:rPr>
              <a:t>nou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Opsoek</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enige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iets</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anders</a:t>
            </a:r>
            <a:r>
              <a:rPr lang="en-GB" sz="3600" i="1" dirty="0">
                <a:solidFill>
                  <a:schemeClr val="dk1"/>
                </a:solidFill>
                <a:latin typeface="Century Gothic"/>
                <a:ea typeface="Century Gothic"/>
                <a:cs typeface="Century Gothic"/>
                <a:sym typeface="Century Gothic"/>
              </a:rPr>
              <a:t> as die </a:t>
            </a:r>
            <a:r>
              <a:rPr lang="en-GB" sz="3600" i="1" dirty="0" err="1">
                <a:solidFill>
                  <a:schemeClr val="dk1"/>
                </a:solidFill>
                <a:latin typeface="Century Gothic"/>
                <a:ea typeface="Century Gothic"/>
                <a:cs typeface="Century Gothic"/>
                <a:sym typeface="Century Gothic"/>
              </a:rPr>
              <a:t>wêreld</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nou</a:t>
            </a:r>
            <a:endParaRPr lang="en-GB"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680447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129235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My hart </a:t>
            </a:r>
            <a:r>
              <a:rPr lang="en-GB" sz="3600" i="1" dirty="0" err="1">
                <a:solidFill>
                  <a:schemeClr val="dk1"/>
                </a:solidFill>
                <a:latin typeface="Century Gothic"/>
                <a:ea typeface="Century Gothic"/>
                <a:cs typeface="Century Gothic"/>
                <a:sym typeface="Century Gothic"/>
              </a:rPr>
              <a:t>soek</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spasie</a:t>
            </a:r>
            <a:r>
              <a:rPr lang="en-GB" sz="3600" i="1" dirty="0">
                <a:solidFill>
                  <a:schemeClr val="dk1"/>
                </a:solidFill>
                <a:latin typeface="Century Gothic"/>
                <a:ea typeface="Century Gothic"/>
                <a:cs typeface="Century Gothic"/>
                <a:sym typeface="Century Gothic"/>
              </a:rPr>
              <a:t> wat </a:t>
            </a:r>
            <a:r>
              <a:rPr lang="en-GB" sz="3600" i="1" dirty="0" err="1">
                <a:solidFill>
                  <a:schemeClr val="dk1"/>
                </a:solidFill>
                <a:latin typeface="Century Gothic"/>
                <a:ea typeface="Century Gothic"/>
                <a:cs typeface="Century Gothic"/>
                <a:sym typeface="Century Gothic"/>
              </a:rPr>
              <a:t>meer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kan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vertrou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Laat </a:t>
            </a:r>
            <a:r>
              <a:rPr lang="en-GB" sz="3600" i="1" dirty="0" err="1">
                <a:solidFill>
                  <a:schemeClr val="dk1"/>
                </a:solidFill>
                <a:latin typeface="Century Gothic"/>
                <a:ea typeface="Century Gothic"/>
                <a:cs typeface="Century Gothic"/>
                <a:sym typeface="Century Gothic"/>
              </a:rPr>
              <a:t>gaan</a:t>
            </a:r>
            <a:r>
              <a:rPr lang="en-GB" sz="3600" i="1" dirty="0">
                <a:solidFill>
                  <a:schemeClr val="dk1"/>
                </a:solidFill>
                <a:latin typeface="Century Gothic"/>
                <a:ea typeface="Century Gothic"/>
                <a:cs typeface="Century Gothic"/>
                <a:sym typeface="Century Gothic"/>
              </a:rPr>
              <a:t> die </a:t>
            </a:r>
            <a:r>
              <a:rPr lang="en-GB" sz="3600" i="1" dirty="0" err="1">
                <a:solidFill>
                  <a:schemeClr val="dk1"/>
                </a:solidFill>
                <a:latin typeface="Century Gothic"/>
                <a:ea typeface="Century Gothic"/>
                <a:cs typeface="Century Gothic"/>
                <a:sym typeface="Century Gothic"/>
              </a:rPr>
              <a:t>oorlas</a:t>
            </a:r>
            <a:r>
              <a:rPr lang="en-GB" sz="3600" i="1" dirty="0">
                <a:solidFill>
                  <a:schemeClr val="dk1"/>
                </a:solidFill>
                <a:latin typeface="Century Gothic"/>
                <a:ea typeface="Century Gothic"/>
                <a:cs typeface="Century Gothic"/>
                <a:sym typeface="Century Gothic"/>
              </a:rPr>
              <a:t> wat die </a:t>
            </a:r>
            <a:r>
              <a:rPr lang="en-GB" sz="3600" i="1" dirty="0" err="1">
                <a:solidFill>
                  <a:schemeClr val="dk1"/>
                </a:solidFill>
                <a:latin typeface="Century Gothic"/>
                <a:ea typeface="Century Gothic"/>
                <a:cs typeface="Century Gothic"/>
                <a:sym typeface="Century Gothic"/>
              </a:rPr>
              <a:t>wêreld</a:t>
            </a:r>
            <a:r>
              <a:rPr lang="en-GB" sz="3600" i="1" dirty="0">
                <a:solidFill>
                  <a:schemeClr val="dk1"/>
                </a:solidFill>
                <a:latin typeface="Century Gothic"/>
                <a:ea typeface="Century Gothic"/>
                <a:cs typeface="Century Gothic"/>
                <a:sym typeface="Century Gothic"/>
              </a:rPr>
              <a:t> teen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foute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Sing harder sing</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Daar is ‘n lied wat in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Miskien</a:t>
            </a:r>
            <a:r>
              <a:rPr lang="en-GB" sz="3600" i="1" dirty="0">
                <a:solidFill>
                  <a:schemeClr val="dk1"/>
                </a:solidFill>
                <a:latin typeface="Century Gothic"/>
                <a:ea typeface="Century Gothic"/>
                <a:cs typeface="Century Gothic"/>
                <a:sym typeface="Century Gothic"/>
              </a:rPr>
              <a:t> word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beloon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Dans langer dans</a:t>
            </a: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522274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802127"/>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 is ‘n God wat in jou dwaal</a:t>
            </a:r>
          </a:p>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As jy luister praat Hy jou taal</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hey</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hey</a:t>
            </a: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8641434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111709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Trek in al</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My hart se </a:t>
            </a:r>
            <a:r>
              <a:rPr lang="en-GB" sz="3600" i="1" dirty="0" err="1">
                <a:solidFill>
                  <a:schemeClr val="dk1"/>
                </a:solidFill>
                <a:latin typeface="Century Gothic"/>
                <a:ea typeface="Century Gothic"/>
                <a:cs typeface="Century Gothic"/>
                <a:sym typeface="Century Gothic"/>
              </a:rPr>
              <a:t>kamers</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Kleur</a:t>
            </a:r>
            <a:r>
              <a:rPr lang="en-GB" sz="3600" i="1" dirty="0">
                <a:solidFill>
                  <a:schemeClr val="dk1"/>
                </a:solidFill>
                <a:latin typeface="Century Gothic"/>
                <a:ea typeface="Century Gothic"/>
                <a:cs typeface="Century Gothic"/>
                <a:sym typeface="Century Gothic"/>
              </a:rPr>
              <a:t> my </a:t>
            </a:r>
            <a:r>
              <a:rPr lang="en-GB" sz="3600" i="1" dirty="0" err="1">
                <a:solidFill>
                  <a:schemeClr val="dk1"/>
                </a:solidFill>
                <a:latin typeface="Century Gothic"/>
                <a:ea typeface="Century Gothic"/>
                <a:cs typeface="Century Gothic"/>
                <a:sym typeface="Century Gothic"/>
              </a:rPr>
              <a:t>hoeke</a:t>
            </a:r>
            <a:r>
              <a:rPr lang="en-GB" sz="3600" i="1" dirty="0">
                <a:solidFill>
                  <a:schemeClr val="dk1"/>
                </a:solidFill>
                <a:latin typeface="Century Gothic"/>
                <a:ea typeface="Century Gothic"/>
                <a:cs typeface="Century Gothic"/>
                <a:sym typeface="Century Gothic"/>
              </a:rPr>
              <a:t> in</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Tot die </a:t>
            </a:r>
            <a:r>
              <a:rPr lang="en-GB" sz="3600" i="1" dirty="0" err="1">
                <a:solidFill>
                  <a:schemeClr val="dk1"/>
                </a:solidFill>
                <a:latin typeface="Century Gothic"/>
                <a:ea typeface="Century Gothic"/>
                <a:cs typeface="Century Gothic"/>
                <a:sym typeface="Century Gothic"/>
              </a:rPr>
              <a:t>lig</a:t>
            </a:r>
            <a:r>
              <a:rPr lang="en-GB" sz="3600" i="1" dirty="0">
                <a:solidFill>
                  <a:schemeClr val="dk1"/>
                </a:solidFill>
                <a:latin typeface="Century Gothic"/>
                <a:ea typeface="Century Gothic"/>
                <a:cs typeface="Century Gothic"/>
                <a:sym typeface="Century Gothic"/>
              </a:rPr>
              <a:t> in my </a:t>
            </a:r>
            <a:r>
              <a:rPr lang="en-GB" sz="3600" i="1" dirty="0" err="1">
                <a:solidFill>
                  <a:schemeClr val="dk1"/>
                </a:solidFill>
                <a:latin typeface="Century Gothic"/>
                <a:ea typeface="Century Gothic"/>
                <a:cs typeface="Century Gothic"/>
                <a:sym typeface="Century Gothic"/>
              </a:rPr>
              <a:t>aan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gaan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Maak heel</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Elke </a:t>
            </a:r>
            <a:r>
              <a:rPr lang="en-GB" sz="3600" i="1" dirty="0" err="1">
                <a:solidFill>
                  <a:schemeClr val="dk1"/>
                </a:solidFill>
                <a:latin typeface="Century Gothic"/>
                <a:ea typeface="Century Gothic"/>
                <a:cs typeface="Century Gothic"/>
                <a:sym typeface="Century Gothic"/>
              </a:rPr>
              <a:t>deel</a:t>
            </a:r>
            <a:r>
              <a:rPr lang="en-GB" sz="3600" i="1" dirty="0">
                <a:solidFill>
                  <a:schemeClr val="dk1"/>
                </a:solidFill>
                <a:latin typeface="Century Gothic"/>
                <a:ea typeface="Century Gothic"/>
                <a:cs typeface="Century Gothic"/>
                <a:sym typeface="Century Gothic"/>
              </a:rPr>
              <a:t> van my</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Wat die </a:t>
            </a:r>
            <a:r>
              <a:rPr lang="en-GB" sz="3600" i="1" dirty="0" err="1">
                <a:solidFill>
                  <a:schemeClr val="dk1"/>
                </a:solidFill>
                <a:latin typeface="Century Gothic"/>
                <a:ea typeface="Century Gothic"/>
                <a:cs typeface="Century Gothic"/>
                <a:sym typeface="Century Gothic"/>
              </a:rPr>
              <a:t>wêreld</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wil</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vertaal</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4626940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HERE sê: Ek sal die mens wat Ek geskape het, van die aarde verdelg, die mens sowel as die vee en die kruipende diere en die voëls van die hemel; want dit berou My dat Ek hulle gemaak het. Maar Noag het genade gevind in die oë van die HERE. Dit is die geskiedenis van Noag. Noag was ‘n regverdige, opregte man onder sy tydgenote. Noag het met God gewandel.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Genesis 6:5-14.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355008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71394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Ek loop die land </a:t>
            </a:r>
            <a:r>
              <a:rPr lang="en-GB" sz="3600" i="1" dirty="0" err="1">
                <a:solidFill>
                  <a:schemeClr val="dk1"/>
                </a:solidFill>
                <a:latin typeface="Century Gothic"/>
                <a:ea typeface="Century Gothic"/>
                <a:cs typeface="Century Gothic"/>
                <a:sym typeface="Century Gothic"/>
              </a:rPr>
              <a:t>leeg</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toeka</a:t>
            </a:r>
            <a:r>
              <a:rPr lang="en-GB" sz="3600" i="1" dirty="0">
                <a:solidFill>
                  <a:schemeClr val="dk1"/>
                </a:solidFill>
                <a:latin typeface="Century Gothic"/>
                <a:ea typeface="Century Gothic"/>
                <a:cs typeface="Century Gothic"/>
                <a:sym typeface="Century Gothic"/>
              </a:rPr>
              <a:t> tot </a:t>
            </a:r>
            <a:r>
              <a:rPr lang="en-GB" sz="3600" i="1" dirty="0" err="1">
                <a:solidFill>
                  <a:schemeClr val="dk1"/>
                </a:solidFill>
                <a:latin typeface="Century Gothic"/>
                <a:ea typeface="Century Gothic"/>
                <a:cs typeface="Century Gothic"/>
                <a:sym typeface="Century Gothic"/>
              </a:rPr>
              <a:t>nou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Opsoek</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enige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iets</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anders</a:t>
            </a:r>
            <a:r>
              <a:rPr lang="en-GB" sz="3600" i="1" dirty="0">
                <a:solidFill>
                  <a:schemeClr val="dk1"/>
                </a:solidFill>
                <a:latin typeface="Century Gothic"/>
                <a:ea typeface="Century Gothic"/>
                <a:cs typeface="Century Gothic"/>
                <a:sym typeface="Century Gothic"/>
              </a:rPr>
              <a:t> as die </a:t>
            </a:r>
            <a:r>
              <a:rPr lang="en-GB" sz="3600" i="1" dirty="0" err="1">
                <a:solidFill>
                  <a:schemeClr val="dk1"/>
                </a:solidFill>
                <a:latin typeface="Century Gothic"/>
                <a:ea typeface="Century Gothic"/>
                <a:cs typeface="Century Gothic"/>
                <a:sym typeface="Century Gothic"/>
              </a:rPr>
              <a:t>wêreld</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nou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My hart </a:t>
            </a:r>
            <a:r>
              <a:rPr lang="en-GB" sz="3600" i="1" dirty="0" err="1">
                <a:solidFill>
                  <a:schemeClr val="dk1"/>
                </a:solidFill>
                <a:latin typeface="Century Gothic"/>
                <a:ea typeface="Century Gothic"/>
                <a:cs typeface="Century Gothic"/>
                <a:sym typeface="Century Gothic"/>
              </a:rPr>
              <a:t>soek</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spasie</a:t>
            </a:r>
            <a:r>
              <a:rPr lang="en-GB" sz="3600" i="1" dirty="0">
                <a:solidFill>
                  <a:schemeClr val="dk1"/>
                </a:solidFill>
                <a:latin typeface="Century Gothic"/>
                <a:ea typeface="Century Gothic"/>
                <a:cs typeface="Century Gothic"/>
                <a:sym typeface="Century Gothic"/>
              </a:rPr>
              <a:t> wat </a:t>
            </a:r>
            <a:r>
              <a:rPr lang="en-GB" sz="3600" i="1" dirty="0" err="1">
                <a:solidFill>
                  <a:schemeClr val="dk1"/>
                </a:solidFill>
                <a:latin typeface="Century Gothic"/>
                <a:ea typeface="Century Gothic"/>
                <a:cs typeface="Century Gothic"/>
                <a:sym typeface="Century Gothic"/>
              </a:rPr>
              <a:t>meer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kan</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vertrou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Laat </a:t>
            </a:r>
            <a:r>
              <a:rPr lang="en-GB" sz="3600" i="1" dirty="0" err="1">
                <a:solidFill>
                  <a:schemeClr val="dk1"/>
                </a:solidFill>
                <a:latin typeface="Century Gothic"/>
                <a:ea typeface="Century Gothic"/>
                <a:cs typeface="Century Gothic"/>
                <a:sym typeface="Century Gothic"/>
              </a:rPr>
              <a:t>gaan</a:t>
            </a:r>
            <a:r>
              <a:rPr lang="en-GB" sz="3600" i="1" dirty="0">
                <a:solidFill>
                  <a:schemeClr val="dk1"/>
                </a:solidFill>
                <a:latin typeface="Century Gothic"/>
                <a:ea typeface="Century Gothic"/>
                <a:cs typeface="Century Gothic"/>
                <a:sym typeface="Century Gothic"/>
              </a:rPr>
              <a:t> die </a:t>
            </a:r>
            <a:r>
              <a:rPr lang="en-GB" sz="3600" i="1" dirty="0" err="1">
                <a:solidFill>
                  <a:schemeClr val="dk1"/>
                </a:solidFill>
                <a:latin typeface="Century Gothic"/>
                <a:ea typeface="Century Gothic"/>
                <a:cs typeface="Century Gothic"/>
                <a:sym typeface="Century Gothic"/>
              </a:rPr>
              <a:t>oorlas</a:t>
            </a:r>
            <a:r>
              <a:rPr lang="en-GB" sz="3600" i="1" dirty="0">
                <a:solidFill>
                  <a:schemeClr val="dk1"/>
                </a:solidFill>
                <a:latin typeface="Century Gothic"/>
                <a:ea typeface="Century Gothic"/>
                <a:cs typeface="Century Gothic"/>
                <a:sym typeface="Century Gothic"/>
              </a:rPr>
              <a:t> wat die </a:t>
            </a:r>
            <a:r>
              <a:rPr lang="en-GB" sz="3600" i="1" dirty="0" err="1">
                <a:solidFill>
                  <a:schemeClr val="dk1"/>
                </a:solidFill>
                <a:latin typeface="Century Gothic"/>
                <a:ea typeface="Century Gothic"/>
                <a:cs typeface="Century Gothic"/>
                <a:sym typeface="Century Gothic"/>
              </a:rPr>
              <a:t>wêreld</a:t>
            </a:r>
            <a:r>
              <a:rPr lang="en-GB" sz="3600" i="1" dirty="0">
                <a:solidFill>
                  <a:schemeClr val="dk1"/>
                </a:solidFill>
                <a:latin typeface="Century Gothic"/>
                <a:ea typeface="Century Gothic"/>
                <a:cs typeface="Century Gothic"/>
                <a:sym typeface="Century Gothic"/>
              </a:rPr>
              <a:t> teen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foute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hou</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Sing harder sing</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Daar is ‘n lied wat in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Miskien</a:t>
            </a:r>
            <a:r>
              <a:rPr lang="en-GB" sz="3600" i="1" dirty="0">
                <a:solidFill>
                  <a:schemeClr val="dk1"/>
                </a:solidFill>
                <a:latin typeface="Century Gothic"/>
                <a:ea typeface="Century Gothic"/>
                <a:cs typeface="Century Gothic"/>
                <a:sym typeface="Century Gothic"/>
              </a:rPr>
              <a:t> word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beloon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Dans langer dans</a:t>
            </a: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813357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1743456"/>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Daar is ‘n God wat in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dwaal</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As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luister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praat</a:t>
            </a:r>
            <a:r>
              <a:rPr lang="en-GB" sz="3600" i="1" dirty="0">
                <a:solidFill>
                  <a:schemeClr val="dk1"/>
                </a:solidFill>
                <a:latin typeface="Century Gothic"/>
                <a:ea typeface="Century Gothic"/>
                <a:cs typeface="Century Gothic"/>
                <a:sym typeface="Century Gothic"/>
              </a:rPr>
              <a:t> Hy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taal</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hey</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hey</a:t>
            </a: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18663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671593" y="970621"/>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Sing harder sing</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Daar is ‘n lied wat in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woon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Miskien</a:t>
            </a:r>
            <a:r>
              <a:rPr lang="en-GB" sz="3600" i="1" dirty="0">
                <a:solidFill>
                  <a:schemeClr val="dk1"/>
                </a:solidFill>
                <a:latin typeface="Century Gothic"/>
                <a:ea typeface="Century Gothic"/>
                <a:cs typeface="Century Gothic"/>
                <a:sym typeface="Century Gothic"/>
              </a:rPr>
              <a:t> word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beloon</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Dans langer dans</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Daar is ‘n God wat in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dwaal</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As </a:t>
            </a:r>
            <a:r>
              <a:rPr lang="en-GB" sz="3600" i="1" dirty="0" err="1">
                <a:solidFill>
                  <a:schemeClr val="dk1"/>
                </a:solidFill>
                <a:latin typeface="Century Gothic"/>
                <a:ea typeface="Century Gothic"/>
                <a:cs typeface="Century Gothic"/>
                <a:sym typeface="Century Gothic"/>
              </a:rPr>
              <a:t>jy</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luister</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praat</a:t>
            </a:r>
            <a:r>
              <a:rPr lang="en-GB" sz="3600" i="1" dirty="0">
                <a:solidFill>
                  <a:schemeClr val="dk1"/>
                </a:solidFill>
                <a:latin typeface="Century Gothic"/>
                <a:ea typeface="Century Gothic"/>
                <a:cs typeface="Century Gothic"/>
                <a:sym typeface="Century Gothic"/>
              </a:rPr>
              <a:t> Hy </a:t>
            </a:r>
            <a:r>
              <a:rPr lang="en-GB" sz="3600" i="1" dirty="0" err="1">
                <a:solidFill>
                  <a:schemeClr val="dk1"/>
                </a:solidFill>
                <a:latin typeface="Century Gothic"/>
                <a:ea typeface="Century Gothic"/>
                <a:cs typeface="Century Gothic"/>
                <a:sym typeface="Century Gothic"/>
              </a:rPr>
              <a:t>jou</a:t>
            </a:r>
            <a:r>
              <a:rPr lang="en-GB" sz="3600" i="1" dirty="0">
                <a:solidFill>
                  <a:schemeClr val="dk1"/>
                </a:solidFill>
                <a:latin typeface="Century Gothic"/>
                <a:ea typeface="Century Gothic"/>
                <a:cs typeface="Century Gothic"/>
                <a:sym typeface="Century Gothic"/>
              </a:rPr>
              <a:t> taal</a:t>
            </a: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Heyo </a:t>
            </a:r>
            <a:r>
              <a:rPr lang="en-GB" sz="3600" i="1" dirty="0" err="1">
                <a:solidFill>
                  <a:schemeClr val="dk1"/>
                </a:solidFill>
                <a:latin typeface="Century Gothic"/>
                <a:ea typeface="Century Gothic"/>
                <a:cs typeface="Century Gothic"/>
                <a:sym typeface="Century Gothic"/>
              </a:rPr>
              <a:t>ho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Jona</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heyo</a:t>
            </a:r>
            <a:r>
              <a:rPr lang="en-GB" sz="3600" i="1" dirty="0">
                <a:solidFill>
                  <a:schemeClr val="dk1"/>
                </a:solidFill>
                <a:latin typeface="Century Gothic"/>
                <a:ea typeface="Century Gothic"/>
                <a:cs typeface="Century Gothic"/>
                <a:sym typeface="Century Gothic"/>
              </a:rPr>
              <a:t> hey</a:t>
            </a: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0437308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EXCEEDINGLY ABUNDANTLY.</a:t>
            </a:r>
          </a:p>
        </p:txBody>
      </p:sp>
    </p:spTree>
    <p:extLst>
      <p:ext uri="{BB962C8B-B14F-4D97-AF65-F5344CB8AC3E}">
        <p14:creationId xmlns:p14="http://schemas.microsoft.com/office/powerpoint/2010/main" val="122177211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Noag het drie seuns gehad: Sem, Gam en Jafet. Maar die aarde was verdorwe voor die aangesig van God, en die aarde was vol geweld. Toe sien God die aarde aan, en - dit was verdorwe, want alle vlees het sy wandel op die aarde verderwe. En God sê vir Noag: Die einde van alle vlees het volgens my besluit gekom; want die aarde is deur hulle vervul met geweld.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Genesis 6:5-14.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7892370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kyk, Ek gaan hulle saam met die aarde verdelg. Maak vir jou ‘n ark van goferhout. Met afdelings moet jy die ark maak en dit binne en buite met pik bestryk.’</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Genesis 6:5-14.</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4788480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Noag was ses honderd jaar oud toe die watervloed oor die aarde gekom het.’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Genesis 7:6.</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3352068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verskyn die Engel van die HERE aan hom in ‘n vuurvlam uit ‘n doringbos. En toe hy weer sien, brand die doringbos in die vuur, maar die doringbos word nie verteer nie! En Moses sê: Laat ek tog nader gaan en hierdie groot verskynsel bekyk, waarom die doringbos nie verbrand nie. Toe die HERE sien dat hy nuuskierig nader kom, roep God na hom uit die doringbos en sê: Moses, Moses!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Eksodus 3:2-6.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4117027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2361</TotalTime>
  <Words>3128</Words>
  <Application>Microsoft Office PowerPoint</Application>
  <PresentationFormat>Widescreen</PresentationFormat>
  <Paragraphs>229</Paragraphs>
  <Slides>53</Slides>
  <Notes>53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Calibri</vt:lpstr>
      <vt:lpstr>Calibri Light</vt:lpstr>
      <vt:lpstr>Century Gothic</vt:lpstr>
      <vt:lpstr>Symbol</vt:lpstr>
      <vt:lpstr>Office Theme</vt:lpstr>
      <vt:lpstr> EXCEEDINGLY ABUNDANTLY.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EXCEEDINGLY ABUNDANTLY.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152</cp:revision>
  <dcterms:created xsi:type="dcterms:W3CDTF">2020-05-26T13:44:35Z</dcterms:created>
  <dcterms:modified xsi:type="dcterms:W3CDTF">2022-06-17T08:20:09Z</dcterms:modified>
  <cp:contentStatus/>
</cp:coreProperties>
</file>