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6"/>
  </p:notesMasterIdLst>
  <p:sldIdLst>
    <p:sldId id="1115" r:id="rId2"/>
    <p:sldId id="1238" r:id="rId3"/>
    <p:sldId id="1239" r:id="rId4"/>
    <p:sldId id="1240" r:id="rId5"/>
    <p:sldId id="1267" r:id="rId6"/>
    <p:sldId id="1268" r:id="rId7"/>
    <p:sldId id="1269" r:id="rId8"/>
    <p:sldId id="1270" r:id="rId9"/>
    <p:sldId id="1271" r:id="rId10"/>
    <p:sldId id="1292" r:id="rId11"/>
    <p:sldId id="1172" r:id="rId12"/>
    <p:sldId id="1173" r:id="rId13"/>
    <p:sldId id="1175" r:id="rId14"/>
    <p:sldId id="1272" r:id="rId15"/>
    <p:sldId id="1273" r:id="rId16"/>
    <p:sldId id="1274" r:id="rId17"/>
    <p:sldId id="1275" r:id="rId18"/>
    <p:sldId id="1276" r:id="rId19"/>
    <p:sldId id="1277" r:id="rId20"/>
    <p:sldId id="1278" r:id="rId21"/>
    <p:sldId id="1279" r:id="rId22"/>
    <p:sldId id="1280" r:id="rId23"/>
    <p:sldId id="1281" r:id="rId24"/>
    <p:sldId id="1282" r:id="rId25"/>
    <p:sldId id="1283" r:id="rId26"/>
    <p:sldId id="1284" r:id="rId27"/>
    <p:sldId id="1285" r:id="rId28"/>
    <p:sldId id="1286" r:id="rId29"/>
    <p:sldId id="1287" r:id="rId30"/>
    <p:sldId id="1288" r:id="rId31"/>
    <p:sldId id="1289" r:id="rId32"/>
    <p:sldId id="1290" r:id="rId33"/>
    <p:sldId id="1291" r:id="rId34"/>
    <p:sldId id="256"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87" autoAdjust="0"/>
    <p:restoredTop sz="87345"/>
  </p:normalViewPr>
  <p:slideViewPr>
    <p:cSldViewPr snapToGrid="0" snapToObjects="1">
      <p:cViewPr varScale="1">
        <p:scale>
          <a:sx n="96" d="100"/>
          <a:sy n="96" d="100"/>
        </p:scale>
        <p:origin x="1296" y="102"/>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8/19/2022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28545473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19154761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10143283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19326390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32963436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4483771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29043511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17231220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32370831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22608112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204175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25786806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7853053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37683164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133226779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9912463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29551653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13700459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335751610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20994620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223327229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901701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127258532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396296289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31</a:t>
            </a:fld>
            <a:endParaRPr lang="en-US"/>
          </a:p>
        </p:txBody>
      </p:sp>
    </p:spTree>
    <p:extLst>
      <p:ext uri="{BB962C8B-B14F-4D97-AF65-F5344CB8AC3E}">
        <p14:creationId xmlns:p14="http://schemas.microsoft.com/office/powerpoint/2010/main" val="84185685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32</a:t>
            </a:fld>
            <a:endParaRPr lang="en-US"/>
          </a:p>
        </p:txBody>
      </p:sp>
    </p:spTree>
    <p:extLst>
      <p:ext uri="{BB962C8B-B14F-4D97-AF65-F5344CB8AC3E}">
        <p14:creationId xmlns:p14="http://schemas.microsoft.com/office/powerpoint/2010/main" val="300113185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33</a:t>
            </a:fld>
            <a:endParaRPr lang="en-US"/>
          </a:p>
        </p:txBody>
      </p:sp>
    </p:spTree>
    <p:extLst>
      <p:ext uri="{BB962C8B-B14F-4D97-AF65-F5344CB8AC3E}">
        <p14:creationId xmlns:p14="http://schemas.microsoft.com/office/powerpoint/2010/main" val="16065021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34</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42678154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8137278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4140251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17617729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9895178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144520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8/19/2022</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8/19/2022</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8/19/2022</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8/19/2022</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8/19/2022</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8/19/2022</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8/19/2022</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8/19/2022</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8/19/2022</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8/19/2022</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8/19/2022</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8/19/2022</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‘Verder het die HERE vir Moses gesê: Skrywe vir jou hierdie woorde op, want volgens hierdie woorde het Ek ‘n verbond gesluit met jou en met Israel. En hy was daar by die HERE veertig dae en veertig nagte; hy het geen brood geëet en geen water gedrink nie. En Hy het op die tafels die woorde van die verbond, die tien woorde, geskrywe.’ </a:t>
            </a:r>
            <a:r>
              <a:rPr lang="nl-NL" sz="3600" b="1" i="1" dirty="0">
                <a:solidFill>
                  <a:schemeClr val="dk1"/>
                </a:solidFill>
                <a:latin typeface="Century Gothic"/>
                <a:ea typeface="Century Gothic"/>
                <a:cs typeface="Century Gothic"/>
                <a:sym typeface="Century Gothic"/>
              </a:rPr>
              <a:t>(Eks 34:27-28)</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9066973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655250" y="-59633"/>
            <a:ext cx="8881499" cy="4023360"/>
          </a:xfrm>
          <a:prstGeom prst="rect">
            <a:avLst/>
          </a:prstGeom>
        </p:spPr>
        <p:txBody>
          <a:bodyPr>
            <a:noAutofit/>
          </a:bodyPr>
          <a:lstStyle/>
          <a:p>
            <a:pPr lvl="0">
              <a:lnSpc>
                <a:spcPct val="100000"/>
              </a:lnSpc>
              <a:spcBef>
                <a:spcPts val="0"/>
              </a:spcBef>
            </a:pPr>
            <a:br>
              <a:rPr kumimoji="0" lang="en-GB" sz="66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rPr>
            </a:br>
            <a:r>
              <a:rPr kumimoji="0" lang="en-GB" sz="66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rPr>
              <a:t>FAST FORWARD</a:t>
            </a:r>
          </a:p>
        </p:txBody>
      </p:sp>
    </p:spTree>
    <p:extLst>
      <p:ext uri="{BB962C8B-B14F-4D97-AF65-F5344CB8AC3E}">
        <p14:creationId xmlns:p14="http://schemas.microsoft.com/office/powerpoint/2010/main" val="140579539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nl-NL" sz="4000" i="1" dirty="0">
                <a:solidFill>
                  <a:schemeClr val="dk1"/>
                </a:solidFill>
                <a:latin typeface="Century Gothic"/>
                <a:ea typeface="Century Gothic"/>
                <a:cs typeface="Century Gothic"/>
                <a:sym typeface="Century Gothic"/>
              </a:rPr>
              <a:t>KRUISVERWYSING: </a:t>
            </a:r>
          </a:p>
          <a:p>
            <a:pPr marL="0" lvl="0" indent="0" algn="ctr">
              <a:spcBef>
                <a:spcPts val="0"/>
              </a:spcBef>
              <a:buClr>
                <a:srgbClr val="31B6FD"/>
              </a:buClr>
              <a:buSzPts val="3000"/>
              <a:buNone/>
            </a:pPr>
            <a:r>
              <a:rPr lang="nl-NL" sz="4000" b="1" i="1" dirty="0">
                <a:solidFill>
                  <a:schemeClr val="dk1"/>
                </a:solidFill>
                <a:latin typeface="Century Gothic"/>
                <a:ea typeface="Century Gothic"/>
                <a:cs typeface="Century Gothic"/>
                <a:sym typeface="Century Gothic"/>
              </a:rPr>
              <a:t>PRACTISING PRAYER PRINCIPLES…</a:t>
            </a:r>
            <a:endParaRPr lang="nl-NL" sz="36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3550087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VAS: Om van </a:t>
            </a:r>
            <a:r>
              <a:rPr lang="nl-NL" sz="3600" b="1" i="1" dirty="0">
                <a:solidFill>
                  <a:schemeClr val="dk1"/>
                </a:solidFill>
                <a:latin typeface="Century Gothic"/>
                <a:ea typeface="Century Gothic"/>
                <a:cs typeface="Century Gothic"/>
                <a:sym typeface="Century Gothic"/>
              </a:rPr>
              <a:t>SPYS</a:t>
            </a:r>
            <a:r>
              <a:rPr lang="nl-NL" sz="3600" i="1" dirty="0">
                <a:solidFill>
                  <a:schemeClr val="dk1"/>
                </a:solidFill>
                <a:latin typeface="Century Gothic"/>
                <a:ea typeface="Century Gothic"/>
                <a:cs typeface="Century Gothic"/>
                <a:sym typeface="Century Gothic"/>
              </a:rPr>
              <a:t> &amp; </a:t>
            </a:r>
            <a:r>
              <a:rPr lang="nl-NL" sz="3600" b="1" i="1" dirty="0">
                <a:solidFill>
                  <a:schemeClr val="dk1"/>
                </a:solidFill>
                <a:latin typeface="Century Gothic"/>
                <a:ea typeface="Century Gothic"/>
                <a:cs typeface="Century Gothic"/>
                <a:sym typeface="Century Gothic"/>
              </a:rPr>
              <a:t>DRANK</a:t>
            </a:r>
            <a:r>
              <a:rPr lang="nl-NL" sz="3600" i="1" dirty="0">
                <a:solidFill>
                  <a:schemeClr val="dk1"/>
                </a:solidFill>
                <a:latin typeface="Century Gothic"/>
                <a:ea typeface="Century Gothic"/>
                <a:cs typeface="Century Gothic"/>
                <a:sym typeface="Century Gothic"/>
              </a:rPr>
              <a:t>, van KOS en alles behalwe WATER om te drink te WEERHOU vir GEESTELIKE REDES &amp; DISSIPLIENES.</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5471800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‘Blaas die basuin op Sion, en blaas alarm op my heilige berg! Laat al die inwoners van die land bewe, want die dag van die HERE kom, want hy is naby - ‘n dag van duisternis en donkerheid, ‘n dag van wolke en wolkenag; soos die môreskemering, uitgesprei oor die berge, kom ‘n talryke en magtige volk, wat van oudsher sy gelyke nie gehad het nie en dit hierna ook nie sal hê tot in die jare van die verste geslagte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Joel 2:1-18.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4037395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‘Voor hom uit verteer ‘n vuur, en agter hom brand ‘n vlam; voor hom lyk die land soos die tuin van Eden, en agter hom is dit ‘n woeste wildernis; ook kan niks daaraan ontkom nie. Sy voorkoms is soos dié van perde, en net soos ryperde so hardloop hulle.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Joel 2:1-18.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7166993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Soos die gedruis van waens huppel hulle oor die bergtoppe, soos die geknetter van ‘n vuurvlam wat die kaf verteer, soos ‘n magtige volk wat vir die geveg opgestel is. Vir hom bewe die volke van angs, alle aangesigte verbleek.’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Joel 2:1-18.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65302589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‘Soos helde hardloop hulle, soos krygsmanne klim hulle op die muur, en elkeen gaan sy eie koers; hulle verander nie van pad nie. En die een druk nie die ander nie; elkeen gaan sy eie pad; en tussen wapens deur val hulle; maar hulle bly in gelid.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Joel 2:1-18.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2952983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Hulle oorval die stad, hulle hardloop op die muur, hulle klim in die huise, hulle dring by die vensters in soos ‘n dief. Voor hulle bewe die aarde, sidder die hemel; die son en die maan word swart, en die sterre trek hulle glans in.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Joel 2:1-18.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450583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die HERE verhef sy stem voor sy leërmag uit; want geweldig groot is sy leër, ja, magtig die uitvoerder van sy woord. Want die dag van die HERE is groot en uitermate vreeslik, en wie kan dit verdra? Maar selfs nou nog, spreek die HERE, bekeer julle tot My met julle hele hart, en met vas en geween en rouklag.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Joel 2:1-18.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0712860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skeur julle hart en nie julle klere nie, en bekeer julle tot die HERE julle God; want Hy is genadig en barmhartig, lankmoedig en groot van goedertierenheid, en Een wat berou het oor die onheil; wie weet of dit Hom nie weer sal berou nie, sodat Hy ‘n seën sal agterlaat - ’n spysoffer en ‘n drankoffer aan die HERE julle God.’</a:t>
            </a: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Joel 2:1-18.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8285693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‘Toe sê Ester dat hulle Mórdegai moes antwoord: Gaan heen, versamel al die Jode wat in Susan te vinde is, en vas julle om my ontwil; en julle moet nie eet en drink nie, drie dae lank, nag en dag; ek ook met my dienaresse sal net so vas; en so sal ek na die koning ingaan, wat nie volgens wet is nie, en as ek omkom, dan kom ek om. En Mórdegai het heengegaan en gedoen net soos Ester hom opgedra het.’ </a:t>
            </a:r>
            <a:r>
              <a:rPr lang="nl-NL" sz="3400" b="1" i="1" dirty="0">
                <a:solidFill>
                  <a:schemeClr val="dk1"/>
                </a:solidFill>
                <a:latin typeface="Century Gothic"/>
                <a:ea typeface="Century Gothic"/>
                <a:cs typeface="Century Gothic"/>
                <a:sym typeface="Century Gothic"/>
              </a:rPr>
              <a:t>(Est 4:15-17)</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7745809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‘Blaas die basuin op Sion, heilig ‘n vasdag, roep ‘n vergadering saam! Versamel die volk, heilig die gemeente, vergader die oudstes, versamel die kinders en die suiglinge! Laat die bruidegom uit sy kamer uitgaan en die bruid uit haar slaapvertrek.’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Joel 2:1-18.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944344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‘Laat die priesters, die dienaars van die HERE, tussen die voorportaal en die altaar ween en sê: o HERE, spaar u volk, en gee u erfdeel nie oor aan smaadheid, dat die nasies met hulle spot nie; waarom sou hulle onder die volke sê: Waar is hulle God? Toe het die HERE geywer vir sy land en sy volk verskoon.’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Joel 2:1-18.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7273145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‘Toe het ek daar ‘n vastyd uitgeroep aan die rivier Ahawa, om ons te verootmoedig voor die aangesig van onse God ten einde van Hom ‘n voorspoedige reis te vra vir ons en ons families en al ons goed.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Esra 8:21-23.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5729554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ek was skaam om van die koning ‘n leër en perderuiters te vra om ons te help teen vyande op die pad, omdat ons met die koning gespreek en gesê het: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Esra 8:21-23.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7093292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Die hand van onse God is ten goede oor almal wat Hom soek, maar sy krag en sy toorn oor almal wat Hom verlaat. So het ons dan gevas en onse God dit gevra, en Hy het ons verhoor.’</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Esra 8:21-23.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7520689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ek is ellendig en behoeftig, en my hart is deurwond in my binneste. Ek gaan heen soos ‘n skaduwee as dit lank word; ek is afgeskud soos ‘n sprinkaan. My knieë knik van vas, en my vlees het maer geword, sonder vet.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Ps 109:22-28.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78172864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ék het vir hulle ‘n smaad geword; as hulle my sien, skud hulle hul hoof. Help my, HERE my God! Verlos my na u goedertierenheid, sodat hulle kan weet dat dit u hand is: U, o HERE, het dit gedoen.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Ps 109:22-28.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3517317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Laat húlle vloek, maar U, seën U. Hulle het opgestaan en beskaamd geword, maar u kneg is bly.’</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Ps 109:22-28.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9573156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‘Toe sê hulle vir Hom: Waarom vas die dissipels van Johannes dikwels en doen gebede; so ook dié van die Fariseërs; maar u dissipels eet en drink? En Hy sê vir hulle: Kan julle die bruilofsgaste dan laat vas solank as die bruidegom by hulle is? Maar daar sal dae kom wanneer die bruidegom van hulle weggeneem word; dan sal hulle vas, in daardie dae.’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Lk 5:33-35.</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4477183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wanneer julle vas moenie lang gesigte trek soos die geveinsdes nie; want hulle mismaak hul gesigte, sodat dit deur die mense gesien kan word dat hulle vas. Voorwaar Ek sê vir julle, hulle het hul loon weg.’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Mt 6:16-18.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9031942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toe ek hierdie woorde hoor, het ek gesit en ween, en ek het dae lank getreur; en ek het gevas en gebid voor die aangesig van die God van die hemel en gesê: Ag, HERE, God van die hemel, grote en gedugte God, wat die verbond en die goedertierenheid hou vir die wat U liefhet en u gebooie onderhou – </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1134030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jy, as jy vas, salf jou hoof en was jou gesig, sodat jy nie die mense laat sien dat jy vas nie, maar jou Vader wat in die verborgene is; en jou Vader wat in die verborgene sien, sal jou in die openbaar vergelde.’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Mt 6:16-18.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8477309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b="1" i="1" dirty="0">
                <a:solidFill>
                  <a:schemeClr val="dk1"/>
                </a:solidFill>
                <a:latin typeface="Century Gothic"/>
                <a:ea typeface="Century Gothic"/>
                <a:cs typeface="Century Gothic"/>
                <a:sym typeface="Century Gothic"/>
              </a:rPr>
              <a:t>#1,</a:t>
            </a:r>
            <a:r>
              <a:rPr lang="nl-NL" sz="3400" i="1" dirty="0">
                <a:solidFill>
                  <a:schemeClr val="dk1"/>
                </a:solidFill>
                <a:latin typeface="Century Gothic"/>
                <a:ea typeface="Century Gothic"/>
                <a:cs typeface="Century Gothic"/>
                <a:sym typeface="Century Gothic"/>
              </a:rPr>
              <a:t> Ons VAS om altyd in die eerste plek die Here te NADER en te BEDIEN…</a:t>
            </a:r>
          </a:p>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b="1" i="1" dirty="0">
                <a:solidFill>
                  <a:schemeClr val="dk1"/>
                </a:solidFill>
                <a:latin typeface="Century Gothic"/>
                <a:ea typeface="Century Gothic"/>
                <a:cs typeface="Century Gothic"/>
                <a:sym typeface="Century Gothic"/>
              </a:rPr>
              <a:t>#2,</a:t>
            </a:r>
            <a:r>
              <a:rPr lang="nl-NL" sz="3400" i="1" dirty="0">
                <a:solidFill>
                  <a:schemeClr val="dk1"/>
                </a:solidFill>
                <a:latin typeface="Century Gothic"/>
                <a:ea typeface="Century Gothic"/>
                <a:cs typeface="Century Gothic"/>
                <a:sym typeface="Century Gothic"/>
              </a:rPr>
              <a:t> Ons VAS voordat ons mense AANSTEL &amp; VRYSTEL vir ‘n spesifieke BEDIENING in die Gemeente of TAAK in die Koninkryk…</a:t>
            </a:r>
          </a:p>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b="1" i="1" dirty="0">
                <a:solidFill>
                  <a:schemeClr val="dk1"/>
                </a:solidFill>
                <a:latin typeface="Century Gothic"/>
                <a:ea typeface="Century Gothic"/>
                <a:cs typeface="Century Gothic"/>
                <a:sym typeface="Century Gothic"/>
              </a:rPr>
              <a:t>#3,</a:t>
            </a:r>
            <a:r>
              <a:rPr lang="nl-NL" sz="3400" i="1" dirty="0">
                <a:solidFill>
                  <a:schemeClr val="dk1"/>
                </a:solidFill>
                <a:latin typeface="Century Gothic"/>
                <a:ea typeface="Century Gothic"/>
                <a:cs typeface="Century Gothic"/>
                <a:sym typeface="Century Gothic"/>
              </a:rPr>
              <a:t> Ons VAS ten tye van NOOD of GEVAAR, FISIES of GEESTELIK…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7391636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en-GB"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endParaRPr lang="en-GB"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4000" i="1" dirty="0">
                <a:solidFill>
                  <a:schemeClr val="dk1"/>
                </a:solidFill>
                <a:latin typeface="Century Gothic"/>
                <a:ea typeface="Century Gothic"/>
                <a:cs typeface="Century Gothic"/>
                <a:sym typeface="Century Gothic"/>
              </a:rPr>
              <a:t>‘Fasting is the first principle of medicine.’</a:t>
            </a:r>
          </a:p>
          <a:p>
            <a:pPr marL="0" lvl="0" indent="0">
              <a:spcBef>
                <a:spcPts val="0"/>
              </a:spcBef>
              <a:buClr>
                <a:srgbClr val="31B6FD"/>
              </a:buClr>
              <a:buSzPts val="3000"/>
              <a:buNone/>
            </a:pPr>
            <a:endParaRPr lang="en-GB"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8294220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en-GB"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4000" i="1" dirty="0">
                <a:solidFill>
                  <a:schemeClr val="dk1"/>
                </a:solidFill>
                <a:latin typeface="Century Gothic"/>
                <a:ea typeface="Century Gothic"/>
                <a:cs typeface="Century Gothic"/>
                <a:sym typeface="Century Gothic"/>
              </a:rPr>
              <a:t>‘Fasting confirms our utter dependence upon God by finding in Him a source of sustenance beyond food.’ Dallas Willard.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6855970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655250" y="-59633"/>
            <a:ext cx="8881499" cy="4023360"/>
          </a:xfrm>
          <a:prstGeom prst="rect">
            <a:avLst/>
          </a:prstGeom>
        </p:spPr>
        <p:txBody>
          <a:bodyPr>
            <a:noAutofit/>
          </a:bodyPr>
          <a:lstStyle/>
          <a:p>
            <a:pPr lvl="0">
              <a:lnSpc>
                <a:spcPct val="100000"/>
              </a:lnSpc>
              <a:spcBef>
                <a:spcPts val="0"/>
              </a:spcBef>
            </a:pPr>
            <a:br>
              <a:rPr kumimoji="0" lang="en-GB" sz="66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rPr>
            </a:br>
            <a:r>
              <a:rPr kumimoji="0" lang="en-GB" sz="66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rPr>
              <a:t>FAST FORWARD</a:t>
            </a: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laat u oor tog opmerksaam en u oë oop wees, om te luister na die gebed van u kneg wat ek vandag voor u aangesig bid, dag en nag, vir die kinders van Israel, u knegte, terwyl ek die sondes van die kinders van Israel bely wat ons teen U gedoen het; ook ek en my familie het gesondig.’ </a:t>
            </a:r>
            <a:r>
              <a:rPr lang="nl-NL" sz="3600" b="1" i="1" dirty="0">
                <a:solidFill>
                  <a:schemeClr val="dk1"/>
                </a:solidFill>
                <a:latin typeface="Century Gothic"/>
                <a:ea typeface="Century Gothic"/>
                <a:cs typeface="Century Gothic"/>
                <a:sym typeface="Century Gothic"/>
              </a:rPr>
              <a:t>(Neh 1:4-6)</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21230600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‘In die derde jaar van Kores, die koning van die Perse, is ‘n woord geopenbaar aan Daniël wat Béltsasar genoem is, en die woord is waarheid maar groot swarigheid; en hy het die woord verstaan en insig gehad in die gesig. In daardie dae het ek, Daniël, drie volle weke getreur. Smaaklike spys het ek nie geëet en vleis en wyn het nie in my mond gekom nie; en ek het my glad nie gesalf nie, totdat drie volle weke om was.’ </a:t>
            </a:r>
            <a:r>
              <a:rPr lang="nl-NL" sz="3400" b="1" i="1" dirty="0">
                <a:solidFill>
                  <a:schemeClr val="dk1"/>
                </a:solidFill>
                <a:latin typeface="Century Gothic"/>
                <a:ea typeface="Century Gothic"/>
                <a:cs typeface="Century Gothic"/>
                <a:sym typeface="Century Gothic"/>
              </a:rPr>
              <a:t>(Dan 10:1-3)</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77681000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‘Toe maak Jona hom klaar en gaan na Ninevé volgens die woord van die HERE. En Ninevé was ‘n ontsaglike groot stad, drie dagreise te voet. En Jona het begin met een dagreis ver die stad in te gaan en het gepreek en gesê: Nog veertig dae, dan word Ninevé verwoes.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3934628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die manne van Ninevé het God geglo en ‘n vasdag uitgeroep, en groot en klein het hulle met rougewaad beklee. En toe die berig die koning van Ninevé bereik, het hy opgestaan van sy troon en sy mantel afgehaal en in rougewaad gehuld in die as gaan sit.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9716672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hy het in Ninevé laat uitroep en sê: Op las van die koning en sy groot manne - geen mens of dier, beeste of kleinvee mag aan iets proe nie, hulle mag nie wei of water drink nie; maar mens en dier moet ‘n rougewaad om hê, en hulle moet ernstig tot God roep, en elkeen moet hom van sy verkeerde weg bekeer en van die onreg wat aan sy hande kleef.</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1286671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Wie weet of God nie sal omkeer en berou sal hê nie, sodat Hy Hom afwend van die gloed van sy toorn en ons nie vergaan nie? En God het hulle werke gesien dat hulle hul bekeer het van hulle verkeerde weg; toe het God berou gehad oor die onheil wat Hy gesê het dat Hy hulle sou aandoen, en Hy het dit nie gedoen nie.’ </a:t>
            </a:r>
            <a:r>
              <a:rPr lang="nl-NL" sz="3400" b="1" i="1" dirty="0">
                <a:solidFill>
                  <a:schemeClr val="dk1"/>
                </a:solidFill>
                <a:latin typeface="Century Gothic"/>
                <a:ea typeface="Century Gothic"/>
                <a:cs typeface="Century Gothic"/>
                <a:sym typeface="Century Gothic"/>
              </a:rPr>
              <a:t>(Jon 3:3-10)</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2791973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2473</TotalTime>
  <Words>1979</Words>
  <Application>Microsoft Office PowerPoint</Application>
  <PresentationFormat>Widescreen</PresentationFormat>
  <Paragraphs>144</Paragraphs>
  <Slides>34</Slides>
  <Notes>34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Calibri Light</vt:lpstr>
      <vt:lpstr>Century Gothic</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FAST FORWARD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FAST FORWARD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Jamandus Lotz</cp:lastModifiedBy>
  <cp:revision>157</cp:revision>
  <dcterms:created xsi:type="dcterms:W3CDTF">2020-05-26T13:44:35Z</dcterms:created>
  <dcterms:modified xsi:type="dcterms:W3CDTF">2022-08-19T09:37:39Z</dcterms:modified>
  <cp:contentStatus/>
</cp:coreProperties>
</file>