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2"/>
  </p:notesMasterIdLst>
  <p:sldIdLst>
    <p:sldId id="256" r:id="rId2"/>
    <p:sldId id="1174" r:id="rId3"/>
    <p:sldId id="1206" r:id="rId4"/>
    <p:sldId id="1218" r:id="rId5"/>
    <p:sldId id="1176" r:id="rId6"/>
    <p:sldId id="1219" r:id="rId7"/>
    <p:sldId id="1220" r:id="rId8"/>
    <p:sldId id="1221" r:id="rId9"/>
    <p:sldId id="1222" r:id="rId10"/>
    <p:sldId id="1223" r:id="rId11"/>
    <p:sldId id="1224" r:id="rId12"/>
    <p:sldId id="1225" r:id="rId13"/>
    <p:sldId id="1226" r:id="rId14"/>
    <p:sldId id="1227" r:id="rId15"/>
    <p:sldId id="1228" r:id="rId16"/>
    <p:sldId id="1229" r:id="rId17"/>
    <p:sldId id="1230" r:id="rId18"/>
    <p:sldId id="1231" r:id="rId19"/>
    <p:sldId id="1232" r:id="rId20"/>
    <p:sldId id="1233" r:id="rId21"/>
    <p:sldId id="1182" r:id="rId22"/>
    <p:sldId id="1234" r:id="rId23"/>
    <p:sldId id="1235" r:id="rId24"/>
    <p:sldId id="1236" r:id="rId25"/>
    <p:sldId id="1237" r:id="rId26"/>
    <p:sldId id="1238" r:id="rId27"/>
    <p:sldId id="1239" r:id="rId28"/>
    <p:sldId id="1240" r:id="rId29"/>
    <p:sldId id="1243" r:id="rId30"/>
    <p:sldId id="1242" r:id="rId31"/>
    <p:sldId id="1241" r:id="rId32"/>
    <p:sldId id="1244" r:id="rId33"/>
    <p:sldId id="1245" r:id="rId34"/>
    <p:sldId id="1246" r:id="rId35"/>
    <p:sldId id="1247" r:id="rId36"/>
    <p:sldId id="1248" r:id="rId37"/>
    <p:sldId id="1249" r:id="rId38"/>
    <p:sldId id="1250" r:id="rId39"/>
    <p:sldId id="1251" r:id="rId40"/>
    <p:sldId id="1252" r:id="rId4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BA9CB2D-640E-4C8C-B0BD-C1D4EAFA6AFC}" v="519" dt="2022-09-30T16:54:07.295"/>
    <p1510:client id="{20F0C018-B40C-4F8C-BD19-2471551C6FEA}" v="376" dt="2022-11-03T16:26:16.330"/>
    <p1510:client id="{6C3DEF87-5C18-47E4-A05E-0F24DB5BD840}" v="506" dt="2022-09-03T11:10:58.187"/>
    <p1510:client id="{A58298B9-6351-4F93-86D7-4B1B8E5B514A}" v="509" dt="2022-09-16T16:05:11.636"/>
    <p1510:client id="{D535FAC7-998B-4A49-A5AE-BCCFA535D153}" v="689" dt="2022-08-26T14:59:23.34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487" autoAdjust="0"/>
    <p:restoredTop sz="87345"/>
  </p:normalViewPr>
  <p:slideViewPr>
    <p:cSldViewPr snapToGrid="0" snapToObjects="1">
      <p:cViewPr varScale="1">
        <p:scale>
          <a:sx n="96" d="100"/>
          <a:sy n="96" d="100"/>
        </p:scale>
        <p:origin x="1296" y="102"/>
      </p:cViewPr>
      <p:guideLst>
        <p:guide orient="horz" pos="2160"/>
        <p:guide pos="3840"/>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microsoft.com/office/2015/10/relationships/revisionInfo" Target="revisionInfo.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6285994-54C3-6341-A23C-CB5D47131F8A}" type="datetimeFigureOut">
              <a:rPr lang="en-US" smtClean="0"/>
              <a:t>11/3/2022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69C90CB-7686-744B-96D9-422CFC7D4FA6}" type="slidenum">
              <a:rPr lang="en-US" smtClean="0"/>
              <a:t>‹#›</a:t>
            </a:fld>
            <a:endParaRPr lang="en-US"/>
          </a:p>
        </p:txBody>
      </p:sp>
    </p:spTree>
    <p:extLst>
      <p:ext uri="{BB962C8B-B14F-4D97-AF65-F5344CB8AC3E}">
        <p14:creationId xmlns:p14="http://schemas.microsoft.com/office/powerpoint/2010/main" val="225165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Font: Century Gothic</a:t>
            </a:r>
          </a:p>
          <a:p>
            <a:r>
              <a:rPr lang="en-US" dirty="0"/>
              <a:t>Main Title Slide: Font Size 80</a:t>
            </a:r>
          </a:p>
          <a:p>
            <a:r>
              <a:rPr lang="en-US" dirty="0"/>
              <a:t>Main Headings: 40-44</a:t>
            </a:r>
          </a:p>
          <a:p>
            <a:r>
              <a:rPr lang="en-US" dirty="0"/>
              <a:t>Main Body: 33</a:t>
            </a:r>
          </a:p>
          <a:p>
            <a:r>
              <a:rPr lang="en-US" dirty="0"/>
              <a:t>Bold and Italic as required</a:t>
            </a:r>
          </a:p>
          <a:p>
            <a:r>
              <a:rPr lang="en-US" dirty="0"/>
              <a:t>Spacing: 15</a:t>
            </a:r>
          </a:p>
          <a:p>
            <a:r>
              <a:rPr lang="en-US" dirty="0"/>
              <a:t>Verse numbers: 20</a:t>
            </a:r>
          </a:p>
          <a:p>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Hebreërs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Matthéüs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Timótheüs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Korinthiërs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Efésiërs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Númeri</a:t>
            </a:r>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5</a:t>
            </a:fld>
            <a:endParaRPr lang="en-US"/>
          </a:p>
        </p:txBody>
      </p:sp>
    </p:spTree>
    <p:extLst>
      <p:ext uri="{BB962C8B-B14F-4D97-AF65-F5344CB8AC3E}">
        <p14:creationId xmlns:p14="http://schemas.microsoft.com/office/powerpoint/2010/main" val="12793174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11</a:t>
            </a:fld>
            <a:endParaRPr lang="en-US"/>
          </a:p>
        </p:txBody>
      </p:sp>
    </p:spTree>
    <p:extLst>
      <p:ext uri="{BB962C8B-B14F-4D97-AF65-F5344CB8AC3E}">
        <p14:creationId xmlns:p14="http://schemas.microsoft.com/office/powerpoint/2010/main" val="47401877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10</a:t>
            </a:fld>
            <a:endParaRPr lang="en-US"/>
          </a:p>
        </p:txBody>
      </p:sp>
    </p:spTree>
    <p:extLst>
      <p:ext uri="{BB962C8B-B14F-4D97-AF65-F5344CB8AC3E}">
        <p14:creationId xmlns:p14="http://schemas.microsoft.com/office/powerpoint/2010/main" val="184429341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13</a:t>
            </a:fld>
            <a:endParaRPr lang="en-US"/>
          </a:p>
        </p:txBody>
      </p:sp>
    </p:spTree>
    <p:extLst>
      <p:ext uri="{BB962C8B-B14F-4D97-AF65-F5344CB8AC3E}">
        <p14:creationId xmlns:p14="http://schemas.microsoft.com/office/powerpoint/2010/main" val="69905696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14</a:t>
            </a:fld>
            <a:endParaRPr lang="en-US"/>
          </a:p>
        </p:txBody>
      </p:sp>
    </p:spTree>
    <p:extLst>
      <p:ext uri="{BB962C8B-B14F-4D97-AF65-F5344CB8AC3E}">
        <p14:creationId xmlns:p14="http://schemas.microsoft.com/office/powerpoint/2010/main" val="229703320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15</a:t>
            </a:fld>
            <a:endParaRPr lang="en-US"/>
          </a:p>
        </p:txBody>
      </p:sp>
    </p:spTree>
    <p:extLst>
      <p:ext uri="{BB962C8B-B14F-4D97-AF65-F5344CB8AC3E}">
        <p14:creationId xmlns:p14="http://schemas.microsoft.com/office/powerpoint/2010/main" val="102608759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14</a:t>
            </a:fld>
            <a:endParaRPr lang="en-US"/>
          </a:p>
        </p:txBody>
      </p:sp>
    </p:spTree>
    <p:extLst>
      <p:ext uri="{BB962C8B-B14F-4D97-AF65-F5344CB8AC3E}">
        <p14:creationId xmlns:p14="http://schemas.microsoft.com/office/powerpoint/2010/main" val="312289850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17</a:t>
            </a:fld>
            <a:endParaRPr lang="en-US"/>
          </a:p>
        </p:txBody>
      </p:sp>
    </p:spTree>
    <p:extLst>
      <p:ext uri="{BB962C8B-B14F-4D97-AF65-F5344CB8AC3E}">
        <p14:creationId xmlns:p14="http://schemas.microsoft.com/office/powerpoint/2010/main" val="134863182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17</a:t>
            </a:fld>
            <a:endParaRPr lang="en-US"/>
          </a:p>
        </p:txBody>
      </p:sp>
    </p:spTree>
    <p:extLst>
      <p:ext uri="{BB962C8B-B14F-4D97-AF65-F5344CB8AC3E}">
        <p14:creationId xmlns:p14="http://schemas.microsoft.com/office/powerpoint/2010/main" val="4488178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19</a:t>
            </a:fld>
            <a:endParaRPr lang="en-US"/>
          </a:p>
        </p:txBody>
      </p:sp>
    </p:spTree>
    <p:extLst>
      <p:ext uri="{BB962C8B-B14F-4D97-AF65-F5344CB8AC3E}">
        <p14:creationId xmlns:p14="http://schemas.microsoft.com/office/powerpoint/2010/main" val="173732867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20</a:t>
            </a:fld>
            <a:endParaRPr lang="en-US"/>
          </a:p>
        </p:txBody>
      </p:sp>
    </p:spTree>
    <p:extLst>
      <p:ext uri="{BB962C8B-B14F-4D97-AF65-F5344CB8AC3E}">
        <p14:creationId xmlns:p14="http://schemas.microsoft.com/office/powerpoint/2010/main" val="22048805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7</a:t>
            </a:fld>
            <a:endParaRPr lang="en-US"/>
          </a:p>
        </p:txBody>
      </p:sp>
    </p:spTree>
    <p:extLst>
      <p:ext uri="{BB962C8B-B14F-4D97-AF65-F5344CB8AC3E}">
        <p14:creationId xmlns:p14="http://schemas.microsoft.com/office/powerpoint/2010/main" val="253704974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21</a:t>
            </a:fld>
            <a:endParaRPr lang="en-US"/>
          </a:p>
        </p:txBody>
      </p:sp>
    </p:spTree>
    <p:extLst>
      <p:ext uri="{BB962C8B-B14F-4D97-AF65-F5344CB8AC3E}">
        <p14:creationId xmlns:p14="http://schemas.microsoft.com/office/powerpoint/2010/main" val="234204327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20</a:t>
            </a:fld>
            <a:endParaRPr lang="en-US"/>
          </a:p>
        </p:txBody>
      </p:sp>
    </p:spTree>
    <p:extLst>
      <p:ext uri="{BB962C8B-B14F-4D97-AF65-F5344CB8AC3E}">
        <p14:creationId xmlns:p14="http://schemas.microsoft.com/office/powerpoint/2010/main" val="165156924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21</a:t>
            </a:fld>
            <a:endParaRPr lang="en-US"/>
          </a:p>
        </p:txBody>
      </p:sp>
    </p:spTree>
    <p:extLst>
      <p:ext uri="{BB962C8B-B14F-4D97-AF65-F5344CB8AC3E}">
        <p14:creationId xmlns:p14="http://schemas.microsoft.com/office/powerpoint/2010/main" val="115795469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24</a:t>
            </a:fld>
            <a:endParaRPr lang="en-US"/>
          </a:p>
        </p:txBody>
      </p:sp>
    </p:spTree>
    <p:extLst>
      <p:ext uri="{BB962C8B-B14F-4D97-AF65-F5344CB8AC3E}">
        <p14:creationId xmlns:p14="http://schemas.microsoft.com/office/powerpoint/2010/main" val="47545045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25</a:t>
            </a:fld>
            <a:endParaRPr lang="en-US"/>
          </a:p>
        </p:txBody>
      </p:sp>
    </p:spTree>
    <p:extLst>
      <p:ext uri="{BB962C8B-B14F-4D97-AF65-F5344CB8AC3E}">
        <p14:creationId xmlns:p14="http://schemas.microsoft.com/office/powerpoint/2010/main" val="39517091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26</a:t>
            </a:fld>
            <a:endParaRPr lang="en-US"/>
          </a:p>
        </p:txBody>
      </p:sp>
    </p:spTree>
    <p:extLst>
      <p:ext uri="{BB962C8B-B14F-4D97-AF65-F5344CB8AC3E}">
        <p14:creationId xmlns:p14="http://schemas.microsoft.com/office/powerpoint/2010/main" val="84406394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27</a:t>
            </a:fld>
            <a:endParaRPr lang="en-US"/>
          </a:p>
        </p:txBody>
      </p:sp>
    </p:spTree>
    <p:extLst>
      <p:ext uri="{BB962C8B-B14F-4D97-AF65-F5344CB8AC3E}">
        <p14:creationId xmlns:p14="http://schemas.microsoft.com/office/powerpoint/2010/main" val="239529306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28</a:t>
            </a:fld>
            <a:endParaRPr lang="en-US"/>
          </a:p>
        </p:txBody>
      </p:sp>
    </p:spTree>
    <p:extLst>
      <p:ext uri="{BB962C8B-B14F-4D97-AF65-F5344CB8AC3E}">
        <p14:creationId xmlns:p14="http://schemas.microsoft.com/office/powerpoint/2010/main" val="202053221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29</a:t>
            </a:fld>
            <a:endParaRPr lang="en-US"/>
          </a:p>
        </p:txBody>
      </p:sp>
    </p:spTree>
    <p:extLst>
      <p:ext uri="{BB962C8B-B14F-4D97-AF65-F5344CB8AC3E}">
        <p14:creationId xmlns:p14="http://schemas.microsoft.com/office/powerpoint/2010/main" val="200705610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31</a:t>
            </a:fld>
            <a:endParaRPr lang="en-US"/>
          </a:p>
        </p:txBody>
      </p:sp>
    </p:spTree>
    <p:extLst>
      <p:ext uri="{BB962C8B-B14F-4D97-AF65-F5344CB8AC3E}">
        <p14:creationId xmlns:p14="http://schemas.microsoft.com/office/powerpoint/2010/main" val="25521196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9</a:t>
            </a:fld>
            <a:endParaRPr lang="en-US"/>
          </a:p>
        </p:txBody>
      </p:sp>
    </p:spTree>
    <p:extLst>
      <p:ext uri="{BB962C8B-B14F-4D97-AF65-F5344CB8AC3E}">
        <p14:creationId xmlns:p14="http://schemas.microsoft.com/office/powerpoint/2010/main" val="165993210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23</a:t>
            </a:fld>
            <a:endParaRPr lang="en-US"/>
          </a:p>
        </p:txBody>
      </p:sp>
    </p:spTree>
    <p:extLst>
      <p:ext uri="{BB962C8B-B14F-4D97-AF65-F5344CB8AC3E}">
        <p14:creationId xmlns:p14="http://schemas.microsoft.com/office/powerpoint/2010/main" val="228053688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25</a:t>
            </a:fld>
            <a:endParaRPr lang="en-US"/>
          </a:p>
        </p:txBody>
      </p:sp>
    </p:spTree>
    <p:extLst>
      <p:ext uri="{BB962C8B-B14F-4D97-AF65-F5344CB8AC3E}">
        <p14:creationId xmlns:p14="http://schemas.microsoft.com/office/powerpoint/2010/main" val="91542040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33</a:t>
            </a:fld>
            <a:endParaRPr lang="en-US"/>
          </a:p>
        </p:txBody>
      </p:sp>
    </p:spTree>
    <p:extLst>
      <p:ext uri="{BB962C8B-B14F-4D97-AF65-F5344CB8AC3E}">
        <p14:creationId xmlns:p14="http://schemas.microsoft.com/office/powerpoint/2010/main" val="132144849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34</a:t>
            </a:fld>
            <a:endParaRPr lang="en-US"/>
          </a:p>
        </p:txBody>
      </p:sp>
    </p:spTree>
    <p:extLst>
      <p:ext uri="{BB962C8B-B14F-4D97-AF65-F5344CB8AC3E}">
        <p14:creationId xmlns:p14="http://schemas.microsoft.com/office/powerpoint/2010/main" val="97135806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35</a:t>
            </a:fld>
            <a:endParaRPr lang="en-US"/>
          </a:p>
        </p:txBody>
      </p:sp>
    </p:spTree>
    <p:extLst>
      <p:ext uri="{BB962C8B-B14F-4D97-AF65-F5344CB8AC3E}">
        <p14:creationId xmlns:p14="http://schemas.microsoft.com/office/powerpoint/2010/main" val="1575163792"/>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36</a:t>
            </a:fld>
            <a:endParaRPr lang="en-US"/>
          </a:p>
        </p:txBody>
      </p:sp>
    </p:spTree>
    <p:extLst>
      <p:ext uri="{BB962C8B-B14F-4D97-AF65-F5344CB8AC3E}">
        <p14:creationId xmlns:p14="http://schemas.microsoft.com/office/powerpoint/2010/main" val="3599607458"/>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36</a:t>
            </a:fld>
            <a:endParaRPr lang="en-US"/>
          </a:p>
        </p:txBody>
      </p:sp>
    </p:spTree>
    <p:extLst>
      <p:ext uri="{BB962C8B-B14F-4D97-AF65-F5344CB8AC3E}">
        <p14:creationId xmlns:p14="http://schemas.microsoft.com/office/powerpoint/2010/main" val="809065613"/>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38</a:t>
            </a:fld>
            <a:endParaRPr lang="en-US"/>
          </a:p>
        </p:txBody>
      </p:sp>
    </p:spTree>
    <p:extLst>
      <p:ext uri="{BB962C8B-B14F-4D97-AF65-F5344CB8AC3E}">
        <p14:creationId xmlns:p14="http://schemas.microsoft.com/office/powerpoint/2010/main" val="762337558"/>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32</a:t>
            </a:fld>
            <a:endParaRPr lang="en-US"/>
          </a:p>
        </p:txBody>
      </p:sp>
    </p:spTree>
    <p:extLst>
      <p:ext uri="{BB962C8B-B14F-4D97-AF65-F5344CB8AC3E}">
        <p14:creationId xmlns:p14="http://schemas.microsoft.com/office/powerpoint/2010/main" val="3000507278"/>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34</a:t>
            </a:fld>
            <a:endParaRPr lang="en-US"/>
          </a:p>
        </p:txBody>
      </p:sp>
    </p:spTree>
    <p:extLst>
      <p:ext uri="{BB962C8B-B14F-4D97-AF65-F5344CB8AC3E}">
        <p14:creationId xmlns:p14="http://schemas.microsoft.com/office/powerpoint/2010/main" val="15251962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4</a:t>
            </a:fld>
            <a:endParaRPr lang="en-US"/>
          </a:p>
        </p:txBody>
      </p:sp>
    </p:spTree>
    <p:extLst>
      <p:ext uri="{BB962C8B-B14F-4D97-AF65-F5344CB8AC3E}">
        <p14:creationId xmlns:p14="http://schemas.microsoft.com/office/powerpoint/2010/main" val="587170828"/>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41</a:t>
            </a:fld>
            <a:endParaRPr lang="en-US"/>
          </a:p>
        </p:txBody>
      </p:sp>
    </p:spTree>
    <p:extLst>
      <p:ext uri="{BB962C8B-B14F-4D97-AF65-F5344CB8AC3E}">
        <p14:creationId xmlns:p14="http://schemas.microsoft.com/office/powerpoint/2010/main" val="13081421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11</a:t>
            </a:fld>
            <a:endParaRPr lang="en-US"/>
          </a:p>
        </p:txBody>
      </p:sp>
    </p:spTree>
    <p:extLst>
      <p:ext uri="{BB962C8B-B14F-4D97-AF65-F5344CB8AC3E}">
        <p14:creationId xmlns:p14="http://schemas.microsoft.com/office/powerpoint/2010/main" val="1815617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7</a:t>
            </a:fld>
            <a:endParaRPr lang="en-US"/>
          </a:p>
        </p:txBody>
      </p:sp>
    </p:spTree>
    <p:extLst>
      <p:ext uri="{BB962C8B-B14F-4D97-AF65-F5344CB8AC3E}">
        <p14:creationId xmlns:p14="http://schemas.microsoft.com/office/powerpoint/2010/main" val="38976199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8</a:t>
            </a:fld>
            <a:endParaRPr lang="en-US"/>
          </a:p>
        </p:txBody>
      </p:sp>
    </p:spTree>
    <p:extLst>
      <p:ext uri="{BB962C8B-B14F-4D97-AF65-F5344CB8AC3E}">
        <p14:creationId xmlns:p14="http://schemas.microsoft.com/office/powerpoint/2010/main" val="249821112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8</a:t>
            </a:fld>
            <a:endParaRPr lang="en-US"/>
          </a:p>
        </p:txBody>
      </p:sp>
    </p:spTree>
    <p:extLst>
      <p:ext uri="{BB962C8B-B14F-4D97-AF65-F5344CB8AC3E}">
        <p14:creationId xmlns:p14="http://schemas.microsoft.com/office/powerpoint/2010/main" val="20960966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10</a:t>
            </a:fld>
            <a:endParaRPr lang="en-US"/>
          </a:p>
        </p:txBody>
      </p:sp>
    </p:spTree>
    <p:extLst>
      <p:ext uri="{BB962C8B-B14F-4D97-AF65-F5344CB8AC3E}">
        <p14:creationId xmlns:p14="http://schemas.microsoft.com/office/powerpoint/2010/main" val="12617779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38F16D-558C-7447-9B17-E10F0814440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73BDF91-8AB4-2943-AE28-20D3CD7690E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9412AA0-0985-BE4B-9BCE-C3586233F5B4}"/>
              </a:ext>
            </a:extLst>
          </p:cNvPr>
          <p:cNvSpPr>
            <a:spLocks noGrp="1"/>
          </p:cNvSpPr>
          <p:nvPr>
            <p:ph type="dt" sz="half" idx="10"/>
          </p:nvPr>
        </p:nvSpPr>
        <p:spPr/>
        <p:txBody>
          <a:bodyPr/>
          <a:lstStyle/>
          <a:p>
            <a:fld id="{0A3781E1-7499-2143-B948-C54C8C2DEDD3}" type="datetimeFigureOut">
              <a:rPr lang="en-US" smtClean="0"/>
              <a:t>11/3/2022</a:t>
            </a:fld>
            <a:endParaRPr lang="en-US"/>
          </a:p>
        </p:txBody>
      </p:sp>
      <p:sp>
        <p:nvSpPr>
          <p:cNvPr id="5" name="Footer Placeholder 4">
            <a:extLst>
              <a:ext uri="{FF2B5EF4-FFF2-40B4-BE49-F238E27FC236}">
                <a16:creationId xmlns:a16="http://schemas.microsoft.com/office/drawing/2014/main" id="{ADD1646D-80D1-D941-A552-37BF9C02257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B0B43AE-4FC6-6D45-A518-2364381B2B3D}"/>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9026536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490FA6-D9C9-A54A-8EDC-A055E0860CC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480D2B3-CB43-6948-B4F5-A66BD73F0BF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A6C830-CFE8-A148-9A4D-00597AC4EC3C}"/>
              </a:ext>
            </a:extLst>
          </p:cNvPr>
          <p:cNvSpPr>
            <a:spLocks noGrp="1"/>
          </p:cNvSpPr>
          <p:nvPr>
            <p:ph type="dt" sz="half" idx="10"/>
          </p:nvPr>
        </p:nvSpPr>
        <p:spPr/>
        <p:txBody>
          <a:bodyPr/>
          <a:lstStyle/>
          <a:p>
            <a:fld id="{0A3781E1-7499-2143-B948-C54C8C2DEDD3}" type="datetimeFigureOut">
              <a:rPr lang="en-US" smtClean="0"/>
              <a:t>11/3/2022</a:t>
            </a:fld>
            <a:endParaRPr lang="en-US"/>
          </a:p>
        </p:txBody>
      </p:sp>
      <p:sp>
        <p:nvSpPr>
          <p:cNvPr id="5" name="Footer Placeholder 4">
            <a:extLst>
              <a:ext uri="{FF2B5EF4-FFF2-40B4-BE49-F238E27FC236}">
                <a16:creationId xmlns:a16="http://schemas.microsoft.com/office/drawing/2014/main" id="{B3933A38-EE88-F745-8F8C-8516C92824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192D6F2-3675-4740-9DFD-96B0FBBA2095}"/>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5471279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4C0FC08-3B82-1F43-82D0-91ADD4875A9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A04C463-B854-CE4E-8174-E3DCA03B115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191FA1B-6EE7-1D4E-B406-9D8638E831B2}"/>
              </a:ext>
            </a:extLst>
          </p:cNvPr>
          <p:cNvSpPr>
            <a:spLocks noGrp="1"/>
          </p:cNvSpPr>
          <p:nvPr>
            <p:ph type="dt" sz="half" idx="10"/>
          </p:nvPr>
        </p:nvSpPr>
        <p:spPr/>
        <p:txBody>
          <a:bodyPr/>
          <a:lstStyle/>
          <a:p>
            <a:fld id="{0A3781E1-7499-2143-B948-C54C8C2DEDD3}" type="datetimeFigureOut">
              <a:rPr lang="en-US" smtClean="0"/>
              <a:t>11/3/2022</a:t>
            </a:fld>
            <a:endParaRPr lang="en-US"/>
          </a:p>
        </p:txBody>
      </p:sp>
      <p:sp>
        <p:nvSpPr>
          <p:cNvPr id="5" name="Footer Placeholder 4">
            <a:extLst>
              <a:ext uri="{FF2B5EF4-FFF2-40B4-BE49-F238E27FC236}">
                <a16:creationId xmlns:a16="http://schemas.microsoft.com/office/drawing/2014/main" id="{CD1BAAFD-328B-9647-87CD-BE605B1186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622024-F68A-D240-9F96-454C181FD960}"/>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23639866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94273E-7B9C-7B4E-9942-E95B491C51C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40E7F87-0CC1-4742-9CD0-EFC230D1824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6336C8D-6AC9-FC41-91C2-875506B18556}"/>
              </a:ext>
            </a:extLst>
          </p:cNvPr>
          <p:cNvSpPr>
            <a:spLocks noGrp="1"/>
          </p:cNvSpPr>
          <p:nvPr>
            <p:ph type="dt" sz="half" idx="10"/>
          </p:nvPr>
        </p:nvSpPr>
        <p:spPr/>
        <p:txBody>
          <a:bodyPr/>
          <a:lstStyle/>
          <a:p>
            <a:fld id="{0A3781E1-7499-2143-B948-C54C8C2DEDD3}" type="datetimeFigureOut">
              <a:rPr lang="en-US" smtClean="0"/>
              <a:t>11/3/2022</a:t>
            </a:fld>
            <a:endParaRPr lang="en-US"/>
          </a:p>
        </p:txBody>
      </p:sp>
      <p:sp>
        <p:nvSpPr>
          <p:cNvPr id="5" name="Footer Placeholder 4">
            <a:extLst>
              <a:ext uri="{FF2B5EF4-FFF2-40B4-BE49-F238E27FC236}">
                <a16:creationId xmlns:a16="http://schemas.microsoft.com/office/drawing/2014/main" id="{0DCE6696-4038-3549-9D42-ED0E4DAB0CB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BBEA4E7-C682-D049-A5FA-333F7A1CD6C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8214744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4EE03C-6DFE-EC43-ABAF-DD9B896B1DC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F6AA1EC-D4D0-5745-A4A1-DF63F6C2FB4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4DA29E2-2E8B-8047-B24A-67333AE593BC}"/>
              </a:ext>
            </a:extLst>
          </p:cNvPr>
          <p:cNvSpPr>
            <a:spLocks noGrp="1"/>
          </p:cNvSpPr>
          <p:nvPr>
            <p:ph type="dt" sz="half" idx="10"/>
          </p:nvPr>
        </p:nvSpPr>
        <p:spPr/>
        <p:txBody>
          <a:bodyPr/>
          <a:lstStyle/>
          <a:p>
            <a:fld id="{0A3781E1-7499-2143-B948-C54C8C2DEDD3}" type="datetimeFigureOut">
              <a:rPr lang="en-US" smtClean="0"/>
              <a:t>11/3/2022</a:t>
            </a:fld>
            <a:endParaRPr lang="en-US"/>
          </a:p>
        </p:txBody>
      </p:sp>
      <p:sp>
        <p:nvSpPr>
          <p:cNvPr id="5" name="Footer Placeholder 4">
            <a:extLst>
              <a:ext uri="{FF2B5EF4-FFF2-40B4-BE49-F238E27FC236}">
                <a16:creationId xmlns:a16="http://schemas.microsoft.com/office/drawing/2014/main" id="{45D549C4-ED7E-F147-ADD7-92A3B81233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97907C8-3241-124D-A35C-190D10E143BA}"/>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377882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9E498B-74EC-D94C-A4AA-EB1C140F826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AC75A7D-59FC-CB42-ADDF-57D86ED0B7E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D78ACC1-EE82-4441-BF9A-730FD2BE3CD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E3DD5DE-2C29-CD48-9B03-BFE2BD6CD809}"/>
              </a:ext>
            </a:extLst>
          </p:cNvPr>
          <p:cNvSpPr>
            <a:spLocks noGrp="1"/>
          </p:cNvSpPr>
          <p:nvPr>
            <p:ph type="dt" sz="half" idx="10"/>
          </p:nvPr>
        </p:nvSpPr>
        <p:spPr/>
        <p:txBody>
          <a:bodyPr/>
          <a:lstStyle/>
          <a:p>
            <a:fld id="{0A3781E1-7499-2143-B948-C54C8C2DEDD3}" type="datetimeFigureOut">
              <a:rPr lang="en-US" smtClean="0"/>
              <a:t>11/3/2022</a:t>
            </a:fld>
            <a:endParaRPr lang="en-US"/>
          </a:p>
        </p:txBody>
      </p:sp>
      <p:sp>
        <p:nvSpPr>
          <p:cNvPr id="6" name="Footer Placeholder 5">
            <a:extLst>
              <a:ext uri="{FF2B5EF4-FFF2-40B4-BE49-F238E27FC236}">
                <a16:creationId xmlns:a16="http://schemas.microsoft.com/office/drawing/2014/main" id="{227151E5-A4AD-4B4D-9621-89C1A71AEB5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7A74831-B79A-9048-8D80-CF175F976DE1}"/>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9844553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6A08CA-7A0D-0A46-AE0A-0ED26427B27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4FFF76C-9676-C845-9671-0FABA361952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10FDF38-41D2-4547-B435-80413EE9D68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5FA9AFC-22C4-5247-9AF8-EC8F0BE6077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6FF7C2A-491B-E64B-B3AB-9D9E04374DC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23B865C-0582-8143-B3BE-CC4768F93A2E}"/>
              </a:ext>
            </a:extLst>
          </p:cNvPr>
          <p:cNvSpPr>
            <a:spLocks noGrp="1"/>
          </p:cNvSpPr>
          <p:nvPr>
            <p:ph type="dt" sz="half" idx="10"/>
          </p:nvPr>
        </p:nvSpPr>
        <p:spPr/>
        <p:txBody>
          <a:bodyPr/>
          <a:lstStyle/>
          <a:p>
            <a:fld id="{0A3781E1-7499-2143-B948-C54C8C2DEDD3}" type="datetimeFigureOut">
              <a:rPr lang="en-US" smtClean="0"/>
              <a:t>11/3/2022</a:t>
            </a:fld>
            <a:endParaRPr lang="en-US"/>
          </a:p>
        </p:txBody>
      </p:sp>
      <p:sp>
        <p:nvSpPr>
          <p:cNvPr id="8" name="Footer Placeholder 7">
            <a:extLst>
              <a:ext uri="{FF2B5EF4-FFF2-40B4-BE49-F238E27FC236}">
                <a16:creationId xmlns:a16="http://schemas.microsoft.com/office/drawing/2014/main" id="{066640B0-B1EA-884D-81EB-E4B76210BAD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9C61FF2-818C-434A-BCA6-25FC43A383B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4275511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E9C9D3-55A2-374B-991F-8172F640697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46A121A-80AB-964B-9A12-D952B3C081F4}"/>
              </a:ext>
            </a:extLst>
          </p:cNvPr>
          <p:cNvSpPr>
            <a:spLocks noGrp="1"/>
          </p:cNvSpPr>
          <p:nvPr>
            <p:ph type="dt" sz="half" idx="10"/>
          </p:nvPr>
        </p:nvSpPr>
        <p:spPr/>
        <p:txBody>
          <a:bodyPr/>
          <a:lstStyle/>
          <a:p>
            <a:fld id="{0A3781E1-7499-2143-B948-C54C8C2DEDD3}" type="datetimeFigureOut">
              <a:rPr lang="en-US" smtClean="0"/>
              <a:t>11/3/2022</a:t>
            </a:fld>
            <a:endParaRPr lang="en-US"/>
          </a:p>
        </p:txBody>
      </p:sp>
      <p:sp>
        <p:nvSpPr>
          <p:cNvPr id="4" name="Footer Placeholder 3">
            <a:extLst>
              <a:ext uri="{FF2B5EF4-FFF2-40B4-BE49-F238E27FC236}">
                <a16:creationId xmlns:a16="http://schemas.microsoft.com/office/drawing/2014/main" id="{7CF63F1C-ABE0-6742-AAFE-6E88735706C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9DFB907-B78B-C24C-87A4-5355B5969113}"/>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9212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2DD156C-C1F9-6542-BFCB-2047D9EB6A89}"/>
              </a:ext>
            </a:extLst>
          </p:cNvPr>
          <p:cNvSpPr>
            <a:spLocks noGrp="1"/>
          </p:cNvSpPr>
          <p:nvPr>
            <p:ph type="dt" sz="half" idx="10"/>
          </p:nvPr>
        </p:nvSpPr>
        <p:spPr/>
        <p:txBody>
          <a:bodyPr/>
          <a:lstStyle/>
          <a:p>
            <a:fld id="{0A3781E1-7499-2143-B948-C54C8C2DEDD3}" type="datetimeFigureOut">
              <a:rPr lang="en-US" smtClean="0"/>
              <a:t>11/3/2022</a:t>
            </a:fld>
            <a:endParaRPr lang="en-US"/>
          </a:p>
        </p:txBody>
      </p:sp>
      <p:sp>
        <p:nvSpPr>
          <p:cNvPr id="3" name="Footer Placeholder 2">
            <a:extLst>
              <a:ext uri="{FF2B5EF4-FFF2-40B4-BE49-F238E27FC236}">
                <a16:creationId xmlns:a16="http://schemas.microsoft.com/office/drawing/2014/main" id="{5539C80E-016B-6A49-A5CA-DB0DBB241CE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BD49721-9EB2-0241-9104-04B6B4EC1EE7}"/>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7807497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25003B-C63B-1F47-ADF7-97A82AD460B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7C84442-C571-4049-81E4-927224FC604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155F481-E863-6B40-8DE0-E99C1EC7FB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2A82CF7-822C-FA45-9A5E-3434847D2E77}"/>
              </a:ext>
            </a:extLst>
          </p:cNvPr>
          <p:cNvSpPr>
            <a:spLocks noGrp="1"/>
          </p:cNvSpPr>
          <p:nvPr>
            <p:ph type="dt" sz="half" idx="10"/>
          </p:nvPr>
        </p:nvSpPr>
        <p:spPr/>
        <p:txBody>
          <a:bodyPr/>
          <a:lstStyle/>
          <a:p>
            <a:fld id="{0A3781E1-7499-2143-B948-C54C8C2DEDD3}" type="datetimeFigureOut">
              <a:rPr lang="en-US" smtClean="0"/>
              <a:t>11/3/2022</a:t>
            </a:fld>
            <a:endParaRPr lang="en-US"/>
          </a:p>
        </p:txBody>
      </p:sp>
      <p:sp>
        <p:nvSpPr>
          <p:cNvPr id="6" name="Footer Placeholder 5">
            <a:extLst>
              <a:ext uri="{FF2B5EF4-FFF2-40B4-BE49-F238E27FC236}">
                <a16:creationId xmlns:a16="http://schemas.microsoft.com/office/drawing/2014/main" id="{C9EE30F8-EF70-C745-B18D-DADD479F4B7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1CC772D-2166-E14B-9213-8070A1F3EC9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027122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D83B12-6D69-2E45-81E7-5BCD7A47CEC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0448410-E28A-7C43-8087-E95B48D8D77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F117B8E6-2FBF-2542-9D78-9195EBCF33D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9F07638-8D21-E543-BC86-1970E8350FA8}"/>
              </a:ext>
            </a:extLst>
          </p:cNvPr>
          <p:cNvSpPr>
            <a:spLocks noGrp="1"/>
          </p:cNvSpPr>
          <p:nvPr>
            <p:ph type="dt" sz="half" idx="10"/>
          </p:nvPr>
        </p:nvSpPr>
        <p:spPr/>
        <p:txBody>
          <a:bodyPr/>
          <a:lstStyle/>
          <a:p>
            <a:fld id="{0A3781E1-7499-2143-B948-C54C8C2DEDD3}" type="datetimeFigureOut">
              <a:rPr lang="en-US" smtClean="0"/>
              <a:t>11/3/2022</a:t>
            </a:fld>
            <a:endParaRPr lang="en-US"/>
          </a:p>
        </p:txBody>
      </p:sp>
      <p:sp>
        <p:nvSpPr>
          <p:cNvPr id="6" name="Footer Placeholder 5">
            <a:extLst>
              <a:ext uri="{FF2B5EF4-FFF2-40B4-BE49-F238E27FC236}">
                <a16:creationId xmlns:a16="http://schemas.microsoft.com/office/drawing/2014/main" id="{7166DA19-F60C-574A-9E2F-42C03B88BD8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8EE5EAB-F177-FA46-9471-801CB0C1EEA6}"/>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40133524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6645308-B7A5-6C45-883F-3009F5569B4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EACB264-EC4D-FA43-AAE6-5760DF5020A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54F9245-40BC-DF46-B105-9411A4F60AD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3781E1-7499-2143-B948-C54C8C2DEDD3}" type="datetimeFigureOut">
              <a:rPr lang="en-US" smtClean="0"/>
              <a:t>11/3/2022</a:t>
            </a:fld>
            <a:endParaRPr lang="en-US"/>
          </a:p>
        </p:txBody>
      </p:sp>
      <p:sp>
        <p:nvSpPr>
          <p:cNvPr id="5" name="Footer Placeholder 4">
            <a:extLst>
              <a:ext uri="{FF2B5EF4-FFF2-40B4-BE49-F238E27FC236}">
                <a16:creationId xmlns:a16="http://schemas.microsoft.com/office/drawing/2014/main" id="{AFF05EF5-8381-3040-B202-BB9798B68E4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0652E2D-40F1-414D-BEB6-265B8547537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333385-CA48-B74E-B468-C79BBCA3ABC4}" type="slidenum">
              <a:rPr lang="en-US" smtClean="0"/>
              <a:t>‹#›</a:t>
            </a:fld>
            <a:endParaRPr lang="en-US"/>
          </a:p>
        </p:txBody>
      </p:sp>
    </p:spTree>
    <p:extLst>
      <p:ext uri="{BB962C8B-B14F-4D97-AF65-F5344CB8AC3E}">
        <p14:creationId xmlns:p14="http://schemas.microsoft.com/office/powerpoint/2010/main" val="29634145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2492F9E-E0E9-439B-43FE-0278AEEBAC45}"/>
              </a:ext>
            </a:extLst>
          </p:cNvPr>
          <p:cNvSpPr>
            <a:spLocks noGrp="1"/>
          </p:cNvSpPr>
          <p:nvPr>
            <p:ph type="ctrTitle"/>
          </p:nvPr>
        </p:nvSpPr>
        <p:spPr>
          <a:xfrm>
            <a:off x="1524000" y="2916161"/>
            <a:ext cx="9144000" cy="1025525"/>
          </a:xfrm>
        </p:spPr>
        <p:txBody>
          <a:bodyPr>
            <a:normAutofit/>
          </a:bodyPr>
          <a:lstStyle/>
          <a:p>
            <a:r>
              <a:rPr lang="en-US" sz="6600" b="1" dirty="0">
                <a:latin typeface="Century Gothic"/>
                <a:ea typeface="Calibri Light"/>
                <a:cs typeface="Calibri Light"/>
              </a:rPr>
              <a:t>FRUIT OF THE SPIRIT VII</a:t>
            </a:r>
            <a:endParaRPr lang="en-US" sz="6600" b="1" dirty="0">
              <a:latin typeface="Century Gothic"/>
            </a:endParaRPr>
          </a:p>
        </p:txBody>
      </p:sp>
    </p:spTree>
    <p:extLst>
      <p:ext uri="{BB962C8B-B14F-4D97-AF65-F5344CB8AC3E}">
        <p14:creationId xmlns:p14="http://schemas.microsoft.com/office/powerpoint/2010/main" val="2117156673"/>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821776" y="1971630"/>
            <a:ext cx="10776244" cy="2922240"/>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0"/>
              </a:spcBef>
              <a:buNone/>
            </a:pPr>
            <a:r>
              <a:rPr lang="nl-NL" sz="3600" i="1" dirty="0">
                <a:solidFill>
                  <a:schemeClr val="dk1"/>
                </a:solidFill>
                <a:latin typeface="Century Gothic"/>
                <a:ea typeface="+mn-lt"/>
                <a:cs typeface="+mn-lt"/>
                <a:sym typeface="Century Gothic"/>
              </a:rPr>
              <a:t>‘God weerstaan die </a:t>
            </a:r>
            <a:r>
              <a:rPr lang="nl-NL" sz="3600" i="1" dirty="0" err="1">
                <a:solidFill>
                  <a:schemeClr val="dk1"/>
                </a:solidFill>
                <a:latin typeface="Century Gothic"/>
                <a:ea typeface="+mn-lt"/>
                <a:cs typeface="+mn-lt"/>
                <a:sym typeface="Century Gothic"/>
              </a:rPr>
              <a:t>hoogmoediges</a:t>
            </a:r>
            <a:r>
              <a:rPr lang="nl-NL" sz="3600" i="1" dirty="0">
                <a:solidFill>
                  <a:schemeClr val="dk1"/>
                </a:solidFill>
                <a:latin typeface="Century Gothic"/>
                <a:ea typeface="+mn-lt"/>
                <a:cs typeface="+mn-lt"/>
                <a:sym typeface="Century Gothic"/>
              </a:rPr>
              <a:t>, maar aan die </a:t>
            </a:r>
            <a:r>
              <a:rPr lang="nl-NL" sz="3600" i="1" dirty="0" err="1">
                <a:solidFill>
                  <a:schemeClr val="dk1"/>
                </a:solidFill>
                <a:latin typeface="Century Gothic"/>
                <a:ea typeface="+mn-lt"/>
                <a:cs typeface="+mn-lt"/>
                <a:sym typeface="Century Gothic"/>
              </a:rPr>
              <a:t>nederiges</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gee</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Hy</a:t>
            </a:r>
            <a:r>
              <a:rPr lang="nl-NL" sz="3600" i="1" dirty="0">
                <a:solidFill>
                  <a:schemeClr val="dk1"/>
                </a:solidFill>
                <a:latin typeface="Century Gothic"/>
                <a:ea typeface="+mn-lt"/>
                <a:cs typeface="+mn-lt"/>
                <a:sym typeface="Century Gothic"/>
              </a:rPr>
              <a:t> genade. Verneder </a:t>
            </a:r>
            <a:r>
              <a:rPr lang="nl-NL" sz="3600" i="1" dirty="0" err="1">
                <a:solidFill>
                  <a:schemeClr val="dk1"/>
                </a:solidFill>
                <a:latin typeface="Century Gothic"/>
                <a:ea typeface="+mn-lt"/>
                <a:cs typeface="+mn-lt"/>
                <a:sym typeface="Century Gothic"/>
              </a:rPr>
              <a:t>julle</a:t>
            </a:r>
            <a:r>
              <a:rPr lang="nl-NL" sz="3600" i="1" dirty="0">
                <a:solidFill>
                  <a:schemeClr val="dk1"/>
                </a:solidFill>
                <a:latin typeface="Century Gothic"/>
                <a:ea typeface="+mn-lt"/>
                <a:cs typeface="+mn-lt"/>
                <a:sym typeface="Century Gothic"/>
              </a:rPr>
              <a:t> dan onder die </a:t>
            </a:r>
            <a:r>
              <a:rPr lang="nl-NL" sz="3600" i="1" dirty="0" err="1">
                <a:solidFill>
                  <a:schemeClr val="dk1"/>
                </a:solidFill>
                <a:latin typeface="Century Gothic"/>
                <a:ea typeface="+mn-lt"/>
                <a:cs typeface="+mn-lt"/>
                <a:sym typeface="Century Gothic"/>
              </a:rPr>
              <a:t>kragtige</a:t>
            </a:r>
            <a:r>
              <a:rPr lang="nl-NL" sz="3600" i="1" dirty="0">
                <a:solidFill>
                  <a:schemeClr val="dk1"/>
                </a:solidFill>
                <a:latin typeface="Century Gothic"/>
                <a:ea typeface="+mn-lt"/>
                <a:cs typeface="+mn-lt"/>
                <a:sym typeface="Century Gothic"/>
              </a:rPr>
              <a:t> hand van God, </a:t>
            </a:r>
            <a:r>
              <a:rPr lang="nl-NL" sz="3600" i="1" dirty="0" err="1">
                <a:solidFill>
                  <a:schemeClr val="dk1"/>
                </a:solidFill>
                <a:latin typeface="Century Gothic"/>
                <a:ea typeface="+mn-lt"/>
                <a:cs typeface="+mn-lt"/>
                <a:sym typeface="Century Gothic"/>
              </a:rPr>
              <a:t>sodat</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Hy</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julle</a:t>
            </a:r>
            <a:r>
              <a:rPr lang="nl-NL" sz="3600" i="1" dirty="0">
                <a:solidFill>
                  <a:schemeClr val="dk1"/>
                </a:solidFill>
                <a:latin typeface="Century Gothic"/>
                <a:ea typeface="+mn-lt"/>
                <a:cs typeface="+mn-lt"/>
                <a:sym typeface="Century Gothic"/>
              </a:rPr>
              <a:t> kan verhoog op die </a:t>
            </a:r>
            <a:r>
              <a:rPr lang="nl-NL" sz="3600" i="1" dirty="0" err="1">
                <a:solidFill>
                  <a:schemeClr val="dk1"/>
                </a:solidFill>
                <a:latin typeface="Century Gothic"/>
                <a:ea typeface="+mn-lt"/>
                <a:cs typeface="+mn-lt"/>
                <a:sym typeface="Century Gothic"/>
              </a:rPr>
              <a:t>regte</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tyd</a:t>
            </a:r>
            <a:r>
              <a:rPr lang="nl-NL" sz="3600" i="1" dirty="0">
                <a:solidFill>
                  <a:schemeClr val="dk1"/>
                </a:solidFill>
                <a:latin typeface="Century Gothic"/>
                <a:ea typeface="+mn-lt"/>
                <a:cs typeface="+mn-lt"/>
                <a:sym typeface="Century Gothic"/>
              </a:rPr>
              <a:t>.’</a:t>
            </a:r>
            <a:endParaRPr lang="en-US" dirty="0">
              <a:solidFill>
                <a:schemeClr val="dk1"/>
              </a:solidFill>
              <a:latin typeface="Calibri"/>
              <a:ea typeface="+mn-lt"/>
              <a:cs typeface="+mn-lt"/>
              <a:sym typeface="Century Gothic"/>
            </a:endParaRPr>
          </a:p>
          <a:p>
            <a:pPr marL="0" indent="0">
              <a:spcBef>
                <a:spcPts val="0"/>
              </a:spcBef>
              <a:buNone/>
            </a:pPr>
            <a:r>
              <a:rPr lang="nl-NL" sz="3600" b="1" i="1" dirty="0">
                <a:solidFill>
                  <a:schemeClr val="dk1"/>
                </a:solidFill>
                <a:latin typeface="Century Gothic"/>
                <a:ea typeface="+mn-lt"/>
                <a:cs typeface="+mn-lt"/>
                <a:sym typeface="Century Gothic"/>
              </a:rPr>
              <a:t>(1 Pt 5:5-6)</a:t>
            </a:r>
            <a:endParaRPr lang="en-US" b="1" dirty="0">
              <a:solidFill>
                <a:schemeClr val="dk1"/>
              </a:solidFill>
              <a:cs typeface="Calibri"/>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4000" b="1" i="1" dirty="0">
              <a:solidFill>
                <a:schemeClr val="tx1"/>
              </a:solidFill>
              <a:latin typeface="Century Gothic"/>
              <a:cs typeface="Arial"/>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906377238"/>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821776" y="1998844"/>
            <a:ext cx="10776244" cy="3393955"/>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0"/>
              </a:spcBef>
              <a:buNone/>
            </a:pPr>
            <a:r>
              <a:rPr lang="nl-NL" sz="3600" i="1" dirty="0">
                <a:solidFill>
                  <a:schemeClr val="dk1"/>
                </a:solidFill>
                <a:latin typeface="Century Gothic"/>
                <a:ea typeface="+mn-lt"/>
                <a:cs typeface="+mn-lt"/>
                <a:sym typeface="Century Gothic"/>
              </a:rPr>
              <a:t>‘Want </a:t>
            </a:r>
            <a:r>
              <a:rPr lang="nl-NL" sz="3600" i="1" dirty="0" err="1">
                <a:solidFill>
                  <a:schemeClr val="dk1"/>
                </a:solidFill>
                <a:latin typeface="Century Gothic"/>
                <a:ea typeface="+mn-lt"/>
                <a:cs typeface="+mn-lt"/>
                <a:sym typeface="Century Gothic"/>
              </a:rPr>
              <a:t>so</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sê</a:t>
            </a:r>
            <a:r>
              <a:rPr lang="nl-NL" sz="3600" i="1" dirty="0">
                <a:solidFill>
                  <a:schemeClr val="dk1"/>
                </a:solidFill>
                <a:latin typeface="Century Gothic"/>
                <a:ea typeface="+mn-lt"/>
                <a:cs typeface="+mn-lt"/>
                <a:sym typeface="Century Gothic"/>
              </a:rPr>
              <a:t> die Hoë en Verhewene wat in die ewigheid woon, Heilig is sy Naam: Ek woon in die hoogte en in die heilige plek en by die verbryselde en nederige van gees, om te laat herlewe die gees van die nederiges en te laat herlewe die hart van die </a:t>
            </a:r>
            <a:r>
              <a:rPr lang="nl-NL" sz="3600" i="1" dirty="0" err="1">
                <a:solidFill>
                  <a:schemeClr val="dk1"/>
                </a:solidFill>
                <a:latin typeface="Century Gothic"/>
                <a:ea typeface="+mn-lt"/>
                <a:cs typeface="+mn-lt"/>
                <a:sym typeface="Century Gothic"/>
              </a:rPr>
              <a:t>verbryseldes</a:t>
            </a:r>
            <a:r>
              <a:rPr lang="nl-NL" sz="3600" i="1" dirty="0">
                <a:solidFill>
                  <a:schemeClr val="dk1"/>
                </a:solidFill>
                <a:latin typeface="Century Gothic"/>
                <a:ea typeface="+mn-lt"/>
                <a:cs typeface="+mn-lt"/>
                <a:sym typeface="Century Gothic"/>
              </a:rPr>
              <a:t>.’</a:t>
            </a:r>
            <a:endParaRPr lang="en-US" dirty="0"/>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tx1"/>
                </a:solidFill>
                <a:latin typeface="Century Gothic"/>
                <a:cs typeface="Arial"/>
              </a:rPr>
              <a:t>Jes 57:15.</a:t>
            </a:r>
            <a:endParaRPr lang="en-US" dirty="0">
              <a:solidFill>
                <a:schemeClr val="tx1"/>
              </a:solidFill>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281458623"/>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821776" y="2234701"/>
            <a:ext cx="10776244" cy="2396098"/>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0"/>
              </a:spcBef>
              <a:buNone/>
            </a:pPr>
            <a:r>
              <a:rPr lang="nl-NL" sz="3600" i="1" dirty="0">
                <a:solidFill>
                  <a:schemeClr val="dk1"/>
                </a:solidFill>
                <a:latin typeface="Century Gothic"/>
                <a:ea typeface="+mn-lt"/>
                <a:cs typeface="+mn-lt"/>
                <a:sym typeface="Century Gothic"/>
              </a:rPr>
              <a:t>‘En daar was ‘n lang oorlog tussen die huis van Saul en die huis van </a:t>
            </a:r>
            <a:r>
              <a:rPr lang="nl-NL" sz="3600" i="1" dirty="0" err="1">
                <a:solidFill>
                  <a:schemeClr val="dk1"/>
                </a:solidFill>
                <a:latin typeface="Century Gothic"/>
                <a:ea typeface="+mn-lt"/>
                <a:cs typeface="+mn-lt"/>
                <a:sym typeface="Century Gothic"/>
              </a:rPr>
              <a:t>Dawid</a:t>
            </a:r>
            <a:r>
              <a:rPr lang="nl-NL" sz="3600" i="1" dirty="0">
                <a:solidFill>
                  <a:schemeClr val="dk1"/>
                </a:solidFill>
                <a:latin typeface="Century Gothic"/>
                <a:ea typeface="+mn-lt"/>
                <a:cs typeface="+mn-lt"/>
                <a:sym typeface="Century Gothic"/>
              </a:rPr>
              <a:t>, en </a:t>
            </a:r>
            <a:r>
              <a:rPr lang="nl-NL" sz="3600" i="1" dirty="0" err="1">
                <a:solidFill>
                  <a:schemeClr val="dk1"/>
                </a:solidFill>
                <a:latin typeface="Century Gothic"/>
                <a:ea typeface="+mn-lt"/>
                <a:cs typeface="+mn-lt"/>
                <a:sym typeface="Century Gothic"/>
              </a:rPr>
              <a:t>Dawid</a:t>
            </a:r>
            <a:r>
              <a:rPr lang="nl-NL" sz="3600" i="1" dirty="0">
                <a:solidFill>
                  <a:schemeClr val="dk1"/>
                </a:solidFill>
                <a:latin typeface="Century Gothic"/>
                <a:ea typeface="+mn-lt"/>
                <a:cs typeface="+mn-lt"/>
                <a:sym typeface="Century Gothic"/>
              </a:rPr>
              <a:t> het </a:t>
            </a:r>
            <a:r>
              <a:rPr lang="nl-NL" sz="3600" i="1" dirty="0" err="1">
                <a:solidFill>
                  <a:schemeClr val="dk1"/>
                </a:solidFill>
                <a:latin typeface="Century Gothic"/>
                <a:ea typeface="+mn-lt"/>
                <a:cs typeface="+mn-lt"/>
                <a:sym typeface="Century Gothic"/>
              </a:rPr>
              <a:t>altyd</a:t>
            </a:r>
            <a:r>
              <a:rPr lang="nl-NL" sz="3600" i="1" dirty="0">
                <a:solidFill>
                  <a:schemeClr val="dk1"/>
                </a:solidFill>
                <a:latin typeface="Century Gothic"/>
                <a:ea typeface="+mn-lt"/>
                <a:cs typeface="+mn-lt"/>
                <a:sym typeface="Century Gothic"/>
              </a:rPr>
              <a:t> sterker geword, maar die huis van Saul </a:t>
            </a:r>
            <a:r>
              <a:rPr lang="nl-NL" sz="3600" i="1" dirty="0" err="1">
                <a:solidFill>
                  <a:schemeClr val="dk1"/>
                </a:solidFill>
                <a:latin typeface="Century Gothic"/>
                <a:ea typeface="+mn-lt"/>
                <a:cs typeface="+mn-lt"/>
                <a:sym typeface="Century Gothic"/>
              </a:rPr>
              <a:t>altyd</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swakker</a:t>
            </a:r>
            <a:r>
              <a:rPr lang="nl-NL" sz="3600" i="1" dirty="0">
                <a:solidFill>
                  <a:schemeClr val="dk1"/>
                </a:solidFill>
                <a:latin typeface="Century Gothic"/>
                <a:ea typeface="+mn-lt"/>
                <a:cs typeface="+mn-lt"/>
                <a:sym typeface="Century Gothic"/>
              </a:rPr>
              <a:t>.’</a:t>
            </a:r>
            <a:endParaRPr lang="en-US" dirty="0">
              <a:solidFill>
                <a:schemeClr val="dk1"/>
              </a:solidFill>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tx1"/>
                </a:solidFill>
                <a:latin typeface="Century Gothic"/>
                <a:cs typeface="Arial"/>
              </a:rPr>
              <a:t>2 Sam 3:1.</a:t>
            </a:r>
            <a:endParaRPr lang="en-US" dirty="0">
              <a:solidFill>
                <a:schemeClr val="tx1"/>
              </a:solidFill>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881175955"/>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821776" y="2234701"/>
            <a:ext cx="10776244" cy="2396098"/>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0"/>
              </a:spcBef>
              <a:buNone/>
            </a:pPr>
            <a:r>
              <a:rPr lang="nl-NL" sz="3600" i="1" dirty="0">
                <a:solidFill>
                  <a:schemeClr val="dk1"/>
                </a:solidFill>
                <a:latin typeface="Century Gothic"/>
                <a:ea typeface="+mn-lt"/>
                <a:cs typeface="+mn-lt"/>
                <a:sym typeface="Century Gothic"/>
              </a:rPr>
              <a:t>Gr: </a:t>
            </a:r>
            <a:r>
              <a:rPr lang="nl-NL" sz="3600" b="1" i="1" dirty="0">
                <a:solidFill>
                  <a:schemeClr val="dk1"/>
                </a:solidFill>
                <a:latin typeface="Century Gothic"/>
                <a:ea typeface="+mn-lt"/>
                <a:cs typeface="+mn-lt"/>
                <a:sym typeface="Century Gothic"/>
              </a:rPr>
              <a:t>NEDERIGHEID</a:t>
            </a:r>
            <a:r>
              <a:rPr lang="nl-NL" sz="3600" i="1" dirty="0">
                <a:solidFill>
                  <a:schemeClr val="dk1"/>
                </a:solidFill>
                <a:latin typeface="Century Gothic"/>
                <a:ea typeface="+mn-lt"/>
                <a:cs typeface="+mn-lt"/>
                <a:sym typeface="Century Gothic"/>
              </a:rPr>
              <a:t>: ‘</a:t>
            </a:r>
            <a:r>
              <a:rPr lang="nl-NL" sz="3600" b="1" i="1" dirty="0" err="1">
                <a:solidFill>
                  <a:schemeClr val="dk1"/>
                </a:solidFill>
                <a:latin typeface="Century Gothic"/>
                <a:ea typeface="+mn-lt"/>
                <a:cs typeface="+mn-lt"/>
                <a:sym typeface="Century Gothic"/>
              </a:rPr>
              <a:t>prah</a:t>
            </a:r>
            <a:r>
              <a:rPr lang="nl-NL" sz="3600" b="1" i="1" dirty="0">
                <a:solidFill>
                  <a:schemeClr val="dk1"/>
                </a:solidFill>
                <a:latin typeface="Century Gothic"/>
                <a:ea typeface="+mn-lt"/>
                <a:cs typeface="+mn-lt"/>
                <a:sym typeface="Century Gothic"/>
              </a:rPr>
              <a:t>-</a:t>
            </a:r>
            <a:r>
              <a:rPr lang="nl-NL" sz="3600" b="1" i="1" dirty="0" err="1">
                <a:solidFill>
                  <a:schemeClr val="dk1"/>
                </a:solidFill>
                <a:latin typeface="Century Gothic"/>
                <a:ea typeface="+mn-lt"/>
                <a:cs typeface="+mn-lt"/>
                <a:sym typeface="Century Gothic"/>
              </a:rPr>
              <a:t>oot</a:t>
            </a:r>
            <a:r>
              <a:rPr lang="nl-NL" sz="3600" b="1" i="1" dirty="0">
                <a:solidFill>
                  <a:schemeClr val="dk1"/>
                </a:solidFill>
                <a:latin typeface="Century Gothic"/>
                <a:ea typeface="+mn-lt"/>
                <a:cs typeface="+mn-lt"/>
                <a:sym typeface="Century Gothic"/>
              </a:rPr>
              <a:t>-ace</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praotes</a:t>
            </a:r>
            <a:r>
              <a:rPr lang="nl-NL" sz="3600" i="1" dirty="0">
                <a:solidFill>
                  <a:schemeClr val="dk1"/>
                </a:solidFill>
                <a:latin typeface="Century Gothic"/>
                <a:ea typeface="+mn-lt"/>
                <a:cs typeface="+mn-lt"/>
                <a:sym typeface="Century Gothic"/>
              </a:rPr>
              <a:t>) KOMBINASIE van twee </a:t>
            </a:r>
            <a:r>
              <a:rPr lang="nl-NL" sz="3600" i="1" dirty="0" err="1">
                <a:solidFill>
                  <a:schemeClr val="dk1"/>
                </a:solidFill>
                <a:latin typeface="Century Gothic"/>
                <a:ea typeface="+mn-lt"/>
                <a:cs typeface="+mn-lt"/>
                <a:sym typeface="Century Gothic"/>
              </a:rPr>
              <a:t>woorde</a:t>
            </a:r>
            <a:r>
              <a:rPr lang="nl-NL" sz="3600" i="1" dirty="0">
                <a:solidFill>
                  <a:schemeClr val="dk1"/>
                </a:solidFill>
                <a:latin typeface="Century Gothic"/>
                <a:ea typeface="+mn-lt"/>
                <a:cs typeface="+mn-lt"/>
                <a:sym typeface="Century Gothic"/>
              </a:rPr>
              <a:t>: TEERHEID &amp; KRAG. (Woord ook gebruik </a:t>
            </a:r>
            <a:r>
              <a:rPr lang="nl-NL" sz="3600" i="1" dirty="0" err="1">
                <a:solidFill>
                  <a:schemeClr val="dk1"/>
                </a:solidFill>
                <a:latin typeface="Century Gothic"/>
                <a:ea typeface="+mn-lt"/>
                <a:cs typeface="+mn-lt"/>
                <a:sym typeface="Century Gothic"/>
              </a:rPr>
              <a:t>vir</a:t>
            </a:r>
            <a:r>
              <a:rPr lang="nl-NL" sz="3600" i="1" dirty="0">
                <a:solidFill>
                  <a:schemeClr val="dk1"/>
                </a:solidFill>
                <a:latin typeface="Century Gothic"/>
                <a:ea typeface="+mn-lt"/>
                <a:cs typeface="+mn-lt"/>
                <a:sym typeface="Century Gothic"/>
              </a:rPr>
              <a:t> ‘n </a:t>
            </a:r>
            <a:r>
              <a:rPr lang="nl-NL" sz="3600" i="1" dirty="0" err="1">
                <a:solidFill>
                  <a:schemeClr val="dk1"/>
                </a:solidFill>
                <a:latin typeface="Century Gothic"/>
                <a:ea typeface="+mn-lt"/>
                <a:cs typeface="+mn-lt"/>
                <a:sym typeface="Century Gothic"/>
              </a:rPr>
              <a:t>perd</a:t>
            </a:r>
            <a:r>
              <a:rPr lang="nl-NL" sz="3600" i="1" dirty="0">
                <a:solidFill>
                  <a:schemeClr val="dk1"/>
                </a:solidFill>
                <a:latin typeface="Century Gothic"/>
                <a:ea typeface="+mn-lt"/>
                <a:cs typeface="+mn-lt"/>
                <a:sym typeface="Century Gothic"/>
              </a:rPr>
              <a:t> wat </a:t>
            </a:r>
            <a:r>
              <a:rPr lang="nl-NL" sz="3600" i="1" dirty="0" err="1">
                <a:solidFill>
                  <a:schemeClr val="dk1"/>
                </a:solidFill>
                <a:latin typeface="Century Gothic"/>
                <a:ea typeface="+mn-lt"/>
                <a:cs typeface="+mn-lt"/>
                <a:sym typeface="Century Gothic"/>
              </a:rPr>
              <a:t>ingebreek</a:t>
            </a:r>
            <a:r>
              <a:rPr lang="nl-NL" sz="3600" i="1" dirty="0">
                <a:solidFill>
                  <a:schemeClr val="dk1"/>
                </a:solidFill>
                <a:latin typeface="Century Gothic"/>
                <a:ea typeface="+mn-lt"/>
                <a:cs typeface="+mn-lt"/>
                <a:sym typeface="Century Gothic"/>
              </a:rPr>
              <a:t> was)</a:t>
            </a:r>
            <a:endParaRPr lang="en-US" dirty="0">
              <a:solidFill>
                <a:schemeClr val="dk1"/>
              </a:solidFill>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4000" b="1" i="1" dirty="0">
              <a:solidFill>
                <a:schemeClr val="tx1"/>
              </a:solidFill>
              <a:latin typeface="Century Gothic"/>
              <a:cs typeface="Arial"/>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499336211"/>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821776" y="2760844"/>
            <a:ext cx="10776244" cy="1343813"/>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lgn="ctr">
              <a:spcBef>
                <a:spcPts val="0"/>
              </a:spcBef>
              <a:buNone/>
            </a:pPr>
            <a:r>
              <a:rPr lang="nl-NL" sz="3600" i="1" dirty="0">
                <a:solidFill>
                  <a:schemeClr val="dk1"/>
                </a:solidFill>
                <a:latin typeface="Century Gothic"/>
                <a:ea typeface="+mn-lt"/>
                <a:cs typeface="+mn-lt"/>
                <a:sym typeface="Century Gothic"/>
              </a:rPr>
              <a:t>MEEKNESS is </a:t>
            </a:r>
            <a:r>
              <a:rPr lang="nl-NL" sz="3600" i="1" dirty="0" err="1">
                <a:solidFill>
                  <a:schemeClr val="dk1"/>
                </a:solidFill>
                <a:latin typeface="Century Gothic"/>
                <a:ea typeface="+mn-lt"/>
                <a:cs typeface="+mn-lt"/>
                <a:sym typeface="Century Gothic"/>
              </a:rPr>
              <a:t>not</a:t>
            </a:r>
            <a:r>
              <a:rPr lang="nl-NL" sz="3600" i="1" dirty="0">
                <a:solidFill>
                  <a:schemeClr val="dk1"/>
                </a:solidFill>
                <a:latin typeface="Century Gothic"/>
                <a:ea typeface="+mn-lt"/>
                <a:cs typeface="+mn-lt"/>
                <a:sym typeface="Century Gothic"/>
              </a:rPr>
              <a:t> WEAKNESS, but </a:t>
            </a:r>
            <a:r>
              <a:rPr lang="nl-NL" sz="3600" b="1" i="1" dirty="0">
                <a:solidFill>
                  <a:schemeClr val="dk1"/>
                </a:solidFill>
                <a:latin typeface="Century Gothic"/>
                <a:ea typeface="+mn-lt"/>
                <a:cs typeface="+mn-lt"/>
                <a:sym typeface="Century Gothic"/>
              </a:rPr>
              <a:t>STRENGTH </a:t>
            </a:r>
            <a:r>
              <a:rPr lang="nl-NL" sz="3600" i="1" dirty="0">
                <a:solidFill>
                  <a:schemeClr val="dk1"/>
                </a:solidFill>
                <a:latin typeface="Century Gothic"/>
                <a:ea typeface="+mn-lt"/>
                <a:cs typeface="+mn-lt"/>
                <a:sym typeface="Century Gothic"/>
              </a:rPr>
              <a:t>STRAP UP </a:t>
            </a:r>
            <a:r>
              <a:rPr lang="nl-NL" sz="3600" i="1" dirty="0" err="1">
                <a:solidFill>
                  <a:schemeClr val="dk1"/>
                </a:solidFill>
                <a:latin typeface="Century Gothic"/>
                <a:ea typeface="+mn-lt"/>
                <a:cs typeface="+mn-lt"/>
                <a:sym typeface="Century Gothic"/>
              </a:rPr>
              <a:t>for</a:t>
            </a:r>
            <a:r>
              <a:rPr lang="nl-NL" sz="3600" i="1" dirty="0">
                <a:solidFill>
                  <a:schemeClr val="dk1"/>
                </a:solidFill>
                <a:latin typeface="Century Gothic"/>
                <a:ea typeface="+mn-lt"/>
                <a:cs typeface="+mn-lt"/>
                <a:sym typeface="Century Gothic"/>
              </a:rPr>
              <a:t> </a:t>
            </a:r>
            <a:r>
              <a:rPr lang="nl-NL" sz="3600" b="1" i="1" dirty="0">
                <a:solidFill>
                  <a:schemeClr val="dk1"/>
                </a:solidFill>
                <a:latin typeface="Century Gothic"/>
                <a:ea typeface="+mn-lt"/>
                <a:cs typeface="+mn-lt"/>
                <a:sym typeface="Century Gothic"/>
              </a:rPr>
              <a:t>SERVICE</a:t>
            </a:r>
            <a:r>
              <a:rPr lang="nl-NL" sz="3600" i="1" dirty="0">
                <a:solidFill>
                  <a:schemeClr val="dk1"/>
                </a:solidFill>
                <a:latin typeface="Century Gothic"/>
                <a:ea typeface="+mn-lt"/>
                <a:cs typeface="+mn-lt"/>
                <a:sym typeface="Century Gothic"/>
              </a:rPr>
              <a:t>.</a:t>
            </a:r>
            <a:endParaRPr lang="en-US" dirty="0">
              <a:solidFill>
                <a:schemeClr val="dk1"/>
              </a:solidFill>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4000" b="1" i="1" dirty="0">
              <a:solidFill>
                <a:schemeClr val="tx1"/>
              </a:solidFill>
              <a:latin typeface="Century Gothic"/>
              <a:cs typeface="Arial"/>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4180231946"/>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821776" y="2234701"/>
            <a:ext cx="10776244" cy="2396098"/>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0"/>
              </a:spcBef>
              <a:buNone/>
            </a:pPr>
            <a:r>
              <a:rPr lang="nl-NL" sz="3600" i="1" dirty="0">
                <a:solidFill>
                  <a:schemeClr val="dk1"/>
                </a:solidFill>
                <a:latin typeface="Century Gothic"/>
                <a:ea typeface="+mn-lt"/>
                <a:cs typeface="+mn-lt"/>
                <a:sym typeface="Century Gothic"/>
              </a:rPr>
              <a:t>‘Daarom, doen afstand van alle vuiligheid en </a:t>
            </a:r>
            <a:r>
              <a:rPr lang="nl-NL" sz="3600" i="1" dirty="0" err="1">
                <a:solidFill>
                  <a:schemeClr val="dk1"/>
                </a:solidFill>
                <a:latin typeface="Century Gothic"/>
                <a:ea typeface="+mn-lt"/>
                <a:cs typeface="+mn-lt"/>
                <a:sym typeface="Century Gothic"/>
              </a:rPr>
              <a:t>oorvloed</a:t>
            </a:r>
            <a:r>
              <a:rPr lang="nl-NL" sz="3600" i="1" dirty="0">
                <a:solidFill>
                  <a:schemeClr val="dk1"/>
                </a:solidFill>
                <a:latin typeface="Century Gothic"/>
                <a:ea typeface="+mn-lt"/>
                <a:cs typeface="+mn-lt"/>
                <a:sym typeface="Century Gothic"/>
              </a:rPr>
              <a:t> van boosheid, en ontvang met </a:t>
            </a:r>
            <a:r>
              <a:rPr lang="nl-NL" sz="3600" i="1" dirty="0" err="1">
                <a:solidFill>
                  <a:schemeClr val="dk1"/>
                </a:solidFill>
                <a:latin typeface="Century Gothic"/>
                <a:ea typeface="+mn-lt"/>
                <a:cs typeface="+mn-lt"/>
                <a:sym typeface="Century Gothic"/>
              </a:rPr>
              <a:t>sagmoedigheid</a:t>
            </a:r>
            <a:r>
              <a:rPr lang="nl-NL" sz="3600" i="1" dirty="0">
                <a:solidFill>
                  <a:schemeClr val="dk1"/>
                </a:solidFill>
                <a:latin typeface="Century Gothic"/>
                <a:ea typeface="+mn-lt"/>
                <a:cs typeface="+mn-lt"/>
                <a:sym typeface="Century Gothic"/>
              </a:rPr>
              <a:t> die ingeplante woord, wat in staat is om </a:t>
            </a:r>
            <a:r>
              <a:rPr lang="nl-NL" sz="3600" i="1" dirty="0" err="1">
                <a:solidFill>
                  <a:schemeClr val="dk1"/>
                </a:solidFill>
                <a:latin typeface="Century Gothic"/>
                <a:ea typeface="+mn-lt"/>
                <a:cs typeface="+mn-lt"/>
                <a:sym typeface="Century Gothic"/>
              </a:rPr>
              <a:t>julle</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siele</a:t>
            </a:r>
            <a:r>
              <a:rPr lang="nl-NL" sz="3600" i="1" dirty="0">
                <a:solidFill>
                  <a:schemeClr val="dk1"/>
                </a:solidFill>
                <a:latin typeface="Century Gothic"/>
                <a:ea typeface="+mn-lt"/>
                <a:cs typeface="+mn-lt"/>
                <a:sym typeface="Century Gothic"/>
              </a:rPr>
              <a:t> te red.’</a:t>
            </a:r>
            <a:endParaRPr lang="en-US" dirty="0">
              <a:solidFill>
                <a:schemeClr val="dk1"/>
              </a:solidFill>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tx1"/>
                </a:solidFill>
                <a:latin typeface="Century Gothic"/>
                <a:cs typeface="Arial"/>
              </a:rPr>
              <a:t>Jak 1:21.</a:t>
            </a:r>
            <a:endParaRPr lang="en-US" dirty="0">
              <a:solidFill>
                <a:schemeClr val="tx1"/>
              </a:solidFill>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4163167943"/>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821776" y="2515915"/>
            <a:ext cx="10776244" cy="1824598"/>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0"/>
              </a:spcBef>
              <a:buNone/>
            </a:pPr>
            <a:r>
              <a:rPr lang="nl-NL" sz="3600" b="1" i="1" dirty="0">
                <a:solidFill>
                  <a:schemeClr val="dk1"/>
                </a:solidFill>
                <a:latin typeface="Century Gothic"/>
                <a:ea typeface="+mn-lt"/>
                <a:cs typeface="+mn-lt"/>
                <a:sym typeface="Century Gothic"/>
              </a:rPr>
              <a:t>DEFINISIE #2 van NEDERIGHEID</a:t>
            </a:r>
            <a:r>
              <a:rPr lang="nl-NL" sz="3600" i="1" dirty="0">
                <a:solidFill>
                  <a:schemeClr val="dk1"/>
                </a:solidFill>
                <a:latin typeface="Century Gothic"/>
                <a:ea typeface="+mn-lt"/>
                <a:cs typeface="+mn-lt"/>
                <a:sym typeface="Century Gothic"/>
              </a:rPr>
              <a:t>: True </a:t>
            </a:r>
            <a:r>
              <a:rPr lang="nl-NL" sz="3600" i="1" dirty="0" err="1">
                <a:solidFill>
                  <a:schemeClr val="dk1"/>
                </a:solidFill>
                <a:latin typeface="Century Gothic"/>
                <a:ea typeface="+mn-lt"/>
                <a:cs typeface="+mn-lt"/>
                <a:sym typeface="Century Gothic"/>
              </a:rPr>
              <a:t>meekness</a:t>
            </a:r>
            <a:r>
              <a:rPr lang="nl-NL" sz="3600" i="1" dirty="0">
                <a:solidFill>
                  <a:schemeClr val="dk1"/>
                </a:solidFill>
                <a:latin typeface="Century Gothic"/>
                <a:ea typeface="+mn-lt"/>
                <a:cs typeface="+mn-lt"/>
                <a:sym typeface="Century Gothic"/>
              </a:rPr>
              <a:t> is </a:t>
            </a:r>
            <a:r>
              <a:rPr lang="nl-NL" sz="3600" i="1" dirty="0" err="1">
                <a:solidFill>
                  <a:schemeClr val="dk1"/>
                </a:solidFill>
                <a:latin typeface="Century Gothic"/>
                <a:ea typeface="+mn-lt"/>
                <a:cs typeface="+mn-lt"/>
                <a:sym typeface="Century Gothic"/>
              </a:rPr>
              <a:t>to</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know</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that</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you</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don’t</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know</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what</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you</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ought</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to</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know</a:t>
            </a:r>
            <a:r>
              <a:rPr lang="nl-NL" sz="3600" i="1" dirty="0">
                <a:solidFill>
                  <a:schemeClr val="dk1"/>
                </a:solidFill>
                <a:latin typeface="Century Gothic"/>
                <a:ea typeface="+mn-lt"/>
                <a:cs typeface="+mn-lt"/>
                <a:sym typeface="Century Gothic"/>
              </a:rPr>
              <a:t>. </a:t>
            </a:r>
            <a:r>
              <a:rPr lang="nl-NL" sz="3600" b="1" i="1" dirty="0">
                <a:solidFill>
                  <a:schemeClr val="dk1"/>
                </a:solidFill>
                <a:latin typeface="Century Gothic"/>
                <a:ea typeface="+mn-lt"/>
                <a:cs typeface="+mn-lt"/>
                <a:sym typeface="Century Gothic"/>
              </a:rPr>
              <a:t>(1 Kor 8:2)</a:t>
            </a:r>
            <a:endParaRPr lang="en-US" b="1">
              <a:solidFill>
                <a:schemeClr val="dk1"/>
              </a:solidFill>
              <a:cs typeface="Calibri"/>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4000" b="1" i="1" dirty="0">
              <a:solidFill>
                <a:schemeClr val="tx1"/>
              </a:solidFill>
              <a:latin typeface="Century Gothic"/>
              <a:cs typeface="Arial"/>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924004240"/>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821776" y="2234701"/>
            <a:ext cx="10776244" cy="2922240"/>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0"/>
              </a:spcBef>
              <a:buNone/>
            </a:pPr>
            <a:r>
              <a:rPr lang="nl-NL" sz="3600" i="1" dirty="0">
                <a:solidFill>
                  <a:schemeClr val="dk1"/>
                </a:solidFill>
                <a:latin typeface="Century Gothic"/>
                <a:ea typeface="+mn-lt"/>
                <a:cs typeface="+mn-lt"/>
                <a:sym typeface="Century Gothic"/>
              </a:rPr>
              <a:t>‘Kom na My toe, </a:t>
            </a:r>
            <a:r>
              <a:rPr lang="nl-NL" sz="3600" i="1" dirty="0" err="1">
                <a:solidFill>
                  <a:schemeClr val="dk1"/>
                </a:solidFill>
                <a:latin typeface="Century Gothic"/>
                <a:ea typeface="+mn-lt"/>
                <a:cs typeface="+mn-lt"/>
                <a:sym typeface="Century Gothic"/>
              </a:rPr>
              <a:t>almal</a:t>
            </a:r>
            <a:r>
              <a:rPr lang="nl-NL" sz="3600" i="1" dirty="0">
                <a:solidFill>
                  <a:schemeClr val="dk1"/>
                </a:solidFill>
                <a:latin typeface="Century Gothic"/>
                <a:ea typeface="+mn-lt"/>
                <a:cs typeface="+mn-lt"/>
                <a:sym typeface="Century Gothic"/>
              </a:rPr>
              <a:t> wat vermoeid en belas is, en Ek </a:t>
            </a:r>
            <a:r>
              <a:rPr lang="nl-NL" sz="3600" i="1" dirty="0" err="1">
                <a:solidFill>
                  <a:schemeClr val="dk1"/>
                </a:solidFill>
                <a:latin typeface="Century Gothic"/>
                <a:ea typeface="+mn-lt"/>
                <a:cs typeface="+mn-lt"/>
                <a:sym typeface="Century Gothic"/>
              </a:rPr>
              <a:t>sal</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julle</a:t>
            </a:r>
            <a:r>
              <a:rPr lang="nl-NL" sz="3600" i="1" dirty="0">
                <a:solidFill>
                  <a:schemeClr val="dk1"/>
                </a:solidFill>
                <a:latin typeface="Century Gothic"/>
                <a:ea typeface="+mn-lt"/>
                <a:cs typeface="+mn-lt"/>
                <a:sym typeface="Century Gothic"/>
              </a:rPr>
              <a:t> rus </a:t>
            </a:r>
            <a:r>
              <a:rPr lang="nl-NL" sz="3600" i="1" dirty="0" err="1">
                <a:solidFill>
                  <a:schemeClr val="dk1"/>
                </a:solidFill>
                <a:latin typeface="Century Gothic"/>
                <a:ea typeface="+mn-lt"/>
                <a:cs typeface="+mn-lt"/>
                <a:sym typeface="Century Gothic"/>
              </a:rPr>
              <a:t>gee</a:t>
            </a:r>
            <a:r>
              <a:rPr lang="nl-NL" sz="3600" i="1" dirty="0">
                <a:solidFill>
                  <a:schemeClr val="dk1"/>
                </a:solidFill>
                <a:latin typeface="Century Gothic"/>
                <a:ea typeface="+mn-lt"/>
                <a:cs typeface="+mn-lt"/>
                <a:sym typeface="Century Gothic"/>
              </a:rPr>
              <a:t>. Neem </a:t>
            </a:r>
            <a:r>
              <a:rPr lang="nl-NL" sz="3600" i="1" dirty="0" err="1">
                <a:solidFill>
                  <a:schemeClr val="dk1"/>
                </a:solidFill>
                <a:latin typeface="Century Gothic"/>
                <a:ea typeface="+mn-lt"/>
                <a:cs typeface="+mn-lt"/>
                <a:sym typeface="Century Gothic"/>
              </a:rPr>
              <a:t>my</a:t>
            </a:r>
            <a:r>
              <a:rPr lang="nl-NL" sz="3600" i="1" dirty="0">
                <a:solidFill>
                  <a:schemeClr val="dk1"/>
                </a:solidFill>
                <a:latin typeface="Century Gothic"/>
                <a:ea typeface="+mn-lt"/>
                <a:cs typeface="+mn-lt"/>
                <a:sym typeface="Century Gothic"/>
              </a:rPr>
              <a:t> juk op </a:t>
            </a:r>
            <a:r>
              <a:rPr lang="nl-NL" sz="3600" i="1" dirty="0" err="1">
                <a:solidFill>
                  <a:schemeClr val="dk1"/>
                </a:solidFill>
                <a:latin typeface="Century Gothic"/>
                <a:ea typeface="+mn-lt"/>
                <a:cs typeface="+mn-lt"/>
                <a:sym typeface="Century Gothic"/>
              </a:rPr>
              <a:t>julle</a:t>
            </a:r>
            <a:r>
              <a:rPr lang="nl-NL" sz="3600" i="1" dirty="0">
                <a:solidFill>
                  <a:schemeClr val="dk1"/>
                </a:solidFill>
                <a:latin typeface="Century Gothic"/>
                <a:ea typeface="+mn-lt"/>
                <a:cs typeface="+mn-lt"/>
                <a:sym typeface="Century Gothic"/>
              </a:rPr>
              <a:t> en leer van My, want Ek is </a:t>
            </a:r>
            <a:r>
              <a:rPr lang="nl-NL" sz="3600" i="1" dirty="0" err="1">
                <a:solidFill>
                  <a:schemeClr val="dk1"/>
                </a:solidFill>
                <a:latin typeface="Century Gothic"/>
                <a:ea typeface="+mn-lt"/>
                <a:cs typeface="+mn-lt"/>
                <a:sym typeface="Century Gothic"/>
              </a:rPr>
              <a:t>sagmoedig</a:t>
            </a:r>
            <a:r>
              <a:rPr lang="nl-NL" sz="3600" i="1" dirty="0">
                <a:solidFill>
                  <a:schemeClr val="dk1"/>
                </a:solidFill>
                <a:latin typeface="Century Gothic"/>
                <a:ea typeface="+mn-lt"/>
                <a:cs typeface="+mn-lt"/>
                <a:sym typeface="Century Gothic"/>
              </a:rPr>
              <a:t> en nederig van hart, en </a:t>
            </a:r>
            <a:r>
              <a:rPr lang="nl-NL" sz="3600" i="1" dirty="0" err="1">
                <a:solidFill>
                  <a:schemeClr val="dk1"/>
                </a:solidFill>
                <a:latin typeface="Century Gothic"/>
                <a:ea typeface="+mn-lt"/>
                <a:cs typeface="+mn-lt"/>
                <a:sym typeface="Century Gothic"/>
              </a:rPr>
              <a:t>julle</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sal</a:t>
            </a:r>
            <a:r>
              <a:rPr lang="nl-NL" sz="3600" i="1" dirty="0">
                <a:solidFill>
                  <a:schemeClr val="dk1"/>
                </a:solidFill>
                <a:latin typeface="Century Gothic"/>
                <a:ea typeface="+mn-lt"/>
                <a:cs typeface="+mn-lt"/>
                <a:sym typeface="Century Gothic"/>
              </a:rPr>
              <a:t> rus vind </a:t>
            </a:r>
            <a:r>
              <a:rPr lang="nl-NL" sz="3600" i="1" dirty="0" err="1">
                <a:solidFill>
                  <a:schemeClr val="dk1"/>
                </a:solidFill>
                <a:latin typeface="Century Gothic"/>
                <a:ea typeface="+mn-lt"/>
                <a:cs typeface="+mn-lt"/>
                <a:sym typeface="Century Gothic"/>
              </a:rPr>
              <a:t>vir</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julle</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siele</a:t>
            </a:r>
            <a:r>
              <a:rPr lang="nl-NL" sz="3600" i="1" dirty="0">
                <a:solidFill>
                  <a:schemeClr val="dk1"/>
                </a:solidFill>
                <a:latin typeface="Century Gothic"/>
                <a:ea typeface="+mn-lt"/>
                <a:cs typeface="+mn-lt"/>
                <a:sym typeface="Century Gothic"/>
              </a:rPr>
              <a:t>; want </a:t>
            </a:r>
            <a:r>
              <a:rPr lang="nl-NL" sz="3600" i="1" dirty="0" err="1">
                <a:solidFill>
                  <a:schemeClr val="dk1"/>
                </a:solidFill>
                <a:latin typeface="Century Gothic"/>
                <a:ea typeface="+mn-lt"/>
                <a:cs typeface="+mn-lt"/>
                <a:sym typeface="Century Gothic"/>
              </a:rPr>
              <a:t>my</a:t>
            </a:r>
            <a:r>
              <a:rPr lang="nl-NL" sz="3600" i="1" dirty="0">
                <a:solidFill>
                  <a:schemeClr val="dk1"/>
                </a:solidFill>
                <a:latin typeface="Century Gothic"/>
                <a:ea typeface="+mn-lt"/>
                <a:cs typeface="+mn-lt"/>
                <a:sym typeface="Century Gothic"/>
              </a:rPr>
              <a:t> juk is </a:t>
            </a:r>
            <a:r>
              <a:rPr lang="nl-NL" sz="3600" i="1" dirty="0" err="1">
                <a:solidFill>
                  <a:schemeClr val="dk1"/>
                </a:solidFill>
                <a:latin typeface="Century Gothic"/>
                <a:ea typeface="+mn-lt"/>
                <a:cs typeface="+mn-lt"/>
                <a:sym typeface="Century Gothic"/>
              </a:rPr>
              <a:t>sag</a:t>
            </a:r>
            <a:r>
              <a:rPr lang="nl-NL" sz="3600" i="1" dirty="0">
                <a:solidFill>
                  <a:schemeClr val="dk1"/>
                </a:solidFill>
                <a:latin typeface="Century Gothic"/>
                <a:ea typeface="+mn-lt"/>
                <a:cs typeface="+mn-lt"/>
                <a:sym typeface="Century Gothic"/>
              </a:rPr>
              <a:t> en </a:t>
            </a:r>
            <a:r>
              <a:rPr lang="nl-NL" sz="3600" i="1" dirty="0" err="1">
                <a:solidFill>
                  <a:schemeClr val="dk1"/>
                </a:solidFill>
                <a:latin typeface="Century Gothic"/>
                <a:ea typeface="+mn-lt"/>
                <a:cs typeface="+mn-lt"/>
                <a:sym typeface="Century Gothic"/>
              </a:rPr>
              <a:t>my</a:t>
            </a:r>
            <a:r>
              <a:rPr lang="nl-NL" sz="3600" i="1" dirty="0">
                <a:solidFill>
                  <a:schemeClr val="dk1"/>
                </a:solidFill>
                <a:latin typeface="Century Gothic"/>
                <a:ea typeface="+mn-lt"/>
                <a:cs typeface="+mn-lt"/>
                <a:sym typeface="Century Gothic"/>
              </a:rPr>
              <a:t> las is lig.’</a:t>
            </a:r>
            <a:endParaRPr lang="en-US" dirty="0">
              <a:solidFill>
                <a:schemeClr val="dk1"/>
              </a:solidFill>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tx1"/>
                </a:solidFill>
                <a:latin typeface="Century Gothic"/>
                <a:cs typeface="Arial"/>
              </a:rPr>
              <a:t>Mt 11:28-30.</a:t>
            </a:r>
            <a:endParaRPr lang="en-US" dirty="0">
              <a:solidFill>
                <a:schemeClr val="tx1"/>
              </a:solidFill>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848387893"/>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821776" y="2470558"/>
            <a:ext cx="10776244" cy="2368883"/>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0"/>
              </a:spcBef>
              <a:buNone/>
            </a:pPr>
            <a:r>
              <a:rPr lang="nl-NL" sz="3600" i="1" dirty="0">
                <a:solidFill>
                  <a:schemeClr val="dk1"/>
                </a:solidFill>
                <a:latin typeface="Century Gothic"/>
                <a:ea typeface="+mn-lt"/>
                <a:cs typeface="+mn-lt"/>
                <a:sym typeface="Century Gothic"/>
              </a:rPr>
              <a:t>‘Maar </a:t>
            </a:r>
            <a:r>
              <a:rPr lang="nl-NL" sz="3600" i="1" dirty="0" err="1">
                <a:solidFill>
                  <a:schemeClr val="dk1"/>
                </a:solidFill>
                <a:latin typeface="Century Gothic"/>
                <a:ea typeface="+mn-lt"/>
                <a:cs typeface="+mn-lt"/>
                <a:sym typeface="Century Gothic"/>
              </a:rPr>
              <a:t>jy</a:t>
            </a:r>
            <a:r>
              <a:rPr lang="nl-NL" sz="3600" i="1" dirty="0">
                <a:solidFill>
                  <a:schemeClr val="dk1"/>
                </a:solidFill>
                <a:latin typeface="Century Gothic"/>
                <a:ea typeface="+mn-lt"/>
                <a:cs typeface="+mn-lt"/>
                <a:sym typeface="Century Gothic"/>
              </a:rPr>
              <a:t>, man van God, vlug van </a:t>
            </a:r>
            <a:r>
              <a:rPr lang="nl-NL" sz="3600" i="1" dirty="0" err="1">
                <a:solidFill>
                  <a:schemeClr val="dk1"/>
                </a:solidFill>
                <a:latin typeface="Century Gothic"/>
                <a:ea typeface="+mn-lt"/>
                <a:cs typeface="+mn-lt"/>
                <a:sym typeface="Century Gothic"/>
              </a:rPr>
              <a:t>hierdie</a:t>
            </a:r>
            <a:r>
              <a:rPr lang="nl-NL" sz="3600" i="1" dirty="0">
                <a:solidFill>
                  <a:schemeClr val="dk1"/>
                </a:solidFill>
                <a:latin typeface="Century Gothic"/>
                <a:ea typeface="+mn-lt"/>
                <a:cs typeface="+mn-lt"/>
                <a:sym typeface="Century Gothic"/>
              </a:rPr>
              <a:t> dinge weg, en jaag ná die </a:t>
            </a:r>
            <a:r>
              <a:rPr lang="nl-NL" sz="3600" i="1" dirty="0" err="1">
                <a:solidFill>
                  <a:schemeClr val="dk1"/>
                </a:solidFill>
                <a:latin typeface="Century Gothic"/>
                <a:ea typeface="+mn-lt"/>
                <a:cs typeface="+mn-lt"/>
                <a:sym typeface="Century Gothic"/>
              </a:rPr>
              <a:t>geregtigheid</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godsaligheid</a:t>
            </a:r>
            <a:r>
              <a:rPr lang="nl-NL" sz="3600" i="1" dirty="0">
                <a:solidFill>
                  <a:schemeClr val="dk1"/>
                </a:solidFill>
                <a:latin typeface="Century Gothic"/>
                <a:ea typeface="+mn-lt"/>
                <a:cs typeface="+mn-lt"/>
                <a:sym typeface="Century Gothic"/>
              </a:rPr>
              <a:t>, geloof, liefde, </a:t>
            </a:r>
            <a:r>
              <a:rPr lang="nl-NL" sz="3600" i="1" dirty="0" err="1">
                <a:solidFill>
                  <a:schemeClr val="dk1"/>
                </a:solidFill>
                <a:latin typeface="Century Gothic"/>
                <a:ea typeface="+mn-lt"/>
                <a:cs typeface="+mn-lt"/>
                <a:sym typeface="Century Gothic"/>
              </a:rPr>
              <a:t>lydsaamheid</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sagmoedigheid</a:t>
            </a:r>
            <a:r>
              <a:rPr lang="nl-NL" sz="3600" i="1" dirty="0">
                <a:solidFill>
                  <a:schemeClr val="dk1"/>
                </a:solidFill>
                <a:latin typeface="Century Gothic"/>
                <a:ea typeface="+mn-lt"/>
                <a:cs typeface="+mn-lt"/>
                <a:sym typeface="Century Gothic"/>
              </a:rPr>
              <a:t> of nederigheid.’</a:t>
            </a:r>
            <a:endParaRPr lang="en-US" dirty="0">
              <a:solidFill>
                <a:schemeClr val="dk1"/>
              </a:solidFill>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tx1"/>
                </a:solidFill>
                <a:latin typeface="Century Gothic"/>
                <a:cs typeface="Arial"/>
              </a:rPr>
              <a:t>1 Tim 6:11.</a:t>
            </a:r>
            <a:endParaRPr lang="en-US" dirty="0">
              <a:solidFill>
                <a:schemeClr val="tx1"/>
              </a:solidFill>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03595067"/>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848990" y="2189344"/>
            <a:ext cx="10776244" cy="3457454"/>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0"/>
              </a:spcBef>
              <a:buNone/>
            </a:pPr>
            <a:r>
              <a:rPr lang="nl-NL" sz="3600" i="1" dirty="0">
                <a:solidFill>
                  <a:schemeClr val="dk1"/>
                </a:solidFill>
                <a:latin typeface="Century Gothic"/>
                <a:ea typeface="+mn-lt"/>
                <a:cs typeface="+mn-lt"/>
                <a:sym typeface="Century Gothic"/>
              </a:rPr>
              <a:t>NIV ‘</a:t>
            </a:r>
            <a:r>
              <a:rPr lang="nl-NL" sz="3600" i="1" dirty="0" err="1">
                <a:solidFill>
                  <a:schemeClr val="dk1"/>
                </a:solidFill>
                <a:latin typeface="Century Gothic"/>
                <a:ea typeface="+mn-lt"/>
                <a:cs typeface="+mn-lt"/>
                <a:sym typeface="Century Gothic"/>
              </a:rPr>
              <a:t>Wives</a:t>
            </a:r>
            <a:r>
              <a:rPr lang="nl-NL" sz="3600" i="1" dirty="0">
                <a:solidFill>
                  <a:schemeClr val="dk1"/>
                </a:solidFill>
                <a:latin typeface="Century Gothic"/>
                <a:ea typeface="+mn-lt"/>
                <a:cs typeface="+mn-lt"/>
                <a:sym typeface="Century Gothic"/>
              </a:rPr>
              <a:t>, in </a:t>
            </a:r>
            <a:r>
              <a:rPr lang="nl-NL" sz="3600" i="1" dirty="0" err="1">
                <a:solidFill>
                  <a:schemeClr val="dk1"/>
                </a:solidFill>
                <a:latin typeface="Century Gothic"/>
                <a:ea typeface="+mn-lt"/>
                <a:cs typeface="+mn-lt"/>
                <a:sym typeface="Century Gothic"/>
              </a:rPr>
              <a:t>the</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same</a:t>
            </a:r>
            <a:r>
              <a:rPr lang="nl-NL" sz="3600" i="1" dirty="0">
                <a:solidFill>
                  <a:schemeClr val="dk1"/>
                </a:solidFill>
                <a:latin typeface="Century Gothic"/>
                <a:ea typeface="+mn-lt"/>
                <a:cs typeface="+mn-lt"/>
                <a:sym typeface="Century Gothic"/>
              </a:rPr>
              <a:t> way </a:t>
            </a:r>
            <a:r>
              <a:rPr lang="nl-NL" sz="3600" i="1" dirty="0" err="1">
                <a:solidFill>
                  <a:schemeClr val="dk1"/>
                </a:solidFill>
                <a:latin typeface="Century Gothic"/>
                <a:ea typeface="+mn-lt"/>
                <a:cs typeface="+mn-lt"/>
                <a:sym typeface="Century Gothic"/>
              </a:rPr>
              <a:t>be</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submissive</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to</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your</a:t>
            </a:r>
            <a:r>
              <a:rPr lang="nl-NL" sz="3600" i="1" dirty="0">
                <a:solidFill>
                  <a:schemeClr val="dk1"/>
                </a:solidFill>
                <a:latin typeface="Century Gothic"/>
                <a:ea typeface="+mn-lt"/>
                <a:cs typeface="+mn-lt"/>
                <a:sym typeface="Century Gothic"/>
              </a:rPr>
              <a:t> husbands </a:t>
            </a:r>
            <a:r>
              <a:rPr lang="nl-NL" sz="3600" i="1" dirty="0" err="1">
                <a:solidFill>
                  <a:schemeClr val="dk1"/>
                </a:solidFill>
                <a:latin typeface="Century Gothic"/>
                <a:ea typeface="+mn-lt"/>
                <a:cs typeface="+mn-lt"/>
                <a:sym typeface="Century Gothic"/>
              </a:rPr>
              <a:t>so</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that</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if</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any</a:t>
            </a:r>
            <a:r>
              <a:rPr lang="nl-NL" sz="3600" i="1" dirty="0">
                <a:solidFill>
                  <a:schemeClr val="dk1"/>
                </a:solidFill>
                <a:latin typeface="Century Gothic"/>
                <a:ea typeface="+mn-lt"/>
                <a:cs typeface="+mn-lt"/>
                <a:sym typeface="Century Gothic"/>
              </a:rPr>
              <a:t> of </a:t>
            </a:r>
            <a:r>
              <a:rPr lang="nl-NL" sz="3600" i="1" dirty="0" err="1">
                <a:solidFill>
                  <a:schemeClr val="dk1"/>
                </a:solidFill>
                <a:latin typeface="Century Gothic"/>
                <a:ea typeface="+mn-lt"/>
                <a:cs typeface="+mn-lt"/>
                <a:sym typeface="Century Gothic"/>
              </a:rPr>
              <a:t>them</a:t>
            </a:r>
            <a:r>
              <a:rPr lang="nl-NL" sz="3600" i="1" dirty="0">
                <a:solidFill>
                  <a:schemeClr val="dk1"/>
                </a:solidFill>
                <a:latin typeface="Century Gothic"/>
                <a:ea typeface="+mn-lt"/>
                <a:cs typeface="+mn-lt"/>
                <a:sym typeface="Century Gothic"/>
              </a:rPr>
              <a:t> do </a:t>
            </a:r>
            <a:r>
              <a:rPr lang="nl-NL" sz="3600" i="1" dirty="0" err="1">
                <a:solidFill>
                  <a:schemeClr val="dk1"/>
                </a:solidFill>
                <a:latin typeface="Century Gothic"/>
                <a:ea typeface="+mn-lt"/>
                <a:cs typeface="+mn-lt"/>
                <a:sym typeface="Century Gothic"/>
              </a:rPr>
              <a:t>not</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believe</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the</a:t>
            </a:r>
            <a:r>
              <a:rPr lang="nl-NL" sz="3600" i="1" dirty="0">
                <a:solidFill>
                  <a:schemeClr val="dk1"/>
                </a:solidFill>
                <a:latin typeface="Century Gothic"/>
                <a:ea typeface="+mn-lt"/>
                <a:cs typeface="+mn-lt"/>
                <a:sym typeface="Century Gothic"/>
              </a:rPr>
              <a:t> word, </a:t>
            </a:r>
            <a:r>
              <a:rPr lang="nl-NL" sz="3600" i="1" dirty="0" err="1">
                <a:solidFill>
                  <a:schemeClr val="dk1"/>
                </a:solidFill>
                <a:latin typeface="Century Gothic"/>
                <a:ea typeface="+mn-lt"/>
                <a:cs typeface="+mn-lt"/>
                <a:sym typeface="Century Gothic"/>
              </a:rPr>
              <a:t>they</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may</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be</a:t>
            </a:r>
            <a:r>
              <a:rPr lang="nl-NL" sz="3600" i="1" dirty="0">
                <a:solidFill>
                  <a:schemeClr val="dk1"/>
                </a:solidFill>
                <a:latin typeface="Century Gothic"/>
                <a:ea typeface="+mn-lt"/>
                <a:cs typeface="+mn-lt"/>
                <a:sym typeface="Century Gothic"/>
              </a:rPr>
              <a:t> won over without </a:t>
            </a:r>
            <a:r>
              <a:rPr lang="nl-NL" sz="3600" i="1" dirty="0" err="1">
                <a:solidFill>
                  <a:schemeClr val="dk1"/>
                </a:solidFill>
                <a:latin typeface="Century Gothic"/>
                <a:ea typeface="+mn-lt"/>
                <a:cs typeface="+mn-lt"/>
                <a:sym typeface="Century Gothic"/>
              </a:rPr>
              <a:t>words</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by</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the</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behavior</a:t>
            </a:r>
            <a:r>
              <a:rPr lang="nl-NL" sz="3600" i="1" dirty="0">
                <a:solidFill>
                  <a:schemeClr val="dk1"/>
                </a:solidFill>
                <a:latin typeface="Century Gothic"/>
                <a:ea typeface="+mn-lt"/>
                <a:cs typeface="+mn-lt"/>
                <a:sym typeface="Century Gothic"/>
              </a:rPr>
              <a:t> of </a:t>
            </a:r>
            <a:r>
              <a:rPr lang="nl-NL" sz="3600" i="1" dirty="0" err="1">
                <a:solidFill>
                  <a:schemeClr val="dk1"/>
                </a:solidFill>
                <a:latin typeface="Century Gothic"/>
                <a:ea typeface="+mn-lt"/>
                <a:cs typeface="+mn-lt"/>
                <a:sym typeface="Century Gothic"/>
              </a:rPr>
              <a:t>their</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wives</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when</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they</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see</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the</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purity</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and</a:t>
            </a:r>
            <a:r>
              <a:rPr lang="nl-NL" sz="3600" i="1" dirty="0">
                <a:solidFill>
                  <a:schemeClr val="dk1"/>
                </a:solidFill>
                <a:latin typeface="Century Gothic"/>
                <a:ea typeface="+mn-lt"/>
                <a:cs typeface="+mn-lt"/>
                <a:sym typeface="Century Gothic"/>
              </a:rPr>
              <a:t> reverence of </a:t>
            </a:r>
            <a:r>
              <a:rPr lang="nl-NL" sz="3600" i="1" dirty="0" err="1">
                <a:solidFill>
                  <a:schemeClr val="dk1"/>
                </a:solidFill>
                <a:latin typeface="Century Gothic"/>
                <a:ea typeface="+mn-lt"/>
                <a:cs typeface="+mn-lt"/>
                <a:sym typeface="Century Gothic"/>
              </a:rPr>
              <a:t>your</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lives</a:t>
            </a:r>
            <a:r>
              <a:rPr lang="nl-NL" sz="3600" i="1" dirty="0">
                <a:solidFill>
                  <a:schemeClr val="dk1"/>
                </a:solidFill>
                <a:latin typeface="Century Gothic"/>
                <a:ea typeface="+mn-lt"/>
                <a:cs typeface="+mn-lt"/>
                <a:sym typeface="Century Gothic"/>
              </a:rPr>
              <a:t>.</a:t>
            </a:r>
            <a:endParaRPr lang="en-US" dirty="0">
              <a:solidFill>
                <a:schemeClr val="dk1"/>
              </a:solidFill>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tx1"/>
                </a:solidFill>
                <a:latin typeface="Century Gothic"/>
                <a:cs typeface="Arial"/>
              </a:rPr>
              <a:t>1 Pt 3:1-5.</a:t>
            </a:r>
            <a:endParaRPr lang="en-US" dirty="0">
              <a:solidFill>
                <a:schemeClr val="tx1"/>
              </a:solidFill>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601675783"/>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821776" y="1744842"/>
            <a:ext cx="10776244" cy="3457454"/>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0"/>
              </a:spcBef>
              <a:buNone/>
            </a:pPr>
            <a:r>
              <a:rPr lang="nl-NL" sz="3600" i="1" dirty="0">
                <a:solidFill>
                  <a:schemeClr val="dk1"/>
                </a:solidFill>
                <a:latin typeface="Century Gothic"/>
                <a:cs typeface="Calibri"/>
              </a:rPr>
              <a:t>THE FRUIT OF THE SPIRIT IS FREELY OBTAINED THROUGH INSTANT SONSHIP IN CHRIST, </a:t>
            </a:r>
            <a:r>
              <a:rPr lang="nl-NL" sz="3600" b="1" i="1" dirty="0">
                <a:solidFill>
                  <a:schemeClr val="dk1"/>
                </a:solidFill>
                <a:latin typeface="Century Gothic"/>
                <a:cs typeface="Calibri"/>
              </a:rPr>
              <a:t>(POSITIONALLY)</a:t>
            </a:r>
            <a:r>
              <a:rPr lang="nl-NL" sz="3600" i="1" dirty="0">
                <a:solidFill>
                  <a:schemeClr val="dk1"/>
                </a:solidFill>
                <a:latin typeface="Century Gothic"/>
                <a:cs typeface="Calibri"/>
              </a:rPr>
              <a:t> BUT HAS TO BE DILIGENTLY MAINTAINED THROUGH CONSTANT FELLOWSHIP WITH THE LORD AND ONE ANOTHER. </a:t>
            </a:r>
            <a:r>
              <a:rPr lang="nl-NL" sz="3600" b="1" i="1" dirty="0">
                <a:solidFill>
                  <a:schemeClr val="dk1"/>
                </a:solidFill>
                <a:latin typeface="Century Gothic"/>
                <a:cs typeface="Calibri"/>
              </a:rPr>
              <a:t>(PRACTICALLY)</a:t>
            </a:r>
            <a:endParaRPr lang="en-US" b="1" dirty="0">
              <a:solidFill>
                <a:schemeClr val="dk1"/>
              </a:solidFill>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4000" b="1" i="1" dirty="0">
              <a:solidFill>
                <a:schemeClr val="tx1"/>
              </a:solidFill>
              <a:latin typeface="Century Gothic"/>
              <a:cs typeface="Arial"/>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4174731971"/>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912490" y="1318487"/>
            <a:ext cx="10776244" cy="5108453"/>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0"/>
              </a:spcBef>
              <a:buNone/>
            </a:pPr>
            <a:r>
              <a:rPr lang="nl-NL" sz="3600" i="1" dirty="0" err="1">
                <a:solidFill>
                  <a:schemeClr val="dk1"/>
                </a:solidFill>
                <a:latin typeface="Century Gothic"/>
                <a:ea typeface="+mn-lt"/>
                <a:cs typeface="+mn-lt"/>
                <a:sym typeface="Century Gothic"/>
              </a:rPr>
              <a:t>Your</a:t>
            </a:r>
            <a:r>
              <a:rPr lang="nl-NL" sz="3600" i="1" dirty="0">
                <a:solidFill>
                  <a:schemeClr val="dk1"/>
                </a:solidFill>
                <a:latin typeface="Century Gothic"/>
                <a:ea typeface="+mn-lt"/>
                <a:cs typeface="+mn-lt"/>
                <a:sym typeface="Century Gothic"/>
              </a:rPr>
              <a:t> beauty </a:t>
            </a:r>
            <a:r>
              <a:rPr lang="nl-NL" sz="3600" i="1" dirty="0" err="1">
                <a:solidFill>
                  <a:schemeClr val="dk1"/>
                </a:solidFill>
                <a:latin typeface="Century Gothic"/>
                <a:ea typeface="+mn-lt"/>
                <a:cs typeface="+mn-lt"/>
                <a:sym typeface="Century Gothic"/>
              </a:rPr>
              <a:t>should</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not</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come</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from</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outward</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adornment</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such</a:t>
            </a:r>
            <a:r>
              <a:rPr lang="nl-NL" sz="3600" i="1" dirty="0">
                <a:solidFill>
                  <a:schemeClr val="dk1"/>
                </a:solidFill>
                <a:latin typeface="Century Gothic"/>
                <a:ea typeface="+mn-lt"/>
                <a:cs typeface="+mn-lt"/>
                <a:sym typeface="Century Gothic"/>
              </a:rPr>
              <a:t> as </a:t>
            </a:r>
            <a:r>
              <a:rPr lang="nl-NL" sz="3600" i="1" dirty="0" err="1">
                <a:solidFill>
                  <a:schemeClr val="dk1"/>
                </a:solidFill>
                <a:latin typeface="Century Gothic"/>
                <a:ea typeface="+mn-lt"/>
                <a:cs typeface="+mn-lt"/>
                <a:sym typeface="Century Gothic"/>
              </a:rPr>
              <a:t>braided</a:t>
            </a:r>
            <a:r>
              <a:rPr lang="nl-NL" sz="3600" i="1" dirty="0">
                <a:solidFill>
                  <a:schemeClr val="dk1"/>
                </a:solidFill>
                <a:latin typeface="Century Gothic"/>
                <a:ea typeface="+mn-lt"/>
                <a:cs typeface="+mn-lt"/>
                <a:sym typeface="Century Gothic"/>
              </a:rPr>
              <a:t> hair </a:t>
            </a:r>
            <a:r>
              <a:rPr lang="nl-NL" sz="3600" i="1" dirty="0" err="1">
                <a:solidFill>
                  <a:schemeClr val="dk1"/>
                </a:solidFill>
                <a:latin typeface="Century Gothic"/>
                <a:ea typeface="+mn-lt"/>
                <a:cs typeface="+mn-lt"/>
                <a:sym typeface="Century Gothic"/>
              </a:rPr>
              <a:t>and</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the</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wearing</a:t>
            </a:r>
            <a:r>
              <a:rPr lang="nl-NL" sz="3600" i="1" dirty="0">
                <a:solidFill>
                  <a:schemeClr val="dk1"/>
                </a:solidFill>
                <a:latin typeface="Century Gothic"/>
                <a:ea typeface="+mn-lt"/>
                <a:cs typeface="+mn-lt"/>
                <a:sym typeface="Century Gothic"/>
              </a:rPr>
              <a:t> of gold </a:t>
            </a:r>
            <a:r>
              <a:rPr lang="nl-NL" sz="3600" i="1" dirty="0" err="1">
                <a:solidFill>
                  <a:schemeClr val="dk1"/>
                </a:solidFill>
                <a:latin typeface="Century Gothic"/>
                <a:ea typeface="+mn-lt"/>
                <a:cs typeface="+mn-lt"/>
                <a:sym typeface="Century Gothic"/>
              </a:rPr>
              <a:t>jewelry</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and</a:t>
            </a:r>
            <a:r>
              <a:rPr lang="nl-NL" sz="3600" i="1" dirty="0">
                <a:solidFill>
                  <a:schemeClr val="dk1"/>
                </a:solidFill>
                <a:latin typeface="Century Gothic"/>
                <a:ea typeface="+mn-lt"/>
                <a:cs typeface="+mn-lt"/>
                <a:sym typeface="Century Gothic"/>
              </a:rPr>
              <a:t> fine </a:t>
            </a:r>
            <a:r>
              <a:rPr lang="nl-NL" sz="3600" i="1" dirty="0" err="1">
                <a:solidFill>
                  <a:schemeClr val="dk1"/>
                </a:solidFill>
                <a:latin typeface="Century Gothic"/>
                <a:ea typeface="+mn-lt"/>
                <a:cs typeface="+mn-lt"/>
                <a:sym typeface="Century Gothic"/>
              </a:rPr>
              <a:t>clothes</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Instead</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it</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should</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be</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that</a:t>
            </a:r>
            <a:r>
              <a:rPr lang="nl-NL" sz="3600" i="1" dirty="0">
                <a:solidFill>
                  <a:schemeClr val="dk1"/>
                </a:solidFill>
                <a:latin typeface="Century Gothic"/>
                <a:ea typeface="+mn-lt"/>
                <a:cs typeface="+mn-lt"/>
                <a:sym typeface="Century Gothic"/>
              </a:rPr>
              <a:t> of </a:t>
            </a:r>
            <a:r>
              <a:rPr lang="nl-NL" sz="3600" i="1" dirty="0" err="1">
                <a:solidFill>
                  <a:schemeClr val="dk1"/>
                </a:solidFill>
                <a:latin typeface="Century Gothic"/>
                <a:ea typeface="+mn-lt"/>
                <a:cs typeface="+mn-lt"/>
                <a:sym typeface="Century Gothic"/>
              </a:rPr>
              <a:t>your</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inner</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self</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the</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unfading</a:t>
            </a:r>
            <a:r>
              <a:rPr lang="nl-NL" sz="3600" i="1" dirty="0">
                <a:solidFill>
                  <a:schemeClr val="dk1"/>
                </a:solidFill>
                <a:latin typeface="Century Gothic"/>
                <a:ea typeface="+mn-lt"/>
                <a:cs typeface="+mn-lt"/>
                <a:sym typeface="Century Gothic"/>
              </a:rPr>
              <a:t> beauty of a </a:t>
            </a:r>
            <a:r>
              <a:rPr lang="nl-NL" sz="3600" i="1" dirty="0" err="1">
                <a:solidFill>
                  <a:schemeClr val="dk1"/>
                </a:solidFill>
                <a:latin typeface="Century Gothic"/>
                <a:ea typeface="+mn-lt"/>
                <a:cs typeface="+mn-lt"/>
                <a:sym typeface="Century Gothic"/>
              </a:rPr>
              <a:t>humble</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and</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quiet</a:t>
            </a:r>
            <a:r>
              <a:rPr lang="nl-NL" sz="3600" i="1" dirty="0">
                <a:solidFill>
                  <a:schemeClr val="dk1"/>
                </a:solidFill>
                <a:latin typeface="Century Gothic"/>
                <a:ea typeface="+mn-lt"/>
                <a:cs typeface="+mn-lt"/>
                <a:sym typeface="Century Gothic"/>
              </a:rPr>
              <a:t> spirit, </a:t>
            </a:r>
            <a:r>
              <a:rPr lang="nl-NL" sz="3600" i="1" dirty="0" err="1">
                <a:solidFill>
                  <a:schemeClr val="dk1"/>
                </a:solidFill>
                <a:latin typeface="Century Gothic"/>
                <a:ea typeface="+mn-lt"/>
                <a:cs typeface="+mn-lt"/>
                <a:sym typeface="Century Gothic"/>
              </a:rPr>
              <a:t>which</a:t>
            </a:r>
            <a:r>
              <a:rPr lang="nl-NL" sz="3600" i="1" dirty="0">
                <a:solidFill>
                  <a:schemeClr val="dk1"/>
                </a:solidFill>
                <a:latin typeface="Century Gothic"/>
                <a:ea typeface="+mn-lt"/>
                <a:cs typeface="+mn-lt"/>
                <a:sym typeface="Century Gothic"/>
              </a:rPr>
              <a:t> is of </a:t>
            </a:r>
            <a:r>
              <a:rPr lang="nl-NL" sz="3600" i="1" dirty="0" err="1">
                <a:solidFill>
                  <a:schemeClr val="dk1"/>
                </a:solidFill>
                <a:latin typeface="Century Gothic"/>
                <a:ea typeface="+mn-lt"/>
                <a:cs typeface="+mn-lt"/>
                <a:sym typeface="Century Gothic"/>
              </a:rPr>
              <a:t>great</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worth</a:t>
            </a:r>
            <a:r>
              <a:rPr lang="nl-NL" sz="3600" i="1" dirty="0">
                <a:solidFill>
                  <a:schemeClr val="dk1"/>
                </a:solidFill>
                <a:latin typeface="Century Gothic"/>
                <a:ea typeface="+mn-lt"/>
                <a:cs typeface="+mn-lt"/>
                <a:sym typeface="Century Gothic"/>
              </a:rPr>
              <a:t> in </a:t>
            </a:r>
            <a:r>
              <a:rPr lang="nl-NL" sz="3600" i="1" dirty="0" err="1">
                <a:solidFill>
                  <a:schemeClr val="dk1"/>
                </a:solidFill>
                <a:latin typeface="Century Gothic"/>
                <a:ea typeface="+mn-lt"/>
                <a:cs typeface="+mn-lt"/>
                <a:sym typeface="Century Gothic"/>
              </a:rPr>
              <a:t>God’s</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sight</a:t>
            </a:r>
            <a:r>
              <a:rPr lang="nl-NL" sz="3600" i="1" dirty="0">
                <a:solidFill>
                  <a:schemeClr val="dk1"/>
                </a:solidFill>
                <a:latin typeface="Century Gothic"/>
                <a:ea typeface="+mn-lt"/>
                <a:cs typeface="+mn-lt"/>
                <a:sym typeface="Century Gothic"/>
              </a:rPr>
              <a:t>. For </a:t>
            </a:r>
            <a:r>
              <a:rPr lang="nl-NL" sz="3600" i="1" dirty="0" err="1">
                <a:solidFill>
                  <a:schemeClr val="dk1"/>
                </a:solidFill>
                <a:latin typeface="Century Gothic"/>
                <a:ea typeface="+mn-lt"/>
                <a:cs typeface="+mn-lt"/>
                <a:sym typeface="Century Gothic"/>
              </a:rPr>
              <a:t>this</a:t>
            </a:r>
            <a:r>
              <a:rPr lang="nl-NL" sz="3600" i="1" dirty="0">
                <a:solidFill>
                  <a:schemeClr val="dk1"/>
                </a:solidFill>
                <a:latin typeface="Century Gothic"/>
                <a:ea typeface="+mn-lt"/>
                <a:cs typeface="+mn-lt"/>
                <a:sym typeface="Century Gothic"/>
              </a:rPr>
              <a:t> is </a:t>
            </a:r>
            <a:r>
              <a:rPr lang="nl-NL" sz="3600" i="1" dirty="0" err="1">
                <a:solidFill>
                  <a:schemeClr val="dk1"/>
                </a:solidFill>
                <a:latin typeface="Century Gothic"/>
                <a:ea typeface="+mn-lt"/>
                <a:cs typeface="+mn-lt"/>
                <a:sym typeface="Century Gothic"/>
              </a:rPr>
              <a:t>the</a:t>
            </a:r>
            <a:r>
              <a:rPr lang="nl-NL" sz="3600" i="1" dirty="0">
                <a:solidFill>
                  <a:schemeClr val="dk1"/>
                </a:solidFill>
                <a:latin typeface="Century Gothic"/>
                <a:ea typeface="+mn-lt"/>
                <a:cs typeface="+mn-lt"/>
                <a:sym typeface="Century Gothic"/>
              </a:rPr>
              <a:t> way </a:t>
            </a:r>
            <a:r>
              <a:rPr lang="nl-NL" sz="3600" i="1" dirty="0" err="1">
                <a:solidFill>
                  <a:schemeClr val="dk1"/>
                </a:solidFill>
                <a:latin typeface="Century Gothic"/>
                <a:ea typeface="+mn-lt"/>
                <a:cs typeface="+mn-lt"/>
                <a:sym typeface="Century Gothic"/>
              </a:rPr>
              <a:t>the</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holy</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women</a:t>
            </a:r>
            <a:r>
              <a:rPr lang="nl-NL" sz="3600" i="1" dirty="0">
                <a:solidFill>
                  <a:schemeClr val="dk1"/>
                </a:solidFill>
                <a:latin typeface="Century Gothic"/>
                <a:ea typeface="+mn-lt"/>
                <a:cs typeface="+mn-lt"/>
                <a:sym typeface="Century Gothic"/>
              </a:rPr>
              <a:t> of </a:t>
            </a:r>
            <a:r>
              <a:rPr lang="nl-NL" sz="3600" i="1" dirty="0" err="1">
                <a:solidFill>
                  <a:schemeClr val="dk1"/>
                </a:solidFill>
                <a:latin typeface="Century Gothic"/>
                <a:ea typeface="+mn-lt"/>
                <a:cs typeface="+mn-lt"/>
                <a:sym typeface="Century Gothic"/>
              </a:rPr>
              <a:t>the</a:t>
            </a:r>
            <a:r>
              <a:rPr lang="nl-NL" sz="3600" i="1" dirty="0">
                <a:solidFill>
                  <a:schemeClr val="dk1"/>
                </a:solidFill>
                <a:latin typeface="Century Gothic"/>
                <a:ea typeface="+mn-lt"/>
                <a:cs typeface="+mn-lt"/>
                <a:sym typeface="Century Gothic"/>
              </a:rPr>
              <a:t> past </a:t>
            </a:r>
            <a:r>
              <a:rPr lang="nl-NL" sz="3600" i="1" dirty="0" err="1">
                <a:solidFill>
                  <a:schemeClr val="dk1"/>
                </a:solidFill>
                <a:latin typeface="Century Gothic"/>
                <a:ea typeface="+mn-lt"/>
                <a:cs typeface="+mn-lt"/>
                <a:sym typeface="Century Gothic"/>
              </a:rPr>
              <a:t>who</a:t>
            </a:r>
            <a:r>
              <a:rPr lang="nl-NL" sz="3600" i="1" dirty="0">
                <a:solidFill>
                  <a:schemeClr val="dk1"/>
                </a:solidFill>
                <a:latin typeface="Century Gothic"/>
                <a:ea typeface="+mn-lt"/>
                <a:cs typeface="+mn-lt"/>
                <a:sym typeface="Century Gothic"/>
              </a:rPr>
              <a:t> put </a:t>
            </a:r>
            <a:r>
              <a:rPr lang="nl-NL" sz="3600" i="1" dirty="0" err="1">
                <a:solidFill>
                  <a:schemeClr val="dk1"/>
                </a:solidFill>
                <a:latin typeface="Century Gothic"/>
                <a:ea typeface="+mn-lt"/>
                <a:cs typeface="+mn-lt"/>
                <a:sym typeface="Century Gothic"/>
              </a:rPr>
              <a:t>their</a:t>
            </a:r>
            <a:r>
              <a:rPr lang="nl-NL" sz="3600" i="1" dirty="0">
                <a:solidFill>
                  <a:schemeClr val="dk1"/>
                </a:solidFill>
                <a:latin typeface="Century Gothic"/>
                <a:ea typeface="+mn-lt"/>
                <a:cs typeface="+mn-lt"/>
                <a:sym typeface="Century Gothic"/>
              </a:rPr>
              <a:t> hope in God </a:t>
            </a:r>
            <a:r>
              <a:rPr lang="nl-NL" sz="3600" i="1" dirty="0" err="1">
                <a:solidFill>
                  <a:schemeClr val="dk1"/>
                </a:solidFill>
                <a:latin typeface="Century Gothic"/>
                <a:ea typeface="+mn-lt"/>
                <a:cs typeface="+mn-lt"/>
                <a:sym typeface="Century Gothic"/>
              </a:rPr>
              <a:t>used</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to</a:t>
            </a:r>
            <a:r>
              <a:rPr lang="nl-NL" sz="3600" i="1" dirty="0">
                <a:solidFill>
                  <a:schemeClr val="dk1"/>
                </a:solidFill>
                <a:latin typeface="Century Gothic"/>
                <a:ea typeface="+mn-lt"/>
                <a:cs typeface="+mn-lt"/>
                <a:sym typeface="Century Gothic"/>
              </a:rPr>
              <a:t> make </a:t>
            </a:r>
            <a:r>
              <a:rPr lang="nl-NL" sz="3600" i="1" dirty="0" err="1">
                <a:solidFill>
                  <a:schemeClr val="dk1"/>
                </a:solidFill>
                <a:latin typeface="Century Gothic"/>
                <a:ea typeface="+mn-lt"/>
                <a:cs typeface="+mn-lt"/>
                <a:sym typeface="Century Gothic"/>
              </a:rPr>
              <a:t>themselves</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beautiful</a:t>
            </a:r>
            <a:r>
              <a:rPr lang="nl-NL" sz="3600" i="1" dirty="0">
                <a:solidFill>
                  <a:schemeClr val="dk1"/>
                </a:solidFill>
                <a:latin typeface="Century Gothic"/>
                <a:ea typeface="+mn-lt"/>
                <a:cs typeface="+mn-lt"/>
                <a:sym typeface="Century Gothic"/>
              </a:rPr>
              <a:t>...’</a:t>
            </a:r>
            <a:endParaRPr lang="en-US" dirty="0">
              <a:solidFill>
                <a:schemeClr val="dk1"/>
              </a:solidFill>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4000" b="1" i="1" dirty="0">
              <a:solidFill>
                <a:schemeClr val="tx1"/>
              </a:solidFill>
              <a:latin typeface="Century Gothic"/>
              <a:cs typeface="Arial"/>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645817658"/>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21980" y="1651617"/>
            <a:ext cx="11792242" cy="2473460"/>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0"/>
              </a:spcBef>
              <a:buNone/>
            </a:pPr>
            <a:r>
              <a:rPr lang="nl-NL" sz="3600" i="1" dirty="0">
                <a:solidFill>
                  <a:schemeClr val="dk1"/>
                </a:solidFill>
                <a:latin typeface="Century Gothic"/>
                <a:ea typeface="+mn-lt"/>
                <a:cs typeface="+mn-lt"/>
                <a:sym typeface="Century Gothic"/>
              </a:rPr>
              <a:t>#1, LANKMOEDIGHEID beteken </a:t>
            </a:r>
            <a:r>
              <a:rPr lang="nl-NL" sz="3600" i="1" dirty="0" err="1">
                <a:solidFill>
                  <a:schemeClr val="dk1"/>
                </a:solidFill>
                <a:latin typeface="Century Gothic"/>
                <a:ea typeface="+mn-lt"/>
                <a:cs typeface="+mn-lt"/>
                <a:sym typeface="Century Gothic"/>
              </a:rPr>
              <a:t>nie</a:t>
            </a:r>
            <a:r>
              <a:rPr lang="nl-NL" sz="3600" i="1" dirty="0">
                <a:solidFill>
                  <a:schemeClr val="dk1"/>
                </a:solidFill>
                <a:latin typeface="Century Gothic"/>
                <a:ea typeface="+mn-lt"/>
                <a:cs typeface="+mn-lt"/>
                <a:sym typeface="Century Gothic"/>
              </a:rPr>
              <a:t> om net </a:t>
            </a:r>
            <a:r>
              <a:rPr lang="nl-NL" sz="3600" i="1" dirty="0" err="1">
                <a:solidFill>
                  <a:schemeClr val="dk1"/>
                </a:solidFill>
                <a:latin typeface="Century Gothic"/>
                <a:ea typeface="+mn-lt"/>
                <a:cs typeface="+mn-lt"/>
                <a:sym typeface="Century Gothic"/>
              </a:rPr>
              <a:t>vir</a:t>
            </a:r>
            <a:r>
              <a:rPr lang="nl-NL" sz="3600" i="1" dirty="0">
                <a:solidFill>
                  <a:schemeClr val="dk1"/>
                </a:solidFill>
                <a:latin typeface="Century Gothic"/>
                <a:ea typeface="+mn-lt"/>
                <a:cs typeface="+mn-lt"/>
                <a:sym typeface="Century Gothic"/>
              </a:rPr>
              <a:t> ‘n LANG TYD SWAAR te </a:t>
            </a:r>
            <a:r>
              <a:rPr lang="nl-NL" sz="3600" i="1" dirty="0" err="1">
                <a:solidFill>
                  <a:schemeClr val="dk1"/>
                </a:solidFill>
                <a:latin typeface="Century Gothic"/>
                <a:ea typeface="+mn-lt"/>
                <a:cs typeface="+mn-lt"/>
                <a:sym typeface="Century Gothic"/>
              </a:rPr>
              <a:t>kry</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nie</a:t>
            </a:r>
            <a:r>
              <a:rPr lang="nl-NL" sz="3600" i="1" dirty="0">
                <a:solidFill>
                  <a:schemeClr val="dk1"/>
                </a:solidFill>
                <a:latin typeface="Century Gothic"/>
                <a:ea typeface="+mn-lt"/>
                <a:cs typeface="+mn-lt"/>
                <a:sym typeface="Century Gothic"/>
              </a:rPr>
              <a:t>.</a:t>
            </a:r>
            <a:endParaRPr lang="en-US"/>
          </a:p>
          <a:p>
            <a:pPr marL="0" indent="0">
              <a:spcBef>
                <a:spcPts val="0"/>
              </a:spcBef>
              <a:buNone/>
            </a:pPr>
            <a:endParaRPr lang="nl-NL" sz="1800" i="1" dirty="0">
              <a:solidFill>
                <a:schemeClr val="dk1"/>
              </a:solidFill>
              <a:latin typeface="Century Gothic"/>
              <a:cs typeface="Calibri"/>
            </a:endParaRPr>
          </a:p>
          <a:p>
            <a:pPr marL="0" indent="0" algn="ctr">
              <a:spcBef>
                <a:spcPts val="0"/>
              </a:spcBef>
              <a:buNone/>
            </a:pPr>
            <a:r>
              <a:rPr lang="nl-NL" sz="3200" i="1" dirty="0">
                <a:solidFill>
                  <a:schemeClr val="dk1"/>
                </a:solidFill>
                <a:latin typeface="Century Gothic"/>
                <a:cs typeface="Calibri"/>
              </a:rPr>
              <a:t>(GEDULD: Om te VOLHARD onder druk totdat dinge VOLBRING is.)</a:t>
            </a:r>
            <a:endParaRPr lang="nl-NL" sz="3200">
              <a:solidFill>
                <a:schemeClr val="dk1"/>
              </a:solidFill>
              <a:cs typeface="Calibri"/>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1494928" y="490728"/>
            <a:ext cx="10023087"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3200" i="1" dirty="0">
              <a:solidFill>
                <a:schemeClr val="tx1"/>
              </a:solidFill>
              <a:latin typeface="Century Gothic"/>
              <a:cs typeface="Arial"/>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
        <p:nvSpPr>
          <p:cNvPr id="2" name="Content Placeholder 1">
            <a:extLst>
              <a:ext uri="{FF2B5EF4-FFF2-40B4-BE49-F238E27FC236}">
                <a16:creationId xmlns:a16="http://schemas.microsoft.com/office/drawing/2014/main" id="{6BB0D375-DC0A-2645-A266-9800AA7AD1C6}"/>
              </a:ext>
            </a:extLst>
          </p:cNvPr>
          <p:cNvSpPr txBox="1">
            <a:spLocks/>
          </p:cNvSpPr>
          <p:nvPr/>
        </p:nvSpPr>
        <p:spPr>
          <a:xfrm>
            <a:off x="721979" y="4235647"/>
            <a:ext cx="11275172" cy="1339531"/>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0"/>
              </a:spcBef>
              <a:buNone/>
            </a:pPr>
            <a:r>
              <a:rPr lang="nl-NL" sz="3600" i="1" dirty="0">
                <a:solidFill>
                  <a:schemeClr val="dk1"/>
                </a:solidFill>
                <a:latin typeface="Century Gothic"/>
                <a:ea typeface="+mn-lt"/>
                <a:cs typeface="+mn-lt"/>
                <a:sym typeface="Century Gothic"/>
              </a:rPr>
              <a:t>#2, LANKMOEDIGHEID is </a:t>
            </a:r>
            <a:r>
              <a:rPr lang="nl-NL" sz="3600" i="1" dirty="0" err="1">
                <a:solidFill>
                  <a:schemeClr val="dk1"/>
                </a:solidFill>
                <a:latin typeface="Century Gothic"/>
                <a:ea typeface="+mn-lt"/>
                <a:cs typeface="+mn-lt"/>
                <a:sym typeface="Century Gothic"/>
              </a:rPr>
              <a:t>nie</a:t>
            </a:r>
            <a:r>
              <a:rPr lang="nl-NL" sz="3600" i="1" dirty="0">
                <a:solidFill>
                  <a:schemeClr val="dk1"/>
                </a:solidFill>
                <a:latin typeface="Century Gothic"/>
                <a:ea typeface="+mn-lt"/>
                <a:cs typeface="+mn-lt"/>
                <a:sym typeface="Century Gothic"/>
              </a:rPr>
              <a:t> ‘n PASSIEWE MENTALITEIT of ‘n FATALISTIESE GESINDHEID </a:t>
            </a:r>
            <a:r>
              <a:rPr lang="nl-NL" sz="3600" i="1" dirty="0" err="1">
                <a:solidFill>
                  <a:schemeClr val="dk1"/>
                </a:solidFill>
                <a:latin typeface="Century Gothic"/>
                <a:ea typeface="+mn-lt"/>
                <a:cs typeface="+mn-lt"/>
                <a:sym typeface="Century Gothic"/>
              </a:rPr>
              <a:t>nie</a:t>
            </a:r>
            <a:r>
              <a:rPr lang="nl-NL" sz="3600" i="1" dirty="0">
                <a:solidFill>
                  <a:schemeClr val="dk1"/>
                </a:solidFill>
                <a:latin typeface="Century Gothic"/>
                <a:ea typeface="+mn-lt"/>
                <a:cs typeface="+mn-lt"/>
                <a:sym typeface="Century Gothic"/>
              </a:rPr>
              <a:t>.</a:t>
            </a:r>
            <a:endParaRPr lang="en-US" dirty="0">
              <a:solidFill>
                <a:schemeClr val="dk1"/>
              </a:solidFill>
              <a:cs typeface="Calibri"/>
            </a:endParaRPr>
          </a:p>
        </p:txBody>
      </p:sp>
    </p:spTree>
    <p:extLst>
      <p:ext uri="{BB962C8B-B14F-4D97-AF65-F5344CB8AC3E}">
        <p14:creationId xmlns:p14="http://schemas.microsoft.com/office/powerpoint/2010/main" val="274536440"/>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ppt_x"/>
                                          </p:val>
                                        </p:tav>
                                        <p:tav tm="100000">
                                          <p:val>
                                            <p:strVal val="#ppt_x"/>
                                          </p:val>
                                        </p:tav>
                                      </p:tavLst>
                                    </p:anim>
                                    <p:anim calcmode="lin" valueType="num">
                                      <p:cBhvr additive="base">
                                        <p:cTn id="1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2" grpId="0"/>
    </p:bld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821776" y="2543130"/>
            <a:ext cx="10776244" cy="1851812"/>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0"/>
              </a:spcBef>
              <a:buNone/>
            </a:pPr>
            <a:r>
              <a:rPr lang="nl-NL" sz="3600" i="1" dirty="0">
                <a:solidFill>
                  <a:schemeClr val="dk1"/>
                </a:solidFill>
                <a:latin typeface="Century Gothic"/>
                <a:ea typeface="+mn-lt"/>
                <a:cs typeface="+mn-lt"/>
                <a:sym typeface="Century Gothic"/>
              </a:rPr>
              <a:t>‘Die verstand van ‘n mens maak hom lankmoedig, en dit is </a:t>
            </a:r>
            <a:r>
              <a:rPr lang="nl-NL" sz="3600" i="1" dirty="0" err="1">
                <a:solidFill>
                  <a:schemeClr val="dk1"/>
                </a:solidFill>
                <a:latin typeface="Century Gothic"/>
                <a:ea typeface="+mn-lt"/>
                <a:cs typeface="+mn-lt"/>
                <a:sym typeface="Century Gothic"/>
              </a:rPr>
              <a:t>vir</a:t>
            </a:r>
            <a:r>
              <a:rPr lang="nl-NL" sz="3600" i="1" dirty="0">
                <a:solidFill>
                  <a:schemeClr val="dk1"/>
                </a:solidFill>
                <a:latin typeface="Century Gothic"/>
                <a:ea typeface="+mn-lt"/>
                <a:cs typeface="+mn-lt"/>
                <a:sym typeface="Century Gothic"/>
              </a:rPr>
              <a:t> hom ‘n eer om die </a:t>
            </a:r>
            <a:r>
              <a:rPr lang="nl-NL" sz="3600" i="1" dirty="0" err="1">
                <a:solidFill>
                  <a:schemeClr val="dk1"/>
                </a:solidFill>
                <a:latin typeface="Century Gothic"/>
                <a:ea typeface="+mn-lt"/>
                <a:cs typeface="+mn-lt"/>
                <a:sym typeface="Century Gothic"/>
              </a:rPr>
              <a:t>oortreding</a:t>
            </a:r>
            <a:r>
              <a:rPr lang="nl-NL" sz="3600" i="1" dirty="0">
                <a:solidFill>
                  <a:schemeClr val="dk1"/>
                </a:solidFill>
                <a:latin typeface="Century Gothic"/>
                <a:ea typeface="+mn-lt"/>
                <a:cs typeface="+mn-lt"/>
                <a:sym typeface="Century Gothic"/>
              </a:rPr>
              <a:t> te </a:t>
            </a:r>
            <a:r>
              <a:rPr lang="nl-NL" sz="3600" i="1" dirty="0" err="1">
                <a:solidFill>
                  <a:schemeClr val="dk1"/>
                </a:solidFill>
                <a:latin typeface="Century Gothic"/>
                <a:ea typeface="+mn-lt"/>
                <a:cs typeface="+mn-lt"/>
                <a:sym typeface="Century Gothic"/>
              </a:rPr>
              <a:t>vergewe</a:t>
            </a:r>
            <a:r>
              <a:rPr lang="nl-NL" sz="3600" i="1" dirty="0">
                <a:solidFill>
                  <a:schemeClr val="dk1"/>
                </a:solidFill>
                <a:latin typeface="Century Gothic"/>
                <a:ea typeface="+mn-lt"/>
                <a:cs typeface="+mn-lt"/>
                <a:sym typeface="Century Gothic"/>
              </a:rPr>
              <a:t>.’</a:t>
            </a:r>
            <a:endParaRPr lang="en-US" dirty="0">
              <a:solidFill>
                <a:schemeClr val="dk1"/>
              </a:solidFill>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err="1">
                <a:solidFill>
                  <a:schemeClr val="tx1"/>
                </a:solidFill>
                <a:latin typeface="Century Gothic"/>
                <a:cs typeface="Arial"/>
              </a:rPr>
              <a:t>Spr</a:t>
            </a:r>
            <a:r>
              <a:rPr lang="en-US" sz="4000" b="1" i="1" dirty="0">
                <a:solidFill>
                  <a:schemeClr val="tx1"/>
                </a:solidFill>
                <a:latin typeface="Century Gothic"/>
                <a:cs typeface="Arial"/>
              </a:rPr>
              <a:t> 19:11.</a:t>
            </a:r>
            <a:endParaRPr lang="en-US" dirty="0">
              <a:solidFill>
                <a:schemeClr val="tx1"/>
              </a:solidFill>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774325813"/>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821776" y="2543130"/>
            <a:ext cx="10776244" cy="1851812"/>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0"/>
              </a:spcBef>
              <a:buNone/>
            </a:pPr>
            <a:r>
              <a:rPr lang="nl-NL" sz="3600" i="1" dirty="0">
                <a:solidFill>
                  <a:schemeClr val="dk1"/>
                </a:solidFill>
                <a:latin typeface="Century Gothic"/>
                <a:ea typeface="+mn-lt"/>
                <a:cs typeface="+mn-lt"/>
                <a:sym typeface="Century Gothic"/>
              </a:rPr>
              <a:t>‘</a:t>
            </a:r>
            <a:r>
              <a:rPr lang="nl-NL" sz="3600" i="1" dirty="0" err="1">
                <a:solidFill>
                  <a:schemeClr val="dk1"/>
                </a:solidFill>
                <a:latin typeface="Century Gothic"/>
                <a:ea typeface="+mn-lt"/>
                <a:cs typeface="+mn-lt"/>
                <a:sym typeface="Century Gothic"/>
              </a:rPr>
              <a:t>What</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strength</a:t>
            </a:r>
            <a:r>
              <a:rPr lang="nl-NL" sz="3600" i="1" dirty="0">
                <a:solidFill>
                  <a:schemeClr val="dk1"/>
                </a:solidFill>
                <a:latin typeface="Century Gothic"/>
                <a:ea typeface="+mn-lt"/>
                <a:cs typeface="+mn-lt"/>
                <a:sym typeface="Century Gothic"/>
              </a:rPr>
              <a:t> do I have, </a:t>
            </a:r>
            <a:r>
              <a:rPr lang="nl-NL" sz="3600" i="1" dirty="0" err="1">
                <a:solidFill>
                  <a:schemeClr val="dk1"/>
                </a:solidFill>
                <a:latin typeface="Century Gothic"/>
                <a:ea typeface="+mn-lt"/>
                <a:cs typeface="+mn-lt"/>
                <a:sym typeface="Century Gothic"/>
              </a:rPr>
              <a:t>that</a:t>
            </a:r>
            <a:r>
              <a:rPr lang="nl-NL" sz="3600" i="1" dirty="0">
                <a:solidFill>
                  <a:schemeClr val="dk1"/>
                </a:solidFill>
                <a:latin typeface="Century Gothic"/>
                <a:ea typeface="+mn-lt"/>
                <a:cs typeface="+mn-lt"/>
                <a:sym typeface="Century Gothic"/>
              </a:rPr>
              <a:t> I </a:t>
            </a:r>
            <a:r>
              <a:rPr lang="nl-NL" sz="3600" i="1" dirty="0" err="1">
                <a:solidFill>
                  <a:schemeClr val="dk1"/>
                </a:solidFill>
                <a:latin typeface="Century Gothic"/>
                <a:ea typeface="+mn-lt"/>
                <a:cs typeface="+mn-lt"/>
                <a:sym typeface="Century Gothic"/>
              </a:rPr>
              <a:t>should</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still</a:t>
            </a:r>
            <a:r>
              <a:rPr lang="nl-NL" sz="3600" i="1" dirty="0">
                <a:solidFill>
                  <a:schemeClr val="dk1"/>
                </a:solidFill>
                <a:latin typeface="Century Gothic"/>
                <a:ea typeface="+mn-lt"/>
                <a:cs typeface="+mn-lt"/>
                <a:sym typeface="Century Gothic"/>
              </a:rPr>
              <a:t> hope? </a:t>
            </a:r>
            <a:r>
              <a:rPr lang="nl-NL" sz="3600" i="1" dirty="0" err="1">
                <a:solidFill>
                  <a:schemeClr val="dk1"/>
                </a:solidFill>
                <a:latin typeface="Century Gothic"/>
                <a:ea typeface="+mn-lt"/>
                <a:cs typeface="+mn-lt"/>
                <a:sym typeface="Century Gothic"/>
              </a:rPr>
              <a:t>What</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prospects</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that</a:t>
            </a:r>
            <a:r>
              <a:rPr lang="nl-NL" sz="3600" i="1" dirty="0">
                <a:solidFill>
                  <a:schemeClr val="dk1"/>
                </a:solidFill>
                <a:latin typeface="Century Gothic"/>
                <a:ea typeface="+mn-lt"/>
                <a:cs typeface="+mn-lt"/>
                <a:sym typeface="Century Gothic"/>
              </a:rPr>
              <a:t> I </a:t>
            </a:r>
            <a:r>
              <a:rPr lang="nl-NL" sz="3600" i="1" dirty="0" err="1">
                <a:solidFill>
                  <a:schemeClr val="dk1"/>
                </a:solidFill>
                <a:latin typeface="Century Gothic"/>
                <a:ea typeface="+mn-lt"/>
                <a:cs typeface="+mn-lt"/>
                <a:sym typeface="Century Gothic"/>
              </a:rPr>
              <a:t>should</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be</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patient</a:t>
            </a:r>
            <a:r>
              <a:rPr lang="nl-NL" sz="3600" i="1" dirty="0">
                <a:solidFill>
                  <a:schemeClr val="dk1"/>
                </a:solidFill>
                <a:latin typeface="Century Gothic"/>
                <a:ea typeface="+mn-lt"/>
                <a:cs typeface="+mn-lt"/>
                <a:sym typeface="Century Gothic"/>
              </a:rPr>
              <a:t>?</a:t>
            </a:r>
            <a:endParaRPr lang="en-US" dirty="0">
              <a:solidFill>
                <a:schemeClr val="dk1"/>
              </a:solidFill>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tx1"/>
                </a:solidFill>
                <a:latin typeface="Century Gothic"/>
                <a:cs typeface="Arial"/>
              </a:rPr>
              <a:t>Job 6:11.</a:t>
            </a:r>
            <a:endParaRPr lang="en-US" dirty="0">
              <a:solidFill>
                <a:schemeClr val="tx1"/>
              </a:solidFill>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908577703"/>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821776" y="2543130"/>
            <a:ext cx="10776244" cy="1307527"/>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0"/>
              </a:spcBef>
              <a:buNone/>
            </a:pPr>
            <a:r>
              <a:rPr lang="nl-NL" sz="3600" i="1" dirty="0">
                <a:solidFill>
                  <a:schemeClr val="dk1"/>
                </a:solidFill>
                <a:latin typeface="Century Gothic"/>
                <a:ea typeface="+mn-lt"/>
                <a:cs typeface="+mn-lt"/>
                <a:sym typeface="Century Gothic"/>
              </a:rPr>
              <a:t>‘Wat is </a:t>
            </a:r>
            <a:r>
              <a:rPr lang="nl-NL" sz="3600" i="1" dirty="0" err="1">
                <a:solidFill>
                  <a:schemeClr val="dk1"/>
                </a:solidFill>
                <a:latin typeface="Century Gothic"/>
                <a:ea typeface="+mn-lt"/>
                <a:cs typeface="+mn-lt"/>
                <a:sym typeface="Century Gothic"/>
              </a:rPr>
              <a:t>my</a:t>
            </a:r>
            <a:r>
              <a:rPr lang="nl-NL" sz="3600" i="1" dirty="0">
                <a:solidFill>
                  <a:schemeClr val="dk1"/>
                </a:solidFill>
                <a:latin typeface="Century Gothic"/>
                <a:ea typeface="+mn-lt"/>
                <a:cs typeface="+mn-lt"/>
                <a:sym typeface="Century Gothic"/>
              </a:rPr>
              <a:t> krag, dat </a:t>
            </a:r>
            <a:r>
              <a:rPr lang="nl-NL" sz="3600" i="1" dirty="0" err="1">
                <a:solidFill>
                  <a:schemeClr val="dk1"/>
                </a:solidFill>
                <a:latin typeface="Century Gothic"/>
                <a:ea typeface="+mn-lt"/>
                <a:cs typeface="+mn-lt"/>
                <a:sym typeface="Century Gothic"/>
              </a:rPr>
              <a:t>ek</a:t>
            </a:r>
            <a:r>
              <a:rPr lang="nl-NL" sz="3600" i="1" dirty="0">
                <a:solidFill>
                  <a:schemeClr val="dk1"/>
                </a:solidFill>
                <a:latin typeface="Century Gothic"/>
                <a:ea typeface="+mn-lt"/>
                <a:cs typeface="+mn-lt"/>
                <a:sym typeface="Century Gothic"/>
              </a:rPr>
              <a:t> sou kan </a:t>
            </a:r>
            <a:r>
              <a:rPr lang="nl-NL" sz="3600" i="1" dirty="0" err="1">
                <a:solidFill>
                  <a:schemeClr val="dk1"/>
                </a:solidFill>
                <a:latin typeface="Century Gothic"/>
                <a:ea typeface="+mn-lt"/>
                <a:cs typeface="+mn-lt"/>
                <a:sym typeface="Century Gothic"/>
              </a:rPr>
              <a:t>wag</a:t>
            </a:r>
            <a:r>
              <a:rPr lang="nl-NL" sz="3600" i="1" dirty="0">
                <a:solidFill>
                  <a:schemeClr val="dk1"/>
                </a:solidFill>
                <a:latin typeface="Century Gothic"/>
                <a:ea typeface="+mn-lt"/>
                <a:cs typeface="+mn-lt"/>
                <a:sym typeface="Century Gothic"/>
              </a:rPr>
              <a:t>; en wat </a:t>
            </a:r>
            <a:r>
              <a:rPr lang="nl-NL" sz="3600" i="1" dirty="0" err="1">
                <a:solidFill>
                  <a:schemeClr val="dk1"/>
                </a:solidFill>
                <a:latin typeface="Century Gothic"/>
                <a:ea typeface="+mn-lt"/>
                <a:cs typeface="+mn-lt"/>
                <a:sym typeface="Century Gothic"/>
              </a:rPr>
              <a:t>my</a:t>
            </a:r>
            <a:r>
              <a:rPr lang="nl-NL" sz="3600" i="1" dirty="0">
                <a:solidFill>
                  <a:schemeClr val="dk1"/>
                </a:solidFill>
                <a:latin typeface="Century Gothic"/>
                <a:ea typeface="+mn-lt"/>
                <a:cs typeface="+mn-lt"/>
                <a:sym typeface="Century Gothic"/>
              </a:rPr>
              <a:t> uiteinde, dat </a:t>
            </a:r>
            <a:r>
              <a:rPr lang="nl-NL" sz="3600" i="1" dirty="0" err="1">
                <a:solidFill>
                  <a:schemeClr val="dk1"/>
                </a:solidFill>
                <a:latin typeface="Century Gothic"/>
                <a:ea typeface="+mn-lt"/>
                <a:cs typeface="+mn-lt"/>
                <a:sym typeface="Century Gothic"/>
              </a:rPr>
              <a:t>ek</a:t>
            </a:r>
            <a:r>
              <a:rPr lang="nl-NL" sz="3600" i="1" dirty="0">
                <a:solidFill>
                  <a:schemeClr val="dk1"/>
                </a:solidFill>
                <a:latin typeface="Century Gothic"/>
                <a:ea typeface="+mn-lt"/>
                <a:cs typeface="+mn-lt"/>
                <a:sym typeface="Century Gothic"/>
              </a:rPr>
              <a:t> geduldig sou wees?’</a:t>
            </a:r>
            <a:endParaRPr lang="en-US" dirty="0">
              <a:solidFill>
                <a:schemeClr val="dk1"/>
              </a:solidFill>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4000" b="1" i="1" dirty="0">
              <a:solidFill>
                <a:schemeClr val="tx1"/>
              </a:solidFill>
              <a:latin typeface="Century Gothic"/>
              <a:cs typeface="Arial"/>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481885945"/>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821776" y="2543130"/>
            <a:ext cx="10776244" cy="1307527"/>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0"/>
              </a:spcBef>
              <a:buNone/>
            </a:pPr>
            <a:r>
              <a:rPr lang="nl-NL" sz="3600" i="1" dirty="0">
                <a:solidFill>
                  <a:schemeClr val="dk1"/>
                </a:solidFill>
                <a:latin typeface="Century Gothic"/>
                <a:ea typeface="+mn-lt"/>
                <a:cs typeface="+mn-lt"/>
                <a:sym typeface="Century Gothic"/>
              </a:rPr>
              <a:t>‘want die </a:t>
            </a:r>
            <a:r>
              <a:rPr lang="nl-NL" sz="3600" i="1" dirty="0" err="1">
                <a:solidFill>
                  <a:schemeClr val="dk1"/>
                </a:solidFill>
                <a:latin typeface="Century Gothic"/>
                <a:ea typeface="+mn-lt"/>
                <a:cs typeface="+mn-lt"/>
                <a:sym typeface="Century Gothic"/>
              </a:rPr>
              <a:t>woorde</a:t>
            </a:r>
            <a:r>
              <a:rPr lang="nl-NL" sz="3600" i="1" dirty="0">
                <a:solidFill>
                  <a:schemeClr val="dk1"/>
                </a:solidFill>
                <a:latin typeface="Century Gothic"/>
                <a:ea typeface="+mn-lt"/>
                <a:cs typeface="+mn-lt"/>
                <a:sym typeface="Century Gothic"/>
              </a:rPr>
              <a:t> van die Heilige het </a:t>
            </a:r>
            <a:r>
              <a:rPr lang="nl-NL" sz="3600" i="1" dirty="0" err="1">
                <a:solidFill>
                  <a:schemeClr val="dk1"/>
                </a:solidFill>
                <a:latin typeface="Century Gothic"/>
                <a:ea typeface="+mn-lt"/>
                <a:cs typeface="+mn-lt"/>
                <a:sym typeface="Century Gothic"/>
              </a:rPr>
              <a:t>ek</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nie</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verloën</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nie</a:t>
            </a:r>
            <a:r>
              <a:rPr lang="nl-NL" sz="3600" i="1" dirty="0">
                <a:solidFill>
                  <a:schemeClr val="dk1"/>
                </a:solidFill>
                <a:latin typeface="Century Gothic"/>
                <a:ea typeface="+mn-lt"/>
                <a:cs typeface="+mn-lt"/>
                <a:sym typeface="Century Gothic"/>
              </a:rPr>
              <a:t>.’ </a:t>
            </a:r>
            <a:r>
              <a:rPr lang="nl-NL" sz="3600" b="1" i="1" dirty="0">
                <a:solidFill>
                  <a:schemeClr val="dk1"/>
                </a:solidFill>
                <a:latin typeface="Century Gothic"/>
                <a:ea typeface="+mn-lt"/>
                <a:cs typeface="+mn-lt"/>
                <a:sym typeface="Century Gothic"/>
              </a:rPr>
              <a:t>(Job 6:10)</a:t>
            </a:r>
            <a:endParaRPr lang="en-US" b="1" dirty="0">
              <a:solidFill>
                <a:schemeClr val="dk1"/>
              </a:solidFill>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4000" b="1" i="1" dirty="0">
              <a:solidFill>
                <a:schemeClr val="tx1"/>
              </a:solidFill>
              <a:latin typeface="Century Gothic"/>
              <a:cs typeface="Arial"/>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915676996"/>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821776" y="2543130"/>
            <a:ext cx="10776244" cy="1770169"/>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0"/>
              </a:spcBef>
              <a:buNone/>
            </a:pPr>
            <a:r>
              <a:rPr lang="nl-NL" sz="3600" i="1" dirty="0">
                <a:solidFill>
                  <a:schemeClr val="dk1"/>
                </a:solidFill>
                <a:latin typeface="Century Gothic"/>
                <a:ea typeface="+mn-lt"/>
                <a:cs typeface="+mn-lt"/>
                <a:sym typeface="Century Gothic"/>
              </a:rPr>
              <a:t>Gr: LANKMOEDIGHEID: ‘</a:t>
            </a:r>
            <a:r>
              <a:rPr lang="nl-NL" sz="3600" b="1" i="1" dirty="0">
                <a:solidFill>
                  <a:schemeClr val="dk1"/>
                </a:solidFill>
                <a:latin typeface="Century Gothic"/>
                <a:ea typeface="+mn-lt"/>
                <a:cs typeface="+mn-lt"/>
                <a:sym typeface="Century Gothic"/>
              </a:rPr>
              <a:t>mak-</a:t>
            </a:r>
            <a:r>
              <a:rPr lang="nl-NL" sz="3600" b="1" i="1" dirty="0" err="1">
                <a:solidFill>
                  <a:schemeClr val="dk1"/>
                </a:solidFill>
                <a:latin typeface="Century Gothic"/>
                <a:ea typeface="+mn-lt"/>
                <a:cs typeface="+mn-lt"/>
                <a:sym typeface="Century Gothic"/>
              </a:rPr>
              <a:t>roth</a:t>
            </a:r>
            <a:r>
              <a:rPr lang="nl-NL" sz="3600" b="1" i="1" dirty="0">
                <a:solidFill>
                  <a:schemeClr val="dk1"/>
                </a:solidFill>
                <a:latin typeface="Century Gothic"/>
                <a:ea typeface="+mn-lt"/>
                <a:cs typeface="+mn-lt"/>
                <a:sym typeface="Century Gothic"/>
              </a:rPr>
              <a:t>-</a:t>
            </a:r>
            <a:r>
              <a:rPr lang="nl-NL" sz="3600" b="1" i="1" dirty="0" err="1">
                <a:solidFill>
                  <a:schemeClr val="dk1"/>
                </a:solidFill>
                <a:latin typeface="Century Gothic"/>
                <a:ea typeface="+mn-lt"/>
                <a:cs typeface="+mn-lt"/>
                <a:sym typeface="Century Gothic"/>
              </a:rPr>
              <a:t>oo</a:t>
            </a:r>
            <a:r>
              <a:rPr lang="nl-NL" sz="3600" b="1" i="1" dirty="0">
                <a:solidFill>
                  <a:schemeClr val="dk1"/>
                </a:solidFill>
                <a:latin typeface="Century Gothic"/>
                <a:ea typeface="+mn-lt"/>
                <a:cs typeface="+mn-lt"/>
                <a:sym typeface="Century Gothic"/>
              </a:rPr>
              <a:t>-mee-ah</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makrothumia</a:t>
            </a:r>
            <a:r>
              <a:rPr lang="nl-NL" sz="3600" i="1" dirty="0">
                <a:solidFill>
                  <a:schemeClr val="dk1"/>
                </a:solidFill>
                <a:latin typeface="Century Gothic"/>
                <a:ea typeface="+mn-lt"/>
                <a:cs typeface="+mn-lt"/>
                <a:sym typeface="Century Gothic"/>
              </a:rPr>
              <a:t>) Makro beteken GROOT, </a:t>
            </a:r>
            <a:r>
              <a:rPr lang="nl-NL" sz="3600" i="1" dirty="0" err="1">
                <a:solidFill>
                  <a:schemeClr val="dk1"/>
                </a:solidFill>
                <a:latin typeface="Century Gothic"/>
                <a:ea typeface="+mn-lt"/>
                <a:cs typeface="+mn-lt"/>
                <a:sym typeface="Century Gothic"/>
              </a:rPr>
              <a:t>Thumos</a:t>
            </a:r>
            <a:r>
              <a:rPr lang="nl-NL" sz="3600" i="1" dirty="0">
                <a:solidFill>
                  <a:schemeClr val="dk1"/>
                </a:solidFill>
                <a:latin typeface="Century Gothic"/>
                <a:ea typeface="+mn-lt"/>
                <a:cs typeface="+mn-lt"/>
                <a:sym typeface="Century Gothic"/>
              </a:rPr>
              <a:t> beteken TEMPERATUUR.</a:t>
            </a:r>
            <a:endParaRPr lang="en-US" dirty="0">
              <a:solidFill>
                <a:schemeClr val="dk1"/>
              </a:solidFill>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4000" b="1" i="1" dirty="0">
              <a:solidFill>
                <a:schemeClr val="tx1"/>
              </a:solidFill>
              <a:latin typeface="Century Gothic"/>
              <a:cs typeface="Arial"/>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351598849"/>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821776" y="2180273"/>
            <a:ext cx="10776244" cy="2269097"/>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0"/>
              </a:spcBef>
              <a:buNone/>
            </a:pPr>
            <a:r>
              <a:rPr lang="nl-NL" sz="3600" i="1" dirty="0">
                <a:solidFill>
                  <a:schemeClr val="dk1"/>
                </a:solidFill>
                <a:latin typeface="Century Gothic"/>
                <a:ea typeface="+mn-lt"/>
                <a:cs typeface="+mn-lt"/>
                <a:sym typeface="Century Gothic"/>
              </a:rPr>
              <a:t>Gr: LYDSAAMHEID: ‘</a:t>
            </a:r>
            <a:r>
              <a:rPr lang="nl-NL" sz="3600" b="1" i="1" dirty="0">
                <a:solidFill>
                  <a:schemeClr val="dk1"/>
                </a:solidFill>
                <a:latin typeface="Century Gothic"/>
                <a:ea typeface="+mn-lt"/>
                <a:cs typeface="+mn-lt"/>
                <a:sym typeface="Century Gothic"/>
              </a:rPr>
              <a:t>hoop-om-on-</a:t>
            </a:r>
            <a:r>
              <a:rPr lang="nl-NL" sz="3600" b="1" i="1" dirty="0" err="1">
                <a:solidFill>
                  <a:schemeClr val="dk1"/>
                </a:solidFill>
                <a:latin typeface="Century Gothic"/>
                <a:ea typeface="+mn-lt"/>
                <a:cs typeface="+mn-lt"/>
                <a:sym typeface="Century Gothic"/>
              </a:rPr>
              <a:t>ay</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hupomone</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Hupo</a:t>
            </a:r>
            <a:r>
              <a:rPr lang="nl-NL" sz="3600" i="1" dirty="0">
                <a:solidFill>
                  <a:schemeClr val="dk1"/>
                </a:solidFill>
                <a:latin typeface="Century Gothic"/>
                <a:ea typeface="+mn-lt"/>
                <a:cs typeface="+mn-lt"/>
                <a:sym typeface="Century Gothic"/>
              </a:rPr>
              <a:t> beteken ONDER en Meno beteken om te BLY. </a:t>
            </a:r>
            <a:r>
              <a:rPr lang="nl-NL" sz="3600" i="1" dirty="0" err="1">
                <a:solidFill>
                  <a:schemeClr val="dk1"/>
                </a:solidFill>
                <a:latin typeface="Century Gothic"/>
                <a:ea typeface="+mn-lt"/>
                <a:cs typeface="+mn-lt"/>
                <a:sym typeface="Century Gothic"/>
              </a:rPr>
              <a:t>Maw</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letterlik</a:t>
            </a:r>
            <a:r>
              <a:rPr lang="nl-NL" sz="3600" i="1" dirty="0">
                <a:solidFill>
                  <a:schemeClr val="dk1"/>
                </a:solidFill>
                <a:latin typeface="Century Gothic"/>
                <a:ea typeface="+mn-lt"/>
                <a:cs typeface="+mn-lt"/>
                <a:sym typeface="Century Gothic"/>
              </a:rPr>
              <a:t> om iets OP te hou van ONDER af.</a:t>
            </a:r>
            <a:endParaRPr lang="en-US" dirty="0">
              <a:solidFill>
                <a:schemeClr val="dk1"/>
              </a:solidFill>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4000" b="1" i="1" dirty="0">
              <a:solidFill>
                <a:schemeClr val="tx1"/>
              </a:solidFill>
              <a:latin typeface="Century Gothic"/>
              <a:cs typeface="Arial"/>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755161470"/>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821776" y="2180273"/>
            <a:ext cx="10776244" cy="2269097"/>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0"/>
              </a:spcBef>
              <a:buNone/>
            </a:pPr>
            <a:r>
              <a:rPr lang="nl-NL" sz="3600" i="1" dirty="0">
                <a:solidFill>
                  <a:schemeClr val="dk1"/>
                </a:solidFill>
                <a:latin typeface="Century Gothic"/>
                <a:ea typeface="+mn-lt"/>
                <a:cs typeface="+mn-lt"/>
                <a:sym typeface="Century Gothic"/>
              </a:rPr>
              <a:t>‘Ag dit louter vreugde, </a:t>
            </a:r>
            <a:r>
              <a:rPr lang="nl-NL" sz="3600" i="1" dirty="0" err="1">
                <a:solidFill>
                  <a:schemeClr val="dk1"/>
                </a:solidFill>
                <a:latin typeface="Century Gothic"/>
                <a:ea typeface="+mn-lt"/>
                <a:cs typeface="+mn-lt"/>
                <a:sym typeface="Century Gothic"/>
              </a:rPr>
              <a:t>my</a:t>
            </a:r>
            <a:r>
              <a:rPr lang="nl-NL" sz="3600" i="1" dirty="0">
                <a:solidFill>
                  <a:schemeClr val="dk1"/>
                </a:solidFill>
                <a:latin typeface="Century Gothic"/>
                <a:ea typeface="+mn-lt"/>
                <a:cs typeface="+mn-lt"/>
                <a:sym typeface="Century Gothic"/>
              </a:rPr>
              <a:t> broeders, wanneer </a:t>
            </a:r>
            <a:r>
              <a:rPr lang="nl-NL" sz="3600" i="1" dirty="0" err="1">
                <a:solidFill>
                  <a:schemeClr val="dk1"/>
                </a:solidFill>
                <a:latin typeface="Century Gothic"/>
                <a:ea typeface="+mn-lt"/>
                <a:cs typeface="+mn-lt"/>
                <a:sym typeface="Century Gothic"/>
              </a:rPr>
              <a:t>julle</a:t>
            </a:r>
            <a:r>
              <a:rPr lang="nl-NL" sz="3600" i="1" dirty="0">
                <a:solidFill>
                  <a:schemeClr val="dk1"/>
                </a:solidFill>
                <a:latin typeface="Century Gothic"/>
                <a:ea typeface="+mn-lt"/>
                <a:cs typeface="+mn-lt"/>
                <a:sym typeface="Century Gothic"/>
              </a:rPr>
              <a:t> in allerhande </a:t>
            </a:r>
            <a:r>
              <a:rPr lang="nl-NL" sz="3600" i="1" dirty="0" err="1">
                <a:solidFill>
                  <a:schemeClr val="dk1"/>
                </a:solidFill>
                <a:latin typeface="Century Gothic"/>
                <a:ea typeface="+mn-lt"/>
                <a:cs typeface="+mn-lt"/>
                <a:sym typeface="Century Gothic"/>
              </a:rPr>
              <a:t>versoekinge</a:t>
            </a:r>
            <a:r>
              <a:rPr lang="nl-NL" sz="3600" i="1" dirty="0">
                <a:solidFill>
                  <a:schemeClr val="dk1"/>
                </a:solidFill>
                <a:latin typeface="Century Gothic"/>
                <a:ea typeface="+mn-lt"/>
                <a:cs typeface="+mn-lt"/>
                <a:sym typeface="Century Gothic"/>
              </a:rPr>
              <a:t> val, omdat </a:t>
            </a:r>
            <a:r>
              <a:rPr lang="nl-NL" sz="3600" i="1" dirty="0" err="1">
                <a:solidFill>
                  <a:schemeClr val="dk1"/>
                </a:solidFill>
                <a:latin typeface="Century Gothic"/>
                <a:ea typeface="+mn-lt"/>
                <a:cs typeface="+mn-lt"/>
                <a:sym typeface="Century Gothic"/>
              </a:rPr>
              <a:t>julle</a:t>
            </a:r>
            <a:r>
              <a:rPr lang="nl-NL" sz="3600" i="1" dirty="0">
                <a:solidFill>
                  <a:schemeClr val="dk1"/>
                </a:solidFill>
                <a:latin typeface="Century Gothic"/>
                <a:ea typeface="+mn-lt"/>
                <a:cs typeface="+mn-lt"/>
                <a:sym typeface="Century Gothic"/>
              </a:rPr>
              <a:t> weet dat die </a:t>
            </a:r>
            <a:r>
              <a:rPr lang="nl-NL" sz="3600" i="1" dirty="0" err="1">
                <a:solidFill>
                  <a:schemeClr val="dk1"/>
                </a:solidFill>
                <a:latin typeface="Century Gothic"/>
                <a:ea typeface="+mn-lt"/>
                <a:cs typeface="+mn-lt"/>
                <a:sym typeface="Century Gothic"/>
              </a:rPr>
              <a:t>beproewing</a:t>
            </a:r>
            <a:r>
              <a:rPr lang="nl-NL" sz="3600" i="1" dirty="0">
                <a:solidFill>
                  <a:schemeClr val="dk1"/>
                </a:solidFill>
                <a:latin typeface="Century Gothic"/>
                <a:ea typeface="+mn-lt"/>
                <a:cs typeface="+mn-lt"/>
                <a:sym typeface="Century Gothic"/>
              </a:rPr>
              <a:t> van </a:t>
            </a:r>
            <a:r>
              <a:rPr lang="nl-NL" sz="3600" i="1" dirty="0" err="1">
                <a:solidFill>
                  <a:schemeClr val="dk1"/>
                </a:solidFill>
                <a:latin typeface="Century Gothic"/>
                <a:ea typeface="+mn-lt"/>
                <a:cs typeface="+mn-lt"/>
                <a:sym typeface="Century Gothic"/>
              </a:rPr>
              <a:t>julle</a:t>
            </a:r>
            <a:r>
              <a:rPr lang="nl-NL" sz="3600" i="1" dirty="0">
                <a:solidFill>
                  <a:schemeClr val="dk1"/>
                </a:solidFill>
                <a:latin typeface="Century Gothic"/>
                <a:ea typeface="+mn-lt"/>
                <a:cs typeface="+mn-lt"/>
                <a:sym typeface="Century Gothic"/>
              </a:rPr>
              <a:t> geloof </a:t>
            </a:r>
            <a:r>
              <a:rPr lang="nl-NL" sz="3600" i="1" dirty="0" err="1">
                <a:solidFill>
                  <a:schemeClr val="dk1"/>
                </a:solidFill>
                <a:latin typeface="Century Gothic"/>
                <a:ea typeface="+mn-lt"/>
                <a:cs typeface="+mn-lt"/>
                <a:sym typeface="Century Gothic"/>
              </a:rPr>
              <a:t>lydsaamheid</a:t>
            </a:r>
            <a:r>
              <a:rPr lang="nl-NL" sz="3600" i="1" dirty="0">
                <a:solidFill>
                  <a:schemeClr val="dk1"/>
                </a:solidFill>
                <a:latin typeface="Century Gothic"/>
                <a:ea typeface="+mn-lt"/>
                <a:cs typeface="+mn-lt"/>
                <a:sym typeface="Century Gothic"/>
              </a:rPr>
              <a:t> bewerk.’ </a:t>
            </a:r>
            <a:r>
              <a:rPr lang="nl-NL" sz="3600" b="1" i="1" dirty="0">
                <a:solidFill>
                  <a:schemeClr val="dk1"/>
                </a:solidFill>
                <a:latin typeface="Century Gothic"/>
                <a:ea typeface="+mn-lt"/>
                <a:cs typeface="+mn-lt"/>
                <a:sym typeface="Century Gothic"/>
              </a:rPr>
              <a:t>(Jak 1:2)</a:t>
            </a:r>
            <a:endParaRPr lang="en-US" b="1" dirty="0">
              <a:solidFill>
                <a:schemeClr val="dk1"/>
              </a:solidFill>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4000" b="1" i="1" dirty="0">
              <a:solidFill>
                <a:schemeClr val="tx1"/>
              </a:solidFill>
              <a:latin typeface="Century Gothic"/>
              <a:cs typeface="Arial"/>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199692566"/>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821776" y="2543130"/>
            <a:ext cx="10776244" cy="1851812"/>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0"/>
              </a:spcBef>
              <a:buNone/>
            </a:pPr>
            <a:r>
              <a:rPr lang="nl-NL" sz="3600" i="1" dirty="0">
                <a:solidFill>
                  <a:schemeClr val="dk1"/>
                </a:solidFill>
                <a:latin typeface="Century Gothic"/>
                <a:ea typeface="+mn-lt"/>
                <a:cs typeface="+mn-lt"/>
                <a:sym typeface="Century Gothic"/>
              </a:rPr>
              <a:t>‘Want </a:t>
            </a:r>
            <a:r>
              <a:rPr lang="nl-NL" sz="3600" i="1" dirty="0" err="1">
                <a:solidFill>
                  <a:schemeClr val="dk1"/>
                </a:solidFill>
                <a:latin typeface="Century Gothic"/>
                <a:ea typeface="+mn-lt"/>
                <a:cs typeface="+mn-lt"/>
                <a:sym typeface="Century Gothic"/>
              </a:rPr>
              <a:t>julle</a:t>
            </a:r>
            <a:r>
              <a:rPr lang="nl-NL" sz="3600" i="1" dirty="0">
                <a:solidFill>
                  <a:schemeClr val="dk1"/>
                </a:solidFill>
                <a:latin typeface="Century Gothic"/>
                <a:ea typeface="+mn-lt"/>
                <a:cs typeface="+mn-lt"/>
                <a:sym typeface="Century Gothic"/>
              </a:rPr>
              <a:t> het </a:t>
            </a:r>
            <a:r>
              <a:rPr lang="nl-NL" sz="3600" i="1" dirty="0" err="1">
                <a:solidFill>
                  <a:schemeClr val="dk1"/>
                </a:solidFill>
                <a:latin typeface="Century Gothic"/>
                <a:ea typeface="+mn-lt"/>
                <a:cs typeface="+mn-lt"/>
                <a:sym typeface="Century Gothic"/>
              </a:rPr>
              <a:t>lydsaamheid</a:t>
            </a:r>
            <a:r>
              <a:rPr lang="nl-NL" sz="3600" i="1" dirty="0">
                <a:solidFill>
                  <a:schemeClr val="dk1"/>
                </a:solidFill>
                <a:latin typeface="Century Gothic"/>
                <a:ea typeface="+mn-lt"/>
                <a:cs typeface="+mn-lt"/>
                <a:sym typeface="Century Gothic"/>
              </a:rPr>
              <a:t> nodig, om, nadat </a:t>
            </a:r>
            <a:r>
              <a:rPr lang="nl-NL" sz="3600" i="1" dirty="0" err="1">
                <a:solidFill>
                  <a:schemeClr val="dk1"/>
                </a:solidFill>
                <a:latin typeface="Century Gothic"/>
                <a:ea typeface="+mn-lt"/>
                <a:cs typeface="+mn-lt"/>
                <a:sym typeface="Century Gothic"/>
              </a:rPr>
              <a:t>julle</a:t>
            </a:r>
            <a:r>
              <a:rPr lang="nl-NL" sz="3600" i="1" dirty="0">
                <a:solidFill>
                  <a:schemeClr val="dk1"/>
                </a:solidFill>
                <a:latin typeface="Century Gothic"/>
                <a:ea typeface="+mn-lt"/>
                <a:cs typeface="+mn-lt"/>
                <a:sym typeface="Century Gothic"/>
              </a:rPr>
              <a:t> die wil van God </a:t>
            </a:r>
            <a:r>
              <a:rPr lang="nl-NL" sz="3600" i="1" dirty="0" err="1">
                <a:solidFill>
                  <a:schemeClr val="dk1"/>
                </a:solidFill>
                <a:latin typeface="Century Gothic"/>
                <a:ea typeface="+mn-lt"/>
                <a:cs typeface="+mn-lt"/>
                <a:sym typeface="Century Gothic"/>
              </a:rPr>
              <a:t>gedoen</a:t>
            </a:r>
            <a:r>
              <a:rPr lang="nl-NL" sz="3600" i="1" dirty="0">
                <a:solidFill>
                  <a:schemeClr val="dk1"/>
                </a:solidFill>
                <a:latin typeface="Century Gothic"/>
                <a:ea typeface="+mn-lt"/>
                <a:cs typeface="+mn-lt"/>
                <a:sym typeface="Century Gothic"/>
              </a:rPr>
              <a:t> het, die belofte te </a:t>
            </a:r>
            <a:r>
              <a:rPr lang="nl-NL" sz="3600" i="1" dirty="0" err="1">
                <a:solidFill>
                  <a:schemeClr val="dk1"/>
                </a:solidFill>
                <a:latin typeface="Century Gothic"/>
                <a:ea typeface="+mn-lt"/>
                <a:cs typeface="+mn-lt"/>
                <a:sym typeface="Century Gothic"/>
              </a:rPr>
              <a:t>verkry</a:t>
            </a:r>
            <a:r>
              <a:rPr lang="nl-NL" sz="3600" i="1" dirty="0">
                <a:solidFill>
                  <a:schemeClr val="dk1"/>
                </a:solidFill>
                <a:latin typeface="Century Gothic"/>
                <a:ea typeface="+mn-lt"/>
                <a:cs typeface="+mn-lt"/>
                <a:sym typeface="Century Gothic"/>
              </a:rPr>
              <a:t>.’</a:t>
            </a:r>
            <a:endParaRPr lang="en-US" dirty="0">
              <a:solidFill>
                <a:schemeClr val="dk1"/>
              </a:solidFill>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tx1"/>
                </a:solidFill>
                <a:latin typeface="Century Gothic"/>
                <a:cs typeface="Arial"/>
              </a:rPr>
              <a:t>Heb 10:36.</a:t>
            </a:r>
            <a:endParaRPr lang="en-US" dirty="0">
              <a:solidFill>
                <a:schemeClr val="tx1"/>
              </a:solidFill>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024390850"/>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1665420" y="1935342"/>
            <a:ext cx="10975815" cy="1253097"/>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0"/>
              </a:spcBef>
              <a:buNone/>
            </a:pPr>
            <a:r>
              <a:rPr lang="nl-NL" sz="3600" i="1" dirty="0">
                <a:solidFill>
                  <a:schemeClr val="dk1"/>
                </a:solidFill>
                <a:latin typeface="Century Gothic"/>
                <a:ea typeface="+mn-lt"/>
                <a:cs typeface="+mn-lt"/>
                <a:sym typeface="Century Gothic"/>
              </a:rPr>
              <a:t>#1, NEDERIGHEID is </a:t>
            </a:r>
            <a:r>
              <a:rPr lang="nl-NL" sz="3600" i="1" dirty="0" err="1">
                <a:solidFill>
                  <a:schemeClr val="dk1"/>
                </a:solidFill>
                <a:latin typeface="Century Gothic"/>
                <a:ea typeface="+mn-lt"/>
                <a:cs typeface="+mn-lt"/>
                <a:sym typeface="Century Gothic"/>
              </a:rPr>
              <a:t>nie</a:t>
            </a:r>
            <a:r>
              <a:rPr lang="nl-NL" sz="3600" i="1" dirty="0">
                <a:solidFill>
                  <a:schemeClr val="dk1"/>
                </a:solidFill>
                <a:latin typeface="Century Gothic"/>
                <a:ea typeface="+mn-lt"/>
                <a:cs typeface="+mn-lt"/>
                <a:sym typeface="Century Gothic"/>
              </a:rPr>
              <a:t> SWAKHEID </a:t>
            </a:r>
            <a:r>
              <a:rPr lang="nl-NL" sz="3600" i="1" dirty="0" err="1">
                <a:solidFill>
                  <a:schemeClr val="dk1"/>
                </a:solidFill>
                <a:latin typeface="Century Gothic"/>
                <a:ea typeface="+mn-lt"/>
                <a:cs typeface="+mn-lt"/>
                <a:sym typeface="Century Gothic"/>
              </a:rPr>
              <a:t>nie</a:t>
            </a:r>
            <a:r>
              <a:rPr lang="nl-NL" sz="3600" i="1" dirty="0">
                <a:solidFill>
                  <a:schemeClr val="dk1"/>
                </a:solidFill>
                <a:latin typeface="Century Gothic"/>
                <a:ea typeface="+mn-lt"/>
                <a:cs typeface="+mn-lt"/>
                <a:sym typeface="Century Gothic"/>
              </a:rPr>
              <a:t>. (</a:t>
            </a:r>
            <a:r>
              <a:rPr lang="nl-NL" sz="3600" b="1" i="1" dirty="0">
                <a:solidFill>
                  <a:schemeClr val="dk1"/>
                </a:solidFill>
                <a:latin typeface="Century Gothic"/>
                <a:ea typeface="+mn-lt"/>
                <a:cs typeface="+mn-lt"/>
                <a:sym typeface="Century Gothic"/>
              </a:rPr>
              <a:t>MEEKNESS </a:t>
            </a:r>
            <a:r>
              <a:rPr lang="nl-NL" sz="3600" i="1" dirty="0">
                <a:solidFill>
                  <a:schemeClr val="dk1"/>
                </a:solidFill>
                <a:latin typeface="Century Gothic"/>
                <a:ea typeface="+mn-lt"/>
                <a:cs typeface="+mn-lt"/>
                <a:sym typeface="Century Gothic"/>
              </a:rPr>
              <a:t>is </a:t>
            </a:r>
            <a:r>
              <a:rPr lang="nl-NL" sz="3600" i="1" dirty="0" err="1">
                <a:solidFill>
                  <a:schemeClr val="dk1"/>
                </a:solidFill>
                <a:latin typeface="Century Gothic"/>
                <a:ea typeface="+mn-lt"/>
                <a:cs typeface="+mn-lt"/>
                <a:sym typeface="Century Gothic"/>
              </a:rPr>
              <a:t>not</a:t>
            </a:r>
            <a:r>
              <a:rPr lang="nl-NL" sz="3600" i="1" dirty="0">
                <a:solidFill>
                  <a:schemeClr val="dk1"/>
                </a:solidFill>
                <a:latin typeface="Century Gothic"/>
                <a:ea typeface="+mn-lt"/>
                <a:cs typeface="+mn-lt"/>
                <a:sym typeface="Century Gothic"/>
              </a:rPr>
              <a:t> </a:t>
            </a:r>
            <a:r>
              <a:rPr lang="nl-NL" sz="3600" b="1" i="1" dirty="0">
                <a:solidFill>
                  <a:schemeClr val="dk1"/>
                </a:solidFill>
                <a:latin typeface="Century Gothic"/>
                <a:ea typeface="+mn-lt"/>
                <a:cs typeface="+mn-lt"/>
                <a:sym typeface="Century Gothic"/>
              </a:rPr>
              <a:t>WEAKNESS</a:t>
            </a:r>
            <a:r>
              <a:rPr lang="nl-NL" sz="3600" i="1" dirty="0">
                <a:solidFill>
                  <a:schemeClr val="dk1"/>
                </a:solidFill>
                <a:latin typeface="Century Gothic"/>
                <a:ea typeface="+mn-lt"/>
                <a:cs typeface="+mn-lt"/>
                <a:sym typeface="Century Gothic"/>
              </a:rPr>
              <a:t>)</a:t>
            </a:r>
            <a:endParaRPr lang="en-US" b="1" dirty="0">
              <a:solidFill>
                <a:schemeClr val="dk1"/>
              </a:solidFill>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4000" b="1" i="1" dirty="0">
              <a:solidFill>
                <a:schemeClr val="tx1"/>
              </a:solidFill>
              <a:latin typeface="Century Gothic"/>
              <a:cs typeface="Arial"/>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
        <p:nvSpPr>
          <p:cNvPr id="2" name="Content Placeholder 1">
            <a:extLst>
              <a:ext uri="{FF2B5EF4-FFF2-40B4-BE49-F238E27FC236}">
                <a16:creationId xmlns:a16="http://schemas.microsoft.com/office/drawing/2014/main" id="{92B990AB-4F24-7ECA-BDA9-924FC760B45B}"/>
              </a:ext>
            </a:extLst>
          </p:cNvPr>
          <p:cNvSpPr txBox="1">
            <a:spLocks/>
          </p:cNvSpPr>
          <p:nvPr/>
        </p:nvSpPr>
        <p:spPr>
          <a:xfrm>
            <a:off x="1665419" y="3232555"/>
            <a:ext cx="10776244" cy="717883"/>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0"/>
              </a:spcBef>
              <a:buNone/>
            </a:pPr>
            <a:r>
              <a:rPr lang="nl-NL" sz="3600" i="1" dirty="0">
                <a:solidFill>
                  <a:schemeClr val="dk1"/>
                </a:solidFill>
                <a:latin typeface="Century Gothic"/>
                <a:ea typeface="+mn-lt"/>
                <a:cs typeface="+mn-lt"/>
                <a:sym typeface="Century Gothic"/>
              </a:rPr>
              <a:t>#2, NEDERIGHEID is </a:t>
            </a:r>
            <a:r>
              <a:rPr lang="nl-NL" sz="3600" i="1" dirty="0" err="1">
                <a:solidFill>
                  <a:schemeClr val="dk1"/>
                </a:solidFill>
                <a:latin typeface="Century Gothic"/>
                <a:ea typeface="+mn-lt"/>
                <a:cs typeface="+mn-lt"/>
                <a:sym typeface="Century Gothic"/>
              </a:rPr>
              <a:t>nie</a:t>
            </a:r>
            <a:r>
              <a:rPr lang="nl-NL" sz="3600" i="1" dirty="0">
                <a:solidFill>
                  <a:schemeClr val="dk1"/>
                </a:solidFill>
                <a:latin typeface="Century Gothic"/>
                <a:ea typeface="+mn-lt"/>
                <a:cs typeface="+mn-lt"/>
                <a:sym typeface="Century Gothic"/>
              </a:rPr>
              <a:t> SKAAMGEID </a:t>
            </a:r>
            <a:r>
              <a:rPr lang="nl-NL" sz="3600" i="1" dirty="0" err="1">
                <a:solidFill>
                  <a:schemeClr val="dk1"/>
                </a:solidFill>
                <a:latin typeface="Century Gothic"/>
                <a:ea typeface="+mn-lt"/>
                <a:cs typeface="+mn-lt"/>
                <a:sym typeface="Century Gothic"/>
              </a:rPr>
              <a:t>nie</a:t>
            </a:r>
            <a:r>
              <a:rPr lang="nl-NL" sz="3600" i="1" dirty="0">
                <a:solidFill>
                  <a:schemeClr val="dk1"/>
                </a:solidFill>
                <a:latin typeface="Century Gothic"/>
                <a:ea typeface="+mn-lt"/>
                <a:cs typeface="+mn-lt"/>
                <a:sym typeface="Century Gothic"/>
              </a:rPr>
              <a:t>.</a:t>
            </a:r>
            <a:endParaRPr lang="en-US" b="1" dirty="0">
              <a:solidFill>
                <a:schemeClr val="dk1"/>
              </a:solidFill>
            </a:endParaRPr>
          </a:p>
        </p:txBody>
      </p:sp>
      <p:sp>
        <p:nvSpPr>
          <p:cNvPr id="3" name="Content Placeholder 1">
            <a:extLst>
              <a:ext uri="{FF2B5EF4-FFF2-40B4-BE49-F238E27FC236}">
                <a16:creationId xmlns:a16="http://schemas.microsoft.com/office/drawing/2014/main" id="{5B58E20E-F584-5A62-F7C6-6843E1C4EFCF}"/>
              </a:ext>
            </a:extLst>
          </p:cNvPr>
          <p:cNvSpPr txBox="1">
            <a:spLocks/>
          </p:cNvSpPr>
          <p:nvPr/>
        </p:nvSpPr>
        <p:spPr>
          <a:xfrm>
            <a:off x="1665420" y="3949198"/>
            <a:ext cx="10776244" cy="1234954"/>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0"/>
              </a:spcBef>
              <a:buNone/>
            </a:pPr>
            <a:r>
              <a:rPr lang="nl-NL" sz="3600" i="1" dirty="0">
                <a:solidFill>
                  <a:schemeClr val="dk1"/>
                </a:solidFill>
                <a:latin typeface="Century Gothic"/>
                <a:ea typeface="+mn-lt"/>
                <a:cs typeface="+mn-lt"/>
                <a:sym typeface="Century Gothic"/>
              </a:rPr>
              <a:t>#3, NEDERIGHEID is </a:t>
            </a:r>
            <a:r>
              <a:rPr lang="nl-NL" sz="3600" i="1" dirty="0" err="1">
                <a:solidFill>
                  <a:schemeClr val="dk1"/>
                </a:solidFill>
                <a:latin typeface="Century Gothic"/>
                <a:ea typeface="+mn-lt"/>
                <a:cs typeface="+mn-lt"/>
                <a:sym typeface="Century Gothic"/>
              </a:rPr>
              <a:t>nie</a:t>
            </a:r>
            <a:r>
              <a:rPr lang="nl-NL" sz="3600" i="1" dirty="0">
                <a:solidFill>
                  <a:schemeClr val="dk1"/>
                </a:solidFill>
                <a:latin typeface="Century Gothic"/>
                <a:ea typeface="+mn-lt"/>
                <a:cs typeface="+mn-lt"/>
                <a:sym typeface="Century Gothic"/>
              </a:rPr>
              <a:t> ‘n MINDERWAARDIGHEIDS KOMPLEKS </a:t>
            </a:r>
            <a:r>
              <a:rPr lang="nl-NL" sz="3600" i="1" dirty="0" err="1">
                <a:solidFill>
                  <a:schemeClr val="dk1"/>
                </a:solidFill>
                <a:latin typeface="Century Gothic"/>
                <a:ea typeface="+mn-lt"/>
                <a:cs typeface="+mn-lt"/>
                <a:sym typeface="Century Gothic"/>
              </a:rPr>
              <a:t>nie</a:t>
            </a:r>
            <a:r>
              <a:rPr lang="nl-NL" sz="3600" i="1" dirty="0">
                <a:solidFill>
                  <a:schemeClr val="dk1"/>
                </a:solidFill>
                <a:latin typeface="Century Gothic"/>
                <a:ea typeface="+mn-lt"/>
                <a:cs typeface="+mn-lt"/>
                <a:sym typeface="Century Gothic"/>
              </a:rPr>
              <a:t>.</a:t>
            </a:r>
            <a:endParaRPr lang="en-US" b="1" dirty="0">
              <a:solidFill>
                <a:schemeClr val="dk1"/>
              </a:solidFill>
            </a:endParaRPr>
          </a:p>
        </p:txBody>
      </p:sp>
    </p:spTree>
    <p:extLst>
      <p:ext uri="{BB962C8B-B14F-4D97-AF65-F5344CB8AC3E}">
        <p14:creationId xmlns:p14="http://schemas.microsoft.com/office/powerpoint/2010/main" val="1767380069"/>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ppt_x"/>
                                          </p:val>
                                        </p:tav>
                                        <p:tav tm="100000">
                                          <p:val>
                                            <p:strVal val="#ppt_x"/>
                                          </p:val>
                                        </p:tav>
                                      </p:tavLst>
                                    </p:anim>
                                    <p:anim calcmode="lin" valueType="num">
                                      <p:cBhvr additive="base">
                                        <p:cTn id="1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ppt_x"/>
                                          </p:val>
                                        </p:tav>
                                        <p:tav tm="100000">
                                          <p:val>
                                            <p:strVal val="#ppt_x"/>
                                          </p:val>
                                        </p:tav>
                                      </p:tavLst>
                                    </p:anim>
                                    <p:anim calcmode="lin" valueType="num">
                                      <p:cBhvr additive="base">
                                        <p:cTn id="20"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2" grpId="0"/>
      <p:bldP spid="3" grpId="0"/>
    </p:bldLst>
  </p:timing>
</p:sld>
</file>

<file path=ppt/slides/slide3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295623" y="1397617"/>
            <a:ext cx="11801313" cy="749889"/>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0"/>
              </a:spcBef>
              <a:buNone/>
            </a:pPr>
            <a:r>
              <a:rPr lang="nl-NL" sz="3600" i="1" dirty="0">
                <a:solidFill>
                  <a:schemeClr val="dk1"/>
                </a:solidFill>
                <a:latin typeface="Century Gothic"/>
                <a:ea typeface="+mn-lt"/>
                <a:cs typeface="+mn-lt"/>
                <a:sym typeface="Century Gothic"/>
              </a:rPr>
              <a:t>LANKMOEDIGHEID word </a:t>
            </a:r>
            <a:r>
              <a:rPr lang="nl-NL" sz="3600" i="1" dirty="0">
                <a:solidFill>
                  <a:schemeClr val="dk1"/>
                </a:solidFill>
                <a:latin typeface="Century Gothic"/>
                <a:cs typeface="Calibri"/>
              </a:rPr>
              <a:t>beoefen </a:t>
            </a:r>
            <a:r>
              <a:rPr lang="nl-NL" sz="3600" i="1" dirty="0" err="1">
                <a:solidFill>
                  <a:schemeClr val="dk1"/>
                </a:solidFill>
                <a:latin typeface="Century Gothic"/>
                <a:cs typeface="Calibri"/>
              </a:rPr>
              <a:t>teenoor</a:t>
            </a:r>
            <a:r>
              <a:rPr lang="nl-NL" sz="3600" i="1" dirty="0">
                <a:solidFill>
                  <a:schemeClr val="dk1"/>
                </a:solidFill>
                <a:latin typeface="Century Gothic"/>
                <a:cs typeface="Calibri"/>
              </a:rPr>
              <a:t> MENSE…</a:t>
            </a:r>
            <a:endParaRPr lang="en-US" dirty="0">
              <a:solidFill>
                <a:schemeClr val="dk1"/>
              </a:solidFill>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1494928" y="490728"/>
            <a:ext cx="10023087"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3200" i="1" dirty="0">
              <a:solidFill>
                <a:schemeClr val="tx1"/>
              </a:solidFill>
              <a:latin typeface="Century Gothic"/>
              <a:cs typeface="Arial"/>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
        <p:nvSpPr>
          <p:cNvPr id="2" name="Content Placeholder 1">
            <a:extLst>
              <a:ext uri="{FF2B5EF4-FFF2-40B4-BE49-F238E27FC236}">
                <a16:creationId xmlns:a16="http://schemas.microsoft.com/office/drawing/2014/main" id="{6BB0D375-DC0A-2645-A266-9800AA7AD1C6}"/>
              </a:ext>
            </a:extLst>
          </p:cNvPr>
          <p:cNvSpPr txBox="1">
            <a:spLocks/>
          </p:cNvSpPr>
          <p:nvPr/>
        </p:nvSpPr>
        <p:spPr>
          <a:xfrm>
            <a:off x="295623" y="2149219"/>
            <a:ext cx="11801313" cy="1339531"/>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0"/>
              </a:spcBef>
              <a:buNone/>
            </a:pPr>
            <a:r>
              <a:rPr lang="nl-NL" sz="3600" i="1" dirty="0">
                <a:solidFill>
                  <a:schemeClr val="dk1"/>
                </a:solidFill>
                <a:latin typeface="Century Gothic"/>
                <a:ea typeface="+mn-lt"/>
                <a:cs typeface="+mn-lt"/>
                <a:sym typeface="Century Gothic"/>
              </a:rPr>
              <a:t>LYDSAAMHEID word beoefen </a:t>
            </a:r>
            <a:r>
              <a:rPr lang="nl-NL" sz="3600" i="1" dirty="0" err="1">
                <a:solidFill>
                  <a:schemeClr val="dk1"/>
                </a:solidFill>
                <a:latin typeface="Century Gothic"/>
                <a:ea typeface="+mn-lt"/>
                <a:cs typeface="+mn-lt"/>
                <a:sym typeface="Century Gothic"/>
              </a:rPr>
              <a:t>teenoor</a:t>
            </a:r>
            <a:r>
              <a:rPr lang="nl-NL" sz="3600" i="1" dirty="0">
                <a:solidFill>
                  <a:schemeClr val="dk1"/>
                </a:solidFill>
                <a:latin typeface="Century Gothic"/>
                <a:ea typeface="+mn-lt"/>
                <a:cs typeface="+mn-lt"/>
                <a:sym typeface="Century Gothic"/>
              </a:rPr>
              <a:t> MOEILIKE OMSTANDIGHEDE...</a:t>
            </a:r>
            <a:endParaRPr lang="en-US" dirty="0">
              <a:solidFill>
                <a:schemeClr val="dk1"/>
              </a:solidFill>
            </a:endParaRPr>
          </a:p>
        </p:txBody>
      </p:sp>
      <p:sp>
        <p:nvSpPr>
          <p:cNvPr id="5" name="Content Placeholder 1">
            <a:extLst>
              <a:ext uri="{FF2B5EF4-FFF2-40B4-BE49-F238E27FC236}">
                <a16:creationId xmlns:a16="http://schemas.microsoft.com/office/drawing/2014/main" id="{9A7B6FB6-5F81-816D-889F-D9401BF7F14A}"/>
              </a:ext>
            </a:extLst>
          </p:cNvPr>
          <p:cNvSpPr txBox="1">
            <a:spLocks/>
          </p:cNvSpPr>
          <p:nvPr/>
        </p:nvSpPr>
        <p:spPr>
          <a:xfrm>
            <a:off x="293809" y="3491303"/>
            <a:ext cx="11801313" cy="1339531"/>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0"/>
              </a:spcBef>
              <a:buNone/>
            </a:pPr>
            <a:r>
              <a:rPr lang="nl-NL" sz="3600" i="1" dirty="0">
                <a:solidFill>
                  <a:schemeClr val="dk1"/>
                </a:solidFill>
                <a:latin typeface="Century Gothic"/>
                <a:ea typeface="+mn-lt"/>
                <a:cs typeface="+mn-lt"/>
                <a:sym typeface="Century Gothic"/>
              </a:rPr>
              <a:t>LANKMOEDIGHEID is die </a:t>
            </a:r>
            <a:r>
              <a:rPr lang="nl-NL" sz="3600" i="1" dirty="0" err="1">
                <a:solidFill>
                  <a:schemeClr val="dk1"/>
                </a:solidFill>
                <a:latin typeface="Century Gothic"/>
                <a:ea typeface="+mn-lt"/>
                <a:cs typeface="+mn-lt"/>
                <a:sym typeface="Century Gothic"/>
              </a:rPr>
              <a:t>teenoorgestelde</a:t>
            </a:r>
            <a:r>
              <a:rPr lang="nl-NL" sz="3600" i="1" dirty="0">
                <a:solidFill>
                  <a:schemeClr val="dk1"/>
                </a:solidFill>
                <a:latin typeface="Century Gothic"/>
                <a:ea typeface="+mn-lt"/>
                <a:cs typeface="+mn-lt"/>
                <a:sym typeface="Century Gothic"/>
              </a:rPr>
              <a:t> van ‘n</a:t>
            </a:r>
            <a:r>
              <a:rPr lang="nl-NL" sz="3600" i="1" dirty="0">
                <a:solidFill>
                  <a:schemeClr val="dk1"/>
                </a:solidFill>
                <a:latin typeface="Century Gothic"/>
                <a:cs typeface="Calibri"/>
              </a:rPr>
              <a:t> </a:t>
            </a:r>
            <a:r>
              <a:rPr lang="nl-NL" sz="3600" b="1" i="1" dirty="0">
                <a:solidFill>
                  <a:schemeClr val="dk1"/>
                </a:solidFill>
                <a:latin typeface="Century Gothic"/>
                <a:cs typeface="Calibri"/>
              </a:rPr>
              <a:t>KORT HUMEUR</a:t>
            </a:r>
            <a:r>
              <a:rPr lang="nl-NL" sz="3600" i="1" dirty="0">
                <a:solidFill>
                  <a:schemeClr val="dk1"/>
                </a:solidFill>
                <a:latin typeface="Century Gothic"/>
                <a:cs typeface="Calibri"/>
              </a:rPr>
              <a:t>. (Genade)</a:t>
            </a:r>
            <a:endParaRPr lang="en-US" dirty="0">
              <a:solidFill>
                <a:schemeClr val="dk1"/>
              </a:solidFill>
            </a:endParaRPr>
          </a:p>
        </p:txBody>
      </p:sp>
      <p:sp>
        <p:nvSpPr>
          <p:cNvPr id="10" name="Content Placeholder 1">
            <a:extLst>
              <a:ext uri="{FF2B5EF4-FFF2-40B4-BE49-F238E27FC236}">
                <a16:creationId xmlns:a16="http://schemas.microsoft.com/office/drawing/2014/main" id="{B91D53A7-4832-23E9-7C7C-FEE757045E46}"/>
              </a:ext>
            </a:extLst>
          </p:cNvPr>
          <p:cNvSpPr txBox="1">
            <a:spLocks/>
          </p:cNvSpPr>
          <p:nvPr/>
        </p:nvSpPr>
        <p:spPr>
          <a:xfrm>
            <a:off x="293809" y="4833874"/>
            <a:ext cx="11801313" cy="1339531"/>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0"/>
              </a:spcBef>
              <a:buNone/>
            </a:pPr>
            <a:r>
              <a:rPr lang="nl-NL" sz="3600" i="1" dirty="0">
                <a:solidFill>
                  <a:schemeClr val="dk1"/>
                </a:solidFill>
                <a:latin typeface="Century Gothic"/>
                <a:ea typeface="+mn-lt"/>
                <a:cs typeface="+mn-lt"/>
                <a:sym typeface="Century Gothic"/>
              </a:rPr>
              <a:t>LYDSAAMHEID is die </a:t>
            </a:r>
            <a:r>
              <a:rPr lang="nl-NL" sz="3600" i="1" dirty="0" err="1">
                <a:solidFill>
                  <a:schemeClr val="dk1"/>
                </a:solidFill>
                <a:latin typeface="Century Gothic"/>
                <a:ea typeface="+mn-lt"/>
                <a:cs typeface="+mn-lt"/>
                <a:sym typeface="Century Gothic"/>
              </a:rPr>
              <a:t>teenoorgestelde</a:t>
            </a:r>
            <a:r>
              <a:rPr lang="nl-NL" sz="3600" i="1" dirty="0">
                <a:solidFill>
                  <a:schemeClr val="dk1"/>
                </a:solidFill>
                <a:latin typeface="Century Gothic"/>
                <a:ea typeface="+mn-lt"/>
                <a:cs typeface="+mn-lt"/>
                <a:sym typeface="Century Gothic"/>
              </a:rPr>
              <a:t> van om </a:t>
            </a:r>
            <a:r>
              <a:rPr lang="nl-NL" sz="3600" b="1" i="1" dirty="0">
                <a:solidFill>
                  <a:schemeClr val="dk1"/>
                </a:solidFill>
                <a:latin typeface="Century Gothic"/>
                <a:cs typeface="Calibri"/>
              </a:rPr>
              <a:t>MOED OP TE GEE</a:t>
            </a:r>
            <a:r>
              <a:rPr lang="nl-NL" sz="3600" i="1" dirty="0">
                <a:solidFill>
                  <a:schemeClr val="dk1"/>
                </a:solidFill>
                <a:latin typeface="Century Gothic"/>
                <a:cs typeface="Calibri"/>
              </a:rPr>
              <a:t>. (Hoop)</a:t>
            </a:r>
            <a:endParaRPr lang="en-US" dirty="0">
              <a:solidFill>
                <a:schemeClr val="dk1"/>
              </a:solidFill>
            </a:endParaRPr>
          </a:p>
        </p:txBody>
      </p:sp>
    </p:spTree>
    <p:extLst>
      <p:ext uri="{BB962C8B-B14F-4D97-AF65-F5344CB8AC3E}">
        <p14:creationId xmlns:p14="http://schemas.microsoft.com/office/powerpoint/2010/main" val="1856579096"/>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ppt_x"/>
                                          </p:val>
                                        </p:tav>
                                        <p:tav tm="100000">
                                          <p:val>
                                            <p:strVal val="#ppt_x"/>
                                          </p:val>
                                        </p:tav>
                                      </p:tavLst>
                                    </p:anim>
                                    <p:anim calcmode="lin" valueType="num">
                                      <p:cBhvr additive="base">
                                        <p:cTn id="1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anim calcmode="lin" valueType="num">
                                      <p:cBhvr additive="base">
                                        <p:cTn id="25" dur="500" fill="hold"/>
                                        <p:tgtEl>
                                          <p:spTgt spid="10"/>
                                        </p:tgtEl>
                                        <p:attrNameLst>
                                          <p:attrName>ppt_x</p:attrName>
                                        </p:attrNameLst>
                                      </p:cBhvr>
                                      <p:tavLst>
                                        <p:tav tm="0">
                                          <p:val>
                                            <p:strVal val="#ppt_x"/>
                                          </p:val>
                                        </p:tav>
                                        <p:tav tm="100000">
                                          <p:val>
                                            <p:strVal val="#ppt_x"/>
                                          </p:val>
                                        </p:tav>
                                      </p:tavLst>
                                    </p:anim>
                                    <p:anim calcmode="lin" valueType="num">
                                      <p:cBhvr additive="base">
                                        <p:cTn id="26"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2" grpId="0"/>
      <p:bldP spid="5" grpId="0"/>
      <p:bldP spid="10" grpId="0"/>
    </p:bldLst>
  </p:timing>
</p:sld>
</file>

<file path=ppt/slides/slide3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821776" y="2543130"/>
            <a:ext cx="10776244" cy="2441454"/>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0"/>
              </a:spcBef>
              <a:buNone/>
            </a:pPr>
            <a:r>
              <a:rPr lang="nl-NL" sz="3600" i="1" dirty="0">
                <a:solidFill>
                  <a:schemeClr val="dk1"/>
                </a:solidFill>
                <a:latin typeface="Century Gothic"/>
                <a:ea typeface="+mn-lt"/>
                <a:cs typeface="+mn-lt"/>
                <a:sym typeface="Century Gothic"/>
              </a:rPr>
              <a:t>Die </a:t>
            </a:r>
            <a:r>
              <a:rPr lang="nl-NL" sz="3600" i="1" dirty="0" err="1">
                <a:solidFill>
                  <a:schemeClr val="dk1"/>
                </a:solidFill>
                <a:latin typeface="Century Gothic"/>
                <a:ea typeface="+mn-lt"/>
                <a:cs typeface="+mn-lt"/>
                <a:sym typeface="Century Gothic"/>
              </a:rPr>
              <a:t>aspek</a:t>
            </a:r>
            <a:r>
              <a:rPr lang="nl-NL" sz="3600" i="1" dirty="0">
                <a:solidFill>
                  <a:schemeClr val="dk1"/>
                </a:solidFill>
                <a:latin typeface="Century Gothic"/>
                <a:ea typeface="+mn-lt"/>
                <a:cs typeface="+mn-lt"/>
                <a:sym typeface="Century Gothic"/>
              </a:rPr>
              <a:t> van die </a:t>
            </a:r>
            <a:r>
              <a:rPr lang="nl-NL" sz="3600" i="1" dirty="0" err="1">
                <a:solidFill>
                  <a:schemeClr val="dk1"/>
                </a:solidFill>
                <a:latin typeface="Century Gothic"/>
                <a:ea typeface="+mn-lt"/>
                <a:cs typeface="+mn-lt"/>
                <a:sym typeface="Century Gothic"/>
              </a:rPr>
              <a:t>vrug</a:t>
            </a:r>
            <a:r>
              <a:rPr lang="nl-NL" sz="3600" i="1" dirty="0">
                <a:solidFill>
                  <a:schemeClr val="dk1"/>
                </a:solidFill>
                <a:latin typeface="Century Gothic"/>
                <a:ea typeface="+mn-lt"/>
                <a:cs typeface="+mn-lt"/>
                <a:sym typeface="Century Gothic"/>
              </a:rPr>
              <a:t> van die Gees wat in die </a:t>
            </a:r>
            <a:r>
              <a:rPr lang="nl-NL" sz="3600" i="1" dirty="0" err="1">
                <a:solidFill>
                  <a:schemeClr val="dk1"/>
                </a:solidFill>
                <a:latin typeface="Century Gothic"/>
                <a:ea typeface="+mn-lt"/>
                <a:cs typeface="+mn-lt"/>
                <a:sym typeface="Century Gothic"/>
              </a:rPr>
              <a:t>aangesig</a:t>
            </a:r>
            <a:r>
              <a:rPr lang="nl-NL" sz="3600" i="1" dirty="0">
                <a:solidFill>
                  <a:schemeClr val="dk1"/>
                </a:solidFill>
                <a:latin typeface="Century Gothic"/>
                <a:ea typeface="+mn-lt"/>
                <a:cs typeface="+mn-lt"/>
                <a:sym typeface="Century Gothic"/>
              </a:rPr>
              <a:t> van FRUSTRASIE of PROVOKASIE </a:t>
            </a:r>
            <a:r>
              <a:rPr lang="nl-NL" sz="3600" i="1" dirty="0" err="1">
                <a:solidFill>
                  <a:schemeClr val="dk1"/>
                </a:solidFill>
                <a:latin typeface="Century Gothic"/>
                <a:ea typeface="+mn-lt"/>
                <a:cs typeface="+mn-lt"/>
                <a:sym typeface="Century Gothic"/>
              </a:rPr>
              <a:t>nie</a:t>
            </a:r>
            <a:r>
              <a:rPr lang="nl-NL" sz="3600" i="1" dirty="0">
                <a:solidFill>
                  <a:schemeClr val="dk1"/>
                </a:solidFill>
                <a:latin typeface="Century Gothic"/>
                <a:ea typeface="+mn-lt"/>
                <a:cs typeface="+mn-lt"/>
                <a:sym typeface="Century Gothic"/>
              </a:rPr>
              <a:t> haastig is om te VERGELD of vinnig is om te STRAF </a:t>
            </a:r>
            <a:r>
              <a:rPr lang="nl-NL" sz="3600" i="1" dirty="0" err="1">
                <a:solidFill>
                  <a:schemeClr val="dk1"/>
                </a:solidFill>
                <a:latin typeface="Century Gothic"/>
                <a:ea typeface="+mn-lt"/>
                <a:cs typeface="+mn-lt"/>
                <a:sym typeface="Century Gothic"/>
              </a:rPr>
              <a:t>nie</a:t>
            </a:r>
            <a:r>
              <a:rPr lang="nl-NL" sz="3600" i="1" dirty="0">
                <a:solidFill>
                  <a:schemeClr val="dk1"/>
                </a:solidFill>
                <a:latin typeface="Century Gothic"/>
                <a:ea typeface="+mn-lt"/>
                <a:cs typeface="+mn-lt"/>
                <a:sym typeface="Century Gothic"/>
              </a:rPr>
              <a:t>.</a:t>
            </a:r>
            <a:endParaRPr lang="en-US" dirty="0">
              <a:solidFill>
                <a:schemeClr val="dk1"/>
              </a:solidFill>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tx1"/>
                </a:solidFill>
                <a:latin typeface="Century Gothic"/>
                <a:cs typeface="Arial"/>
              </a:rPr>
              <a:t>LANKMOEDIGHEID:</a:t>
            </a:r>
            <a:endParaRPr lang="en-US" dirty="0">
              <a:solidFill>
                <a:schemeClr val="tx1"/>
              </a:solidFill>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768929143"/>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821776" y="2543130"/>
            <a:ext cx="10776244" cy="2441454"/>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0"/>
              </a:spcBef>
              <a:buNone/>
            </a:pPr>
            <a:r>
              <a:rPr lang="nl-NL" sz="3600" i="1" dirty="0">
                <a:solidFill>
                  <a:schemeClr val="dk1"/>
                </a:solidFill>
                <a:latin typeface="Century Gothic"/>
                <a:ea typeface="+mn-lt"/>
                <a:cs typeface="+mn-lt"/>
                <a:sym typeface="Century Gothic"/>
              </a:rPr>
              <a:t>Die </a:t>
            </a:r>
            <a:r>
              <a:rPr lang="nl-NL" sz="3600" i="1" dirty="0" err="1">
                <a:solidFill>
                  <a:schemeClr val="dk1"/>
                </a:solidFill>
                <a:latin typeface="Century Gothic"/>
                <a:ea typeface="+mn-lt"/>
                <a:cs typeface="+mn-lt"/>
                <a:sym typeface="Century Gothic"/>
              </a:rPr>
              <a:t>aspek</a:t>
            </a:r>
            <a:r>
              <a:rPr lang="nl-NL" sz="3600" i="1" dirty="0">
                <a:solidFill>
                  <a:schemeClr val="dk1"/>
                </a:solidFill>
                <a:latin typeface="Century Gothic"/>
                <a:ea typeface="+mn-lt"/>
                <a:cs typeface="+mn-lt"/>
                <a:sym typeface="Century Gothic"/>
              </a:rPr>
              <a:t> van die </a:t>
            </a:r>
            <a:r>
              <a:rPr lang="nl-NL" sz="3600" i="1" dirty="0" err="1">
                <a:solidFill>
                  <a:schemeClr val="dk1"/>
                </a:solidFill>
                <a:latin typeface="Century Gothic"/>
                <a:ea typeface="+mn-lt"/>
                <a:cs typeface="+mn-lt"/>
                <a:sym typeface="Century Gothic"/>
              </a:rPr>
              <a:t>vrug</a:t>
            </a:r>
            <a:r>
              <a:rPr lang="nl-NL" sz="3600" i="1" dirty="0">
                <a:solidFill>
                  <a:schemeClr val="dk1"/>
                </a:solidFill>
                <a:latin typeface="Century Gothic"/>
                <a:ea typeface="+mn-lt"/>
                <a:cs typeface="+mn-lt"/>
                <a:sym typeface="Century Gothic"/>
              </a:rPr>
              <a:t> van die Gees wat in die </a:t>
            </a:r>
            <a:r>
              <a:rPr lang="nl-NL" sz="3600" i="1" dirty="0" err="1">
                <a:solidFill>
                  <a:schemeClr val="dk1"/>
                </a:solidFill>
                <a:latin typeface="Century Gothic"/>
                <a:ea typeface="+mn-lt"/>
                <a:cs typeface="+mn-lt"/>
                <a:sym typeface="Century Gothic"/>
              </a:rPr>
              <a:t>aangesig</a:t>
            </a:r>
            <a:r>
              <a:rPr lang="nl-NL" sz="3600" i="1" dirty="0">
                <a:solidFill>
                  <a:schemeClr val="dk1"/>
                </a:solidFill>
                <a:latin typeface="Century Gothic"/>
                <a:ea typeface="+mn-lt"/>
                <a:cs typeface="+mn-lt"/>
                <a:sym typeface="Century Gothic"/>
              </a:rPr>
              <a:t> van BEPROEWINGS VOLHARD en </a:t>
            </a:r>
            <a:r>
              <a:rPr lang="nl-NL" sz="3600" i="1" dirty="0" err="1">
                <a:solidFill>
                  <a:schemeClr val="dk1"/>
                </a:solidFill>
                <a:latin typeface="Century Gothic"/>
                <a:ea typeface="+mn-lt"/>
                <a:cs typeface="+mn-lt"/>
                <a:sym typeface="Century Gothic"/>
              </a:rPr>
              <a:t>nie</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maklik</a:t>
            </a:r>
            <a:r>
              <a:rPr lang="nl-NL" sz="3600" i="1" dirty="0">
                <a:solidFill>
                  <a:schemeClr val="dk1"/>
                </a:solidFill>
                <a:latin typeface="Century Gothic"/>
                <a:ea typeface="+mn-lt"/>
                <a:cs typeface="+mn-lt"/>
                <a:sym typeface="Century Gothic"/>
              </a:rPr>
              <a:t> INGEE of OPGEE onder </a:t>
            </a:r>
            <a:r>
              <a:rPr lang="nl-NL" sz="3600" i="1" dirty="0" err="1">
                <a:solidFill>
                  <a:schemeClr val="dk1"/>
                </a:solidFill>
                <a:latin typeface="Century Gothic"/>
                <a:ea typeface="+mn-lt"/>
                <a:cs typeface="+mn-lt"/>
                <a:sym typeface="Century Gothic"/>
              </a:rPr>
              <a:t>moeilike</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omstandighede</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nie</a:t>
            </a:r>
            <a:r>
              <a:rPr lang="nl-NL" sz="3600" i="1" dirty="0">
                <a:solidFill>
                  <a:schemeClr val="dk1"/>
                </a:solidFill>
                <a:latin typeface="Century Gothic"/>
                <a:ea typeface="+mn-lt"/>
                <a:cs typeface="+mn-lt"/>
                <a:sym typeface="Century Gothic"/>
              </a:rPr>
              <a:t>.</a:t>
            </a:r>
            <a:endParaRPr lang="en-US" dirty="0">
              <a:solidFill>
                <a:schemeClr val="dk1"/>
              </a:solidFill>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tx1"/>
                </a:solidFill>
                <a:latin typeface="Century Gothic"/>
                <a:cs typeface="Arial"/>
              </a:rPr>
              <a:t>LYDSAAMHEID:</a:t>
            </a:r>
            <a:endParaRPr lang="en-US" dirty="0">
              <a:solidFill>
                <a:schemeClr val="tx1"/>
              </a:solidFill>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951773992"/>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821776" y="2543130"/>
            <a:ext cx="10776244" cy="2441454"/>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0"/>
              </a:spcBef>
              <a:buNone/>
            </a:pPr>
            <a:r>
              <a:rPr lang="nl-NL" sz="3600" i="1" dirty="0">
                <a:solidFill>
                  <a:schemeClr val="dk1"/>
                </a:solidFill>
                <a:latin typeface="Century Gothic"/>
                <a:ea typeface="+mn-lt"/>
                <a:cs typeface="+mn-lt"/>
                <a:sym typeface="Century Gothic"/>
              </a:rPr>
              <a:t>The </a:t>
            </a:r>
            <a:r>
              <a:rPr lang="nl-NL" sz="3600" i="1" dirty="0" err="1">
                <a:solidFill>
                  <a:schemeClr val="dk1"/>
                </a:solidFill>
                <a:latin typeface="Century Gothic"/>
                <a:ea typeface="+mn-lt"/>
                <a:cs typeface="+mn-lt"/>
                <a:sym typeface="Century Gothic"/>
              </a:rPr>
              <a:t>following</a:t>
            </a:r>
            <a:r>
              <a:rPr lang="nl-NL" sz="3600" i="1" dirty="0">
                <a:solidFill>
                  <a:schemeClr val="dk1"/>
                </a:solidFill>
                <a:latin typeface="Century Gothic"/>
                <a:ea typeface="+mn-lt"/>
                <a:cs typeface="+mn-lt"/>
                <a:sym typeface="Century Gothic"/>
              </a:rPr>
              <a:t> is </a:t>
            </a:r>
            <a:r>
              <a:rPr lang="nl-NL" sz="3600" i="1" dirty="0" err="1">
                <a:solidFill>
                  <a:schemeClr val="dk1"/>
                </a:solidFill>
                <a:latin typeface="Century Gothic"/>
                <a:ea typeface="+mn-lt"/>
                <a:cs typeface="+mn-lt"/>
                <a:sym typeface="Century Gothic"/>
              </a:rPr>
              <a:t>the</a:t>
            </a:r>
            <a:r>
              <a:rPr lang="nl-NL" sz="3600" i="1" dirty="0">
                <a:solidFill>
                  <a:schemeClr val="dk1"/>
                </a:solidFill>
                <a:latin typeface="Century Gothic"/>
                <a:ea typeface="+mn-lt"/>
                <a:cs typeface="+mn-lt"/>
                <a:sym typeface="Century Gothic"/>
              </a:rPr>
              <a:t> account of a </a:t>
            </a:r>
            <a:r>
              <a:rPr lang="nl-NL" sz="3600" i="1" dirty="0" err="1">
                <a:solidFill>
                  <a:schemeClr val="dk1"/>
                </a:solidFill>
                <a:latin typeface="Century Gothic"/>
                <a:ea typeface="+mn-lt"/>
                <a:cs typeface="+mn-lt"/>
                <a:sym typeface="Century Gothic"/>
              </a:rPr>
              <a:t>true</a:t>
            </a:r>
            <a:r>
              <a:rPr lang="nl-NL" sz="3600" i="1" dirty="0">
                <a:solidFill>
                  <a:schemeClr val="dk1"/>
                </a:solidFill>
                <a:latin typeface="Century Gothic"/>
                <a:ea typeface="+mn-lt"/>
                <a:cs typeface="+mn-lt"/>
                <a:sym typeface="Century Gothic"/>
              </a:rPr>
              <a:t> story </a:t>
            </a:r>
            <a:r>
              <a:rPr lang="nl-NL" sz="3600" i="1" dirty="0" err="1">
                <a:solidFill>
                  <a:schemeClr val="dk1"/>
                </a:solidFill>
                <a:latin typeface="Century Gothic"/>
                <a:ea typeface="+mn-lt"/>
                <a:cs typeface="+mn-lt"/>
                <a:sym typeface="Century Gothic"/>
              </a:rPr>
              <a:t>about</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how</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the</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leadership</a:t>
            </a:r>
            <a:r>
              <a:rPr lang="nl-NL" sz="3600" i="1" dirty="0">
                <a:solidFill>
                  <a:schemeClr val="dk1"/>
                </a:solidFill>
                <a:latin typeface="Century Gothic"/>
                <a:ea typeface="+mn-lt"/>
                <a:cs typeface="+mn-lt"/>
                <a:sym typeface="Century Gothic"/>
              </a:rPr>
              <a:t> of a </a:t>
            </a:r>
            <a:r>
              <a:rPr lang="nl-NL" sz="3600" i="1" dirty="0" err="1">
                <a:solidFill>
                  <a:schemeClr val="dk1"/>
                </a:solidFill>
                <a:latin typeface="Century Gothic"/>
                <a:ea typeface="+mn-lt"/>
                <a:cs typeface="+mn-lt"/>
                <a:sym typeface="Century Gothic"/>
              </a:rPr>
              <a:t>local</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church</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decided</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to</a:t>
            </a:r>
            <a:r>
              <a:rPr lang="nl-NL" sz="3600" i="1" dirty="0">
                <a:solidFill>
                  <a:schemeClr val="dk1"/>
                </a:solidFill>
                <a:latin typeface="Century Gothic"/>
                <a:ea typeface="+mn-lt"/>
                <a:cs typeface="+mn-lt"/>
                <a:sym typeface="Century Gothic"/>
              </a:rPr>
              <a:t> put </a:t>
            </a:r>
            <a:r>
              <a:rPr lang="nl-NL" sz="3600" i="1" dirty="0" err="1">
                <a:solidFill>
                  <a:schemeClr val="dk1"/>
                </a:solidFill>
                <a:latin typeface="Century Gothic"/>
                <a:ea typeface="+mn-lt"/>
                <a:cs typeface="+mn-lt"/>
                <a:sym typeface="Century Gothic"/>
              </a:rPr>
              <a:t>to</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the</a:t>
            </a:r>
            <a:r>
              <a:rPr lang="nl-NL" sz="3600" i="1" dirty="0">
                <a:solidFill>
                  <a:schemeClr val="dk1"/>
                </a:solidFill>
                <a:latin typeface="Century Gothic"/>
                <a:ea typeface="+mn-lt"/>
                <a:cs typeface="+mn-lt"/>
                <a:sym typeface="Century Gothic"/>
              </a:rPr>
              <a:t> test a </a:t>
            </a:r>
            <a:r>
              <a:rPr lang="nl-NL" sz="3600" i="1" dirty="0" err="1">
                <a:solidFill>
                  <a:schemeClr val="dk1"/>
                </a:solidFill>
                <a:latin typeface="Century Gothic"/>
                <a:ea typeface="+mn-lt"/>
                <a:cs typeface="+mn-lt"/>
                <a:sym typeface="Century Gothic"/>
              </a:rPr>
              <a:t>young</a:t>
            </a:r>
            <a:r>
              <a:rPr lang="nl-NL" sz="3600" i="1" dirty="0">
                <a:solidFill>
                  <a:schemeClr val="dk1"/>
                </a:solidFill>
                <a:latin typeface="Century Gothic"/>
                <a:ea typeface="+mn-lt"/>
                <a:cs typeface="+mn-lt"/>
                <a:sym typeface="Century Gothic"/>
              </a:rPr>
              <a:t> man </a:t>
            </a:r>
            <a:r>
              <a:rPr lang="nl-NL" sz="3600" i="1" dirty="0" err="1">
                <a:solidFill>
                  <a:schemeClr val="dk1"/>
                </a:solidFill>
                <a:latin typeface="Century Gothic"/>
                <a:ea typeface="+mn-lt"/>
                <a:cs typeface="+mn-lt"/>
                <a:sym typeface="Century Gothic"/>
              </a:rPr>
              <a:t>who</a:t>
            </a:r>
            <a:r>
              <a:rPr lang="nl-NL" sz="3600" i="1" dirty="0">
                <a:solidFill>
                  <a:schemeClr val="dk1"/>
                </a:solidFill>
                <a:latin typeface="Century Gothic"/>
                <a:ea typeface="+mn-lt"/>
                <a:cs typeface="+mn-lt"/>
                <a:sym typeface="Century Gothic"/>
              </a:rPr>
              <a:t> was in line </a:t>
            </a:r>
            <a:r>
              <a:rPr lang="nl-NL" sz="3600" i="1" dirty="0" err="1">
                <a:solidFill>
                  <a:schemeClr val="dk1"/>
                </a:solidFill>
                <a:latin typeface="Century Gothic"/>
                <a:ea typeface="+mn-lt"/>
                <a:cs typeface="+mn-lt"/>
                <a:sym typeface="Century Gothic"/>
              </a:rPr>
              <a:t>for</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the</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function</a:t>
            </a:r>
            <a:r>
              <a:rPr lang="nl-NL" sz="3600" i="1" dirty="0">
                <a:solidFill>
                  <a:schemeClr val="dk1"/>
                </a:solidFill>
                <a:latin typeface="Century Gothic"/>
                <a:ea typeface="+mn-lt"/>
                <a:cs typeface="+mn-lt"/>
                <a:sym typeface="Century Gothic"/>
              </a:rPr>
              <a:t> of </a:t>
            </a:r>
            <a:r>
              <a:rPr lang="nl-NL" sz="3600" i="1" dirty="0" err="1">
                <a:solidFill>
                  <a:schemeClr val="dk1"/>
                </a:solidFill>
                <a:latin typeface="Century Gothic"/>
                <a:ea typeface="+mn-lt"/>
                <a:cs typeface="+mn-lt"/>
                <a:sym typeface="Century Gothic"/>
              </a:rPr>
              <a:t>assistant</a:t>
            </a:r>
            <a:r>
              <a:rPr lang="nl-NL" sz="3600" i="1" dirty="0">
                <a:solidFill>
                  <a:schemeClr val="dk1"/>
                </a:solidFill>
                <a:latin typeface="Century Gothic"/>
                <a:ea typeface="+mn-lt"/>
                <a:cs typeface="+mn-lt"/>
                <a:sym typeface="Century Gothic"/>
              </a:rPr>
              <a:t> pastor.</a:t>
            </a:r>
            <a:endParaRPr lang="en-US" dirty="0">
              <a:solidFill>
                <a:schemeClr val="dk1"/>
              </a:solidFill>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4000" b="1" i="1" dirty="0">
              <a:solidFill>
                <a:schemeClr val="tx1"/>
              </a:solidFill>
              <a:latin typeface="Century Gothic"/>
              <a:cs typeface="Arial"/>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248067596"/>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821776" y="1454559"/>
            <a:ext cx="10776244" cy="4654881"/>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0"/>
              </a:spcBef>
              <a:buNone/>
            </a:pPr>
            <a:r>
              <a:rPr lang="nl-NL" sz="3600" i="1" dirty="0" err="1">
                <a:solidFill>
                  <a:schemeClr val="dk1"/>
                </a:solidFill>
                <a:latin typeface="Century Gothic"/>
                <a:ea typeface="+mn-lt"/>
                <a:cs typeface="+mn-lt"/>
                <a:sym typeface="Century Gothic"/>
              </a:rPr>
              <a:t>Since</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they</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were</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rightly</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convinced</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from</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Scripture</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that</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the</a:t>
            </a:r>
            <a:r>
              <a:rPr lang="nl-NL" sz="3600" i="1" dirty="0">
                <a:solidFill>
                  <a:schemeClr val="dk1"/>
                </a:solidFill>
                <a:latin typeface="Century Gothic"/>
                <a:ea typeface="+mn-lt"/>
                <a:cs typeface="+mn-lt"/>
                <a:sym typeface="Century Gothic"/>
              </a:rPr>
              <a:t> fruit of </a:t>
            </a:r>
            <a:r>
              <a:rPr lang="nl-NL" sz="3600" i="1" dirty="0" err="1">
                <a:solidFill>
                  <a:schemeClr val="dk1"/>
                </a:solidFill>
                <a:latin typeface="Century Gothic"/>
                <a:ea typeface="+mn-lt"/>
                <a:cs typeface="+mn-lt"/>
                <a:sym typeface="Century Gothic"/>
              </a:rPr>
              <a:t>the</a:t>
            </a:r>
            <a:r>
              <a:rPr lang="nl-NL" sz="3600" i="1" dirty="0">
                <a:solidFill>
                  <a:schemeClr val="dk1"/>
                </a:solidFill>
                <a:latin typeface="Century Gothic"/>
                <a:ea typeface="+mn-lt"/>
                <a:cs typeface="+mn-lt"/>
                <a:sym typeface="Century Gothic"/>
              </a:rPr>
              <a:t> Spirit was </a:t>
            </a:r>
            <a:r>
              <a:rPr lang="nl-NL" sz="3600" i="1" dirty="0" err="1">
                <a:solidFill>
                  <a:schemeClr val="dk1"/>
                </a:solidFill>
                <a:latin typeface="Century Gothic"/>
                <a:ea typeface="+mn-lt"/>
                <a:cs typeface="+mn-lt"/>
                <a:sym typeface="Century Gothic"/>
              </a:rPr>
              <a:t>the</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qualifying</a:t>
            </a:r>
            <a:r>
              <a:rPr lang="nl-NL" sz="3600" i="1" dirty="0">
                <a:solidFill>
                  <a:schemeClr val="dk1"/>
                </a:solidFill>
                <a:latin typeface="Century Gothic"/>
                <a:ea typeface="+mn-lt"/>
                <a:cs typeface="+mn-lt"/>
                <a:sym typeface="Century Gothic"/>
              </a:rPr>
              <a:t> factor </a:t>
            </a:r>
            <a:r>
              <a:rPr lang="nl-NL" sz="3600" i="1" dirty="0" err="1">
                <a:solidFill>
                  <a:schemeClr val="dk1"/>
                </a:solidFill>
                <a:latin typeface="Century Gothic"/>
                <a:ea typeface="+mn-lt"/>
                <a:cs typeface="+mn-lt"/>
                <a:sym typeface="Century Gothic"/>
              </a:rPr>
              <a:t>for</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this</a:t>
            </a:r>
            <a:r>
              <a:rPr lang="nl-NL" sz="3600" i="1" dirty="0">
                <a:solidFill>
                  <a:schemeClr val="dk1"/>
                </a:solidFill>
                <a:latin typeface="Century Gothic"/>
                <a:ea typeface="+mn-lt"/>
                <a:cs typeface="+mn-lt"/>
                <a:sym typeface="Century Gothic"/>
              </a:rPr>
              <a:t> important </a:t>
            </a:r>
            <a:r>
              <a:rPr lang="nl-NL" sz="3600" i="1" dirty="0" err="1">
                <a:solidFill>
                  <a:schemeClr val="dk1"/>
                </a:solidFill>
                <a:latin typeface="Century Gothic"/>
                <a:ea typeface="+mn-lt"/>
                <a:cs typeface="+mn-lt"/>
                <a:sym typeface="Century Gothic"/>
              </a:rPr>
              <a:t>appointment</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this</a:t>
            </a:r>
            <a:r>
              <a:rPr lang="nl-NL" sz="3600" i="1" dirty="0">
                <a:solidFill>
                  <a:schemeClr val="dk1"/>
                </a:solidFill>
                <a:latin typeface="Century Gothic"/>
                <a:ea typeface="+mn-lt"/>
                <a:cs typeface="+mn-lt"/>
                <a:sym typeface="Century Gothic"/>
              </a:rPr>
              <a:t> is </a:t>
            </a:r>
            <a:r>
              <a:rPr lang="nl-NL" sz="3600" i="1" dirty="0" err="1">
                <a:solidFill>
                  <a:schemeClr val="dk1"/>
                </a:solidFill>
                <a:latin typeface="Century Gothic"/>
                <a:ea typeface="+mn-lt"/>
                <a:cs typeface="+mn-lt"/>
                <a:sym typeface="Century Gothic"/>
              </a:rPr>
              <a:t>how</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they</a:t>
            </a:r>
            <a:r>
              <a:rPr lang="nl-NL" sz="3600" i="1" dirty="0">
                <a:solidFill>
                  <a:schemeClr val="dk1"/>
                </a:solidFill>
                <a:latin typeface="Century Gothic"/>
                <a:ea typeface="+mn-lt"/>
                <a:cs typeface="+mn-lt"/>
                <a:sym typeface="Century Gothic"/>
              </a:rPr>
              <a:t> went </a:t>
            </a:r>
            <a:r>
              <a:rPr lang="nl-NL" sz="3600" i="1" dirty="0" err="1">
                <a:solidFill>
                  <a:schemeClr val="dk1"/>
                </a:solidFill>
                <a:latin typeface="Century Gothic"/>
                <a:ea typeface="+mn-lt"/>
                <a:cs typeface="+mn-lt"/>
                <a:sym typeface="Century Gothic"/>
              </a:rPr>
              <a:t>about</a:t>
            </a:r>
            <a:r>
              <a:rPr lang="nl-NL" sz="3600" i="1" dirty="0">
                <a:solidFill>
                  <a:schemeClr val="dk1"/>
                </a:solidFill>
                <a:latin typeface="Century Gothic"/>
                <a:ea typeface="+mn-lt"/>
                <a:cs typeface="+mn-lt"/>
                <a:sym typeface="Century Gothic"/>
              </a:rPr>
              <a:t>...The </a:t>
            </a:r>
            <a:r>
              <a:rPr lang="nl-NL" sz="3600" i="1" dirty="0" err="1">
                <a:solidFill>
                  <a:schemeClr val="dk1"/>
                </a:solidFill>
                <a:latin typeface="Century Gothic"/>
                <a:ea typeface="+mn-lt"/>
                <a:cs typeface="+mn-lt"/>
                <a:sym typeface="Century Gothic"/>
              </a:rPr>
              <a:t>young</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brother</a:t>
            </a:r>
            <a:r>
              <a:rPr lang="nl-NL" sz="3600" i="1" dirty="0">
                <a:solidFill>
                  <a:schemeClr val="dk1"/>
                </a:solidFill>
                <a:latin typeface="Century Gothic"/>
                <a:ea typeface="+mn-lt"/>
                <a:cs typeface="+mn-lt"/>
                <a:sym typeface="Century Gothic"/>
              </a:rPr>
              <a:t> was </a:t>
            </a:r>
            <a:r>
              <a:rPr lang="nl-NL" sz="3600" i="1" dirty="0" err="1">
                <a:solidFill>
                  <a:schemeClr val="dk1"/>
                </a:solidFill>
                <a:latin typeface="Century Gothic"/>
                <a:ea typeface="+mn-lt"/>
                <a:cs typeface="+mn-lt"/>
                <a:sym typeface="Century Gothic"/>
              </a:rPr>
              <a:t>asked</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to</a:t>
            </a:r>
            <a:r>
              <a:rPr lang="nl-NL" sz="3600" i="1" dirty="0">
                <a:solidFill>
                  <a:schemeClr val="dk1"/>
                </a:solidFill>
                <a:latin typeface="Century Gothic"/>
                <a:ea typeface="+mn-lt"/>
                <a:cs typeface="+mn-lt"/>
                <a:sym typeface="Century Gothic"/>
              </a:rPr>
              <a:t> show up at 3 </a:t>
            </a:r>
            <a:r>
              <a:rPr lang="nl-NL" sz="3600" i="1" dirty="0" err="1">
                <a:solidFill>
                  <a:schemeClr val="dk1"/>
                </a:solidFill>
                <a:latin typeface="Century Gothic"/>
                <a:ea typeface="+mn-lt"/>
                <a:cs typeface="+mn-lt"/>
                <a:sym typeface="Century Gothic"/>
              </a:rPr>
              <a:t>o’clock</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one</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icy</a:t>
            </a:r>
            <a:r>
              <a:rPr lang="nl-NL" sz="3600" i="1" dirty="0">
                <a:solidFill>
                  <a:schemeClr val="dk1"/>
                </a:solidFill>
                <a:latin typeface="Century Gothic"/>
                <a:ea typeface="+mn-lt"/>
                <a:cs typeface="+mn-lt"/>
                <a:sym typeface="Century Gothic"/>
              </a:rPr>
              <a:t> winters </a:t>
            </a:r>
            <a:r>
              <a:rPr lang="nl-NL" sz="3600" i="1" dirty="0" err="1">
                <a:solidFill>
                  <a:schemeClr val="dk1"/>
                </a:solidFill>
                <a:latin typeface="Century Gothic"/>
                <a:ea typeface="+mn-lt"/>
                <a:cs typeface="+mn-lt"/>
                <a:sym typeface="Century Gothic"/>
              </a:rPr>
              <a:t>morning</a:t>
            </a:r>
            <a:r>
              <a:rPr lang="nl-NL" sz="3600" i="1" dirty="0">
                <a:solidFill>
                  <a:schemeClr val="dk1"/>
                </a:solidFill>
                <a:latin typeface="Century Gothic"/>
                <a:ea typeface="+mn-lt"/>
                <a:cs typeface="+mn-lt"/>
                <a:sym typeface="Century Gothic"/>
              </a:rPr>
              <a:t> at </a:t>
            </a:r>
            <a:r>
              <a:rPr lang="nl-NL" sz="3600" i="1" dirty="0" err="1">
                <a:solidFill>
                  <a:schemeClr val="dk1"/>
                </a:solidFill>
                <a:latin typeface="Century Gothic"/>
                <a:ea typeface="+mn-lt"/>
                <a:cs typeface="+mn-lt"/>
                <a:sym typeface="Century Gothic"/>
              </a:rPr>
              <a:t>the</a:t>
            </a:r>
            <a:r>
              <a:rPr lang="nl-NL" sz="3600" i="1" dirty="0">
                <a:solidFill>
                  <a:schemeClr val="dk1"/>
                </a:solidFill>
                <a:latin typeface="Century Gothic"/>
                <a:ea typeface="+mn-lt"/>
                <a:cs typeface="+mn-lt"/>
                <a:sym typeface="Century Gothic"/>
              </a:rPr>
              <a:t> house of </a:t>
            </a:r>
            <a:r>
              <a:rPr lang="nl-NL" sz="3600" i="1" dirty="0" err="1">
                <a:solidFill>
                  <a:schemeClr val="dk1"/>
                </a:solidFill>
                <a:latin typeface="Century Gothic"/>
                <a:ea typeface="+mn-lt"/>
                <a:cs typeface="+mn-lt"/>
                <a:sym typeface="Century Gothic"/>
              </a:rPr>
              <a:t>one</a:t>
            </a:r>
            <a:r>
              <a:rPr lang="nl-NL" sz="3600" i="1" dirty="0">
                <a:solidFill>
                  <a:schemeClr val="dk1"/>
                </a:solidFill>
                <a:latin typeface="Century Gothic"/>
                <a:ea typeface="+mn-lt"/>
                <a:cs typeface="+mn-lt"/>
                <a:sym typeface="Century Gothic"/>
              </a:rPr>
              <a:t> of </a:t>
            </a:r>
            <a:r>
              <a:rPr lang="nl-NL" sz="3600" i="1" dirty="0" err="1">
                <a:solidFill>
                  <a:schemeClr val="dk1"/>
                </a:solidFill>
                <a:latin typeface="Century Gothic"/>
                <a:ea typeface="+mn-lt"/>
                <a:cs typeface="+mn-lt"/>
                <a:sym typeface="Century Gothic"/>
              </a:rPr>
              <a:t>the</a:t>
            </a:r>
            <a:r>
              <a:rPr lang="nl-NL" sz="3600" i="1" dirty="0">
                <a:solidFill>
                  <a:schemeClr val="dk1"/>
                </a:solidFill>
                <a:latin typeface="Century Gothic"/>
                <a:ea typeface="+mn-lt"/>
                <a:cs typeface="+mn-lt"/>
                <a:sym typeface="Century Gothic"/>
              </a:rPr>
              <a:t> elders. He was </a:t>
            </a:r>
            <a:r>
              <a:rPr lang="nl-NL" sz="3600" i="1" dirty="0" err="1">
                <a:solidFill>
                  <a:schemeClr val="dk1"/>
                </a:solidFill>
                <a:latin typeface="Century Gothic"/>
                <a:ea typeface="+mn-lt"/>
                <a:cs typeface="+mn-lt"/>
                <a:sym typeface="Century Gothic"/>
              </a:rPr>
              <a:t>shown</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into</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the</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study</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where</a:t>
            </a:r>
            <a:r>
              <a:rPr lang="nl-NL" sz="3600" i="1" dirty="0">
                <a:solidFill>
                  <a:schemeClr val="dk1"/>
                </a:solidFill>
                <a:latin typeface="Century Gothic"/>
                <a:ea typeface="+mn-lt"/>
                <a:cs typeface="+mn-lt"/>
                <a:sym typeface="Century Gothic"/>
              </a:rPr>
              <a:t> he </a:t>
            </a:r>
            <a:r>
              <a:rPr lang="nl-NL" sz="3600" i="1" dirty="0" err="1">
                <a:solidFill>
                  <a:schemeClr val="dk1"/>
                </a:solidFill>
                <a:latin typeface="Century Gothic"/>
                <a:ea typeface="+mn-lt"/>
                <a:cs typeface="+mn-lt"/>
                <a:sym typeface="Century Gothic"/>
              </a:rPr>
              <a:t>waited</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until</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eight</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o'clock</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for</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the</a:t>
            </a:r>
            <a:r>
              <a:rPr lang="nl-NL" sz="3600" i="1" dirty="0">
                <a:solidFill>
                  <a:schemeClr val="dk1"/>
                </a:solidFill>
                <a:latin typeface="Century Gothic"/>
                <a:ea typeface="+mn-lt"/>
                <a:cs typeface="+mn-lt"/>
                <a:sym typeface="Century Gothic"/>
              </a:rPr>
              <a:t> interview.</a:t>
            </a:r>
            <a:endParaRPr lang="en-US" dirty="0">
              <a:solidFill>
                <a:schemeClr val="dk1"/>
              </a:solidFill>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4000" b="1" i="1" dirty="0">
              <a:solidFill>
                <a:schemeClr val="tx1"/>
              </a:solidFill>
              <a:latin typeface="Century Gothic"/>
              <a:cs typeface="Arial"/>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437409033"/>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1393276" y="683488"/>
            <a:ext cx="10159387" cy="5806952"/>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0"/>
              </a:spcBef>
              <a:buNone/>
            </a:pPr>
            <a:r>
              <a:rPr lang="nl-NL" sz="3600" i="1" dirty="0">
                <a:solidFill>
                  <a:schemeClr val="dk1"/>
                </a:solidFill>
                <a:latin typeface="Century Gothic"/>
                <a:ea typeface="+mn-lt"/>
                <a:cs typeface="+mn-lt"/>
                <a:sym typeface="Century Gothic"/>
              </a:rPr>
              <a:t>The first question </a:t>
            </a:r>
            <a:r>
              <a:rPr lang="nl-NL" sz="3600" i="1" dirty="0" err="1">
                <a:solidFill>
                  <a:schemeClr val="dk1"/>
                </a:solidFill>
                <a:latin typeface="Century Gothic"/>
                <a:ea typeface="+mn-lt"/>
                <a:cs typeface="+mn-lt"/>
                <a:sym typeface="Century Gothic"/>
              </a:rPr>
              <a:t>the</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older</a:t>
            </a:r>
            <a:r>
              <a:rPr lang="nl-NL" sz="3600" i="1" dirty="0">
                <a:solidFill>
                  <a:schemeClr val="dk1"/>
                </a:solidFill>
                <a:latin typeface="Century Gothic"/>
                <a:ea typeface="+mn-lt"/>
                <a:cs typeface="+mn-lt"/>
                <a:sym typeface="Century Gothic"/>
              </a:rPr>
              <a:t> man </a:t>
            </a:r>
            <a:r>
              <a:rPr lang="nl-NL" sz="3600" i="1" dirty="0" err="1">
                <a:solidFill>
                  <a:schemeClr val="dk1"/>
                </a:solidFill>
                <a:latin typeface="Century Gothic"/>
                <a:ea typeface="+mn-lt"/>
                <a:cs typeface="+mn-lt"/>
                <a:sym typeface="Century Gothic"/>
              </a:rPr>
              <a:t>asked</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him</a:t>
            </a:r>
            <a:r>
              <a:rPr lang="nl-NL" sz="3600" i="1" dirty="0">
                <a:solidFill>
                  <a:schemeClr val="dk1"/>
                </a:solidFill>
                <a:latin typeface="Century Gothic"/>
                <a:ea typeface="+mn-lt"/>
                <a:cs typeface="+mn-lt"/>
                <a:sym typeface="Century Gothic"/>
              </a:rPr>
              <a:t> was: ‘</a:t>
            </a:r>
            <a:r>
              <a:rPr lang="nl-NL" sz="3600" i="1" dirty="0" err="1">
                <a:solidFill>
                  <a:schemeClr val="dk1"/>
                </a:solidFill>
                <a:latin typeface="Century Gothic"/>
                <a:ea typeface="+mn-lt"/>
                <a:cs typeface="+mn-lt"/>
                <a:sym typeface="Century Gothic"/>
              </a:rPr>
              <a:t>Can</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you</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spell</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son</a:t>
            </a:r>
            <a:r>
              <a:rPr lang="nl-NL" sz="3600" i="1" dirty="0">
                <a:solidFill>
                  <a:schemeClr val="dk1"/>
                </a:solidFill>
                <a:latin typeface="Century Gothic"/>
                <a:ea typeface="+mn-lt"/>
                <a:cs typeface="+mn-lt"/>
                <a:sym typeface="Century Gothic"/>
              </a:rPr>
              <a:t>?’ ‘Yes sir,’ was </a:t>
            </a:r>
            <a:r>
              <a:rPr lang="nl-NL" sz="3600" i="1" dirty="0" err="1">
                <a:solidFill>
                  <a:schemeClr val="dk1"/>
                </a:solidFill>
                <a:latin typeface="Century Gothic"/>
                <a:ea typeface="+mn-lt"/>
                <a:cs typeface="+mn-lt"/>
                <a:sym typeface="Century Gothic"/>
              </a:rPr>
              <a:t>the</a:t>
            </a:r>
            <a:r>
              <a:rPr lang="nl-NL" sz="3600" i="1" dirty="0">
                <a:solidFill>
                  <a:schemeClr val="dk1"/>
                </a:solidFill>
                <a:latin typeface="Century Gothic"/>
                <a:ea typeface="+mn-lt"/>
                <a:cs typeface="+mn-lt"/>
                <a:sym typeface="Century Gothic"/>
              </a:rPr>
              <a:t> reply. ‘</a:t>
            </a:r>
            <a:r>
              <a:rPr lang="nl-NL" sz="3600" i="1" dirty="0" err="1">
                <a:solidFill>
                  <a:schemeClr val="dk1"/>
                </a:solidFill>
                <a:latin typeface="Century Gothic"/>
                <a:ea typeface="+mn-lt"/>
                <a:cs typeface="+mn-lt"/>
                <a:sym typeface="Century Gothic"/>
              </a:rPr>
              <a:t>All</a:t>
            </a:r>
            <a:r>
              <a:rPr lang="nl-NL" sz="3600" i="1" dirty="0">
                <a:solidFill>
                  <a:schemeClr val="dk1"/>
                </a:solidFill>
                <a:latin typeface="Century Gothic"/>
                <a:ea typeface="+mn-lt"/>
                <a:cs typeface="+mn-lt"/>
                <a:sym typeface="Century Gothic"/>
              </a:rPr>
              <a:t> right </a:t>
            </a:r>
            <a:r>
              <a:rPr lang="nl-NL" sz="3600" i="1" dirty="0" err="1">
                <a:solidFill>
                  <a:schemeClr val="dk1"/>
                </a:solidFill>
                <a:latin typeface="Century Gothic"/>
                <a:ea typeface="+mn-lt"/>
                <a:cs typeface="+mn-lt"/>
                <a:sym typeface="Century Gothic"/>
              </a:rPr>
              <a:t>then</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spell</a:t>
            </a:r>
            <a:r>
              <a:rPr lang="nl-NL" sz="3600" i="1" dirty="0">
                <a:solidFill>
                  <a:schemeClr val="dk1"/>
                </a:solidFill>
                <a:latin typeface="Century Gothic"/>
                <a:ea typeface="+mn-lt"/>
                <a:cs typeface="+mn-lt"/>
                <a:sym typeface="Century Gothic"/>
              </a:rPr>
              <a:t> baker </a:t>
            </a:r>
            <a:r>
              <a:rPr lang="nl-NL" sz="3600" i="1" dirty="0" err="1">
                <a:solidFill>
                  <a:schemeClr val="dk1"/>
                </a:solidFill>
                <a:latin typeface="Century Gothic"/>
                <a:ea typeface="+mn-lt"/>
                <a:cs typeface="+mn-lt"/>
                <a:sym typeface="Century Gothic"/>
              </a:rPr>
              <a:t>for</a:t>
            </a:r>
            <a:r>
              <a:rPr lang="nl-NL" sz="3600" i="1" dirty="0">
                <a:solidFill>
                  <a:schemeClr val="dk1"/>
                </a:solidFill>
                <a:latin typeface="Century Gothic"/>
                <a:ea typeface="+mn-lt"/>
                <a:cs typeface="+mn-lt"/>
                <a:sym typeface="Century Gothic"/>
              </a:rPr>
              <a:t> me. </a:t>
            </a:r>
            <a:endParaRPr lang="en-US" dirty="0">
              <a:solidFill>
                <a:schemeClr val="dk1"/>
              </a:solidFill>
              <a:latin typeface="Calibri"/>
              <a:ea typeface="+mn-lt"/>
              <a:cs typeface="+mn-lt"/>
              <a:sym typeface="Century Gothic"/>
            </a:endParaRPr>
          </a:p>
          <a:p>
            <a:pPr marL="0" indent="0">
              <a:spcBef>
                <a:spcPts val="0"/>
              </a:spcBef>
              <a:buNone/>
            </a:pPr>
            <a:r>
              <a:rPr lang="nl-NL" sz="3600" i="1" dirty="0">
                <a:solidFill>
                  <a:schemeClr val="dk1"/>
                </a:solidFill>
                <a:latin typeface="Century Gothic"/>
                <a:ea typeface="+mn-lt"/>
                <a:cs typeface="+mn-lt"/>
                <a:sym typeface="Century Gothic"/>
              </a:rPr>
              <a:t>‘B-a-k-e-r.’ Sir. ‘Fine. </a:t>
            </a:r>
            <a:r>
              <a:rPr lang="nl-NL" sz="3600" i="1" dirty="0" err="1">
                <a:solidFill>
                  <a:schemeClr val="dk1"/>
                </a:solidFill>
                <a:latin typeface="Century Gothic"/>
                <a:ea typeface="+mn-lt"/>
                <a:cs typeface="+mn-lt"/>
                <a:sym typeface="Century Gothic"/>
              </a:rPr>
              <a:t>Now</a:t>
            </a:r>
            <a:r>
              <a:rPr lang="nl-NL" sz="3600" i="1" dirty="0">
                <a:solidFill>
                  <a:schemeClr val="dk1"/>
                </a:solidFill>
                <a:latin typeface="Century Gothic"/>
                <a:ea typeface="+mn-lt"/>
                <a:cs typeface="+mn-lt"/>
                <a:sym typeface="Century Gothic"/>
              </a:rPr>
              <a:t> do </a:t>
            </a:r>
            <a:r>
              <a:rPr lang="nl-NL" sz="3600" i="1" dirty="0" err="1">
                <a:solidFill>
                  <a:schemeClr val="dk1"/>
                </a:solidFill>
                <a:latin typeface="Century Gothic"/>
                <a:ea typeface="+mn-lt"/>
                <a:cs typeface="+mn-lt"/>
                <a:sym typeface="Century Gothic"/>
              </a:rPr>
              <a:t>you</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know</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anything</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about</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mathematics</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the</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elder</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asked</a:t>
            </a:r>
            <a:r>
              <a:rPr lang="nl-NL" sz="3600" i="1" dirty="0">
                <a:solidFill>
                  <a:schemeClr val="dk1"/>
                </a:solidFill>
                <a:latin typeface="Century Gothic"/>
                <a:ea typeface="+mn-lt"/>
                <a:cs typeface="+mn-lt"/>
                <a:sym typeface="Century Gothic"/>
              </a:rPr>
              <a:t>. ‘I hope </a:t>
            </a:r>
            <a:r>
              <a:rPr lang="nl-NL" sz="3600" i="1" dirty="0" err="1">
                <a:solidFill>
                  <a:schemeClr val="dk1"/>
                </a:solidFill>
                <a:latin typeface="Century Gothic"/>
                <a:ea typeface="+mn-lt"/>
                <a:cs typeface="+mn-lt"/>
                <a:sym typeface="Century Gothic"/>
              </a:rPr>
              <a:t>so</a:t>
            </a:r>
            <a:r>
              <a:rPr lang="nl-NL" sz="3600" i="1" dirty="0">
                <a:solidFill>
                  <a:schemeClr val="dk1"/>
                </a:solidFill>
                <a:latin typeface="Century Gothic"/>
                <a:ea typeface="+mn-lt"/>
                <a:cs typeface="+mn-lt"/>
                <a:sym typeface="Century Gothic"/>
              </a:rPr>
              <a:t> sir.’ ‘Fine, </a:t>
            </a:r>
            <a:r>
              <a:rPr lang="nl-NL" sz="3600" i="1" dirty="0" err="1">
                <a:solidFill>
                  <a:schemeClr val="dk1"/>
                </a:solidFill>
                <a:latin typeface="Century Gothic"/>
                <a:ea typeface="+mn-lt"/>
                <a:cs typeface="+mn-lt"/>
                <a:sym typeface="Century Gothic"/>
              </a:rPr>
              <a:t>how</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much</a:t>
            </a:r>
            <a:r>
              <a:rPr lang="nl-NL" sz="3600" i="1" dirty="0">
                <a:solidFill>
                  <a:schemeClr val="dk1"/>
                </a:solidFill>
                <a:latin typeface="Century Gothic"/>
                <a:ea typeface="+mn-lt"/>
                <a:cs typeface="+mn-lt"/>
                <a:sym typeface="Century Gothic"/>
              </a:rPr>
              <a:t> is </a:t>
            </a:r>
            <a:r>
              <a:rPr lang="nl-NL" sz="3600" i="1" dirty="0" err="1">
                <a:solidFill>
                  <a:schemeClr val="dk1"/>
                </a:solidFill>
                <a:latin typeface="Century Gothic"/>
                <a:ea typeface="+mn-lt"/>
                <a:cs typeface="+mn-lt"/>
                <a:sym typeface="Century Gothic"/>
              </a:rPr>
              <a:t>twice</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two</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Four</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replied</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the</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young</a:t>
            </a:r>
            <a:r>
              <a:rPr lang="nl-NL" sz="3600" i="1" dirty="0">
                <a:solidFill>
                  <a:schemeClr val="dk1"/>
                </a:solidFill>
                <a:latin typeface="Century Gothic"/>
                <a:ea typeface="+mn-lt"/>
                <a:cs typeface="+mn-lt"/>
                <a:sym typeface="Century Gothic"/>
              </a:rPr>
              <a:t> man. ‘</a:t>
            </a:r>
            <a:r>
              <a:rPr lang="nl-NL" sz="3600" i="1" dirty="0" err="1">
                <a:solidFill>
                  <a:schemeClr val="dk1"/>
                </a:solidFill>
                <a:latin typeface="Century Gothic"/>
                <a:ea typeface="+mn-lt"/>
                <a:cs typeface="+mn-lt"/>
                <a:sym typeface="Century Gothic"/>
              </a:rPr>
              <a:t>That's</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splendid</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said</a:t>
            </a:r>
            <a:r>
              <a:rPr lang="nl-NL" sz="3600" i="1" dirty="0">
                <a:solidFill>
                  <a:schemeClr val="dk1"/>
                </a:solidFill>
                <a:latin typeface="Century Gothic"/>
                <a:ea typeface="+mn-lt"/>
                <a:cs typeface="+mn-lt"/>
                <a:sym typeface="Century Gothic"/>
              </a:rPr>
              <a:t> his </a:t>
            </a:r>
            <a:r>
              <a:rPr lang="nl-NL" sz="3600" i="1" dirty="0" err="1">
                <a:solidFill>
                  <a:schemeClr val="dk1"/>
                </a:solidFill>
                <a:latin typeface="Century Gothic"/>
                <a:ea typeface="+mn-lt"/>
                <a:cs typeface="+mn-lt"/>
                <a:sym typeface="Century Gothic"/>
              </a:rPr>
              <a:t>inquirer</a:t>
            </a:r>
            <a:r>
              <a:rPr lang="nl-NL" sz="3600" i="1" dirty="0">
                <a:solidFill>
                  <a:schemeClr val="dk1"/>
                </a:solidFill>
                <a:latin typeface="Century Gothic"/>
                <a:ea typeface="+mn-lt"/>
                <a:cs typeface="+mn-lt"/>
                <a:sym typeface="Century Gothic"/>
              </a:rPr>
              <a:t>. ‘I </a:t>
            </a:r>
            <a:r>
              <a:rPr lang="nl-NL" sz="3600" i="1" dirty="0" err="1">
                <a:solidFill>
                  <a:schemeClr val="dk1"/>
                </a:solidFill>
                <a:latin typeface="Century Gothic"/>
                <a:ea typeface="+mn-lt"/>
                <a:cs typeface="+mn-lt"/>
                <a:sym typeface="Century Gothic"/>
              </a:rPr>
              <a:t>believe</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you’re</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the</a:t>
            </a:r>
            <a:r>
              <a:rPr lang="nl-NL" sz="3600" i="1" dirty="0">
                <a:solidFill>
                  <a:schemeClr val="dk1"/>
                </a:solidFill>
                <a:latin typeface="Century Gothic"/>
                <a:ea typeface="+mn-lt"/>
                <a:cs typeface="+mn-lt"/>
                <a:sym typeface="Century Gothic"/>
              </a:rPr>
              <a:t> man. </a:t>
            </a:r>
            <a:r>
              <a:rPr lang="nl-NL" sz="3600" i="1" dirty="0" err="1">
                <a:solidFill>
                  <a:schemeClr val="dk1"/>
                </a:solidFill>
                <a:latin typeface="Century Gothic"/>
                <a:ea typeface="+mn-lt"/>
                <a:cs typeface="+mn-lt"/>
                <a:sym typeface="Century Gothic"/>
              </a:rPr>
              <a:t>I'll</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relate</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everything</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to</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the</a:t>
            </a:r>
            <a:r>
              <a:rPr lang="nl-NL" sz="3600" i="1" dirty="0">
                <a:solidFill>
                  <a:schemeClr val="dk1"/>
                </a:solidFill>
                <a:latin typeface="Century Gothic"/>
                <a:ea typeface="+mn-lt"/>
                <a:cs typeface="+mn-lt"/>
                <a:sym typeface="Century Gothic"/>
              </a:rPr>
              <a:t> rest of </a:t>
            </a:r>
            <a:r>
              <a:rPr lang="nl-NL" sz="3600" i="1" dirty="0" err="1">
                <a:solidFill>
                  <a:schemeClr val="dk1"/>
                </a:solidFill>
                <a:latin typeface="Century Gothic"/>
                <a:ea typeface="+mn-lt"/>
                <a:cs typeface="+mn-lt"/>
                <a:sym typeface="Century Gothic"/>
              </a:rPr>
              <a:t>the</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leadership</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tomorrow</a:t>
            </a:r>
            <a:r>
              <a:rPr lang="nl-NL" sz="3600" i="1" dirty="0">
                <a:solidFill>
                  <a:schemeClr val="dk1"/>
                </a:solidFill>
                <a:latin typeface="Century Gothic"/>
                <a:ea typeface="+mn-lt"/>
                <a:cs typeface="+mn-lt"/>
                <a:sym typeface="Century Gothic"/>
              </a:rPr>
              <a:t>.’</a:t>
            </a:r>
            <a:endParaRPr lang="en-US">
              <a:solidFill>
                <a:schemeClr val="dk1"/>
              </a:solidFill>
              <a:cs typeface="Calibri"/>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4000" b="1" i="1" dirty="0">
              <a:solidFill>
                <a:schemeClr val="tx1"/>
              </a:solidFill>
              <a:latin typeface="Century Gothic"/>
              <a:cs typeface="Arial"/>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179102135"/>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821776" y="1454559"/>
            <a:ext cx="10776244" cy="4654881"/>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0"/>
              </a:spcBef>
              <a:buNone/>
            </a:pPr>
            <a:r>
              <a:rPr lang="nl-NL" sz="3600" i="1" dirty="0">
                <a:solidFill>
                  <a:schemeClr val="dk1"/>
                </a:solidFill>
                <a:latin typeface="Century Gothic"/>
                <a:ea typeface="+mn-lt"/>
                <a:cs typeface="+mn-lt"/>
                <a:sym typeface="Century Gothic"/>
              </a:rPr>
              <a:t>The next </a:t>
            </a:r>
            <a:r>
              <a:rPr lang="nl-NL" sz="3600" i="1" dirty="0" err="1">
                <a:solidFill>
                  <a:schemeClr val="dk1"/>
                </a:solidFill>
                <a:latin typeface="Century Gothic"/>
                <a:ea typeface="+mn-lt"/>
                <a:cs typeface="+mn-lt"/>
                <a:sym typeface="Century Gothic"/>
              </a:rPr>
              <a:t>day</a:t>
            </a:r>
            <a:r>
              <a:rPr lang="nl-NL" sz="3600" i="1" dirty="0">
                <a:solidFill>
                  <a:schemeClr val="dk1"/>
                </a:solidFill>
                <a:latin typeface="Century Gothic"/>
                <a:ea typeface="+mn-lt"/>
                <a:cs typeface="+mn-lt"/>
                <a:sym typeface="Century Gothic"/>
              </a:rPr>
              <a:t> in </a:t>
            </a:r>
            <a:r>
              <a:rPr lang="nl-NL" sz="3600" i="1" dirty="0" err="1">
                <a:solidFill>
                  <a:schemeClr val="dk1"/>
                </a:solidFill>
                <a:latin typeface="Century Gothic"/>
                <a:ea typeface="+mn-lt"/>
                <a:cs typeface="+mn-lt"/>
                <a:sym typeface="Century Gothic"/>
              </a:rPr>
              <a:t>an</a:t>
            </a:r>
            <a:r>
              <a:rPr lang="nl-NL" sz="3600" i="1" dirty="0">
                <a:solidFill>
                  <a:schemeClr val="dk1"/>
                </a:solidFill>
                <a:latin typeface="Century Gothic"/>
                <a:ea typeface="+mn-lt"/>
                <a:cs typeface="+mn-lt"/>
                <a:sym typeface="Century Gothic"/>
              </a:rPr>
              <a:t> elders meeting </a:t>
            </a:r>
            <a:r>
              <a:rPr lang="nl-NL" sz="3600" i="1" dirty="0" err="1">
                <a:solidFill>
                  <a:schemeClr val="dk1"/>
                </a:solidFill>
                <a:latin typeface="Century Gothic"/>
                <a:ea typeface="+mn-lt"/>
                <a:cs typeface="+mn-lt"/>
                <a:sym typeface="Century Gothic"/>
              </a:rPr>
              <a:t>the</a:t>
            </a:r>
            <a:r>
              <a:rPr lang="nl-NL" sz="3600" i="1" dirty="0">
                <a:solidFill>
                  <a:schemeClr val="dk1"/>
                </a:solidFill>
                <a:latin typeface="Century Gothic"/>
                <a:ea typeface="+mn-lt"/>
                <a:cs typeface="+mn-lt"/>
                <a:sym typeface="Century Gothic"/>
              </a:rPr>
              <a:t> man </a:t>
            </a:r>
            <a:r>
              <a:rPr lang="nl-NL" sz="3600" i="1" dirty="0" err="1">
                <a:solidFill>
                  <a:schemeClr val="dk1"/>
                </a:solidFill>
                <a:latin typeface="Century Gothic"/>
                <a:ea typeface="+mn-lt"/>
                <a:cs typeface="+mn-lt"/>
                <a:sym typeface="Century Gothic"/>
              </a:rPr>
              <a:t>submitted</a:t>
            </a:r>
            <a:r>
              <a:rPr lang="nl-NL" sz="3600" i="1" dirty="0">
                <a:solidFill>
                  <a:schemeClr val="dk1"/>
                </a:solidFill>
                <a:latin typeface="Century Gothic"/>
                <a:ea typeface="+mn-lt"/>
                <a:cs typeface="+mn-lt"/>
                <a:sym typeface="Century Gothic"/>
              </a:rPr>
              <a:t> his account of </a:t>
            </a:r>
            <a:r>
              <a:rPr lang="nl-NL" sz="3600" i="1" dirty="0" err="1">
                <a:solidFill>
                  <a:schemeClr val="dk1"/>
                </a:solidFill>
                <a:latin typeface="Century Gothic"/>
                <a:ea typeface="+mn-lt"/>
                <a:cs typeface="+mn-lt"/>
                <a:sym typeface="Century Gothic"/>
              </a:rPr>
              <a:t>the</a:t>
            </a:r>
            <a:r>
              <a:rPr lang="nl-NL" sz="3600" i="1" dirty="0">
                <a:solidFill>
                  <a:schemeClr val="dk1"/>
                </a:solidFill>
                <a:latin typeface="Century Gothic"/>
                <a:ea typeface="+mn-lt"/>
                <a:cs typeface="+mn-lt"/>
                <a:sym typeface="Century Gothic"/>
              </a:rPr>
              <a:t> interview. He </a:t>
            </a:r>
            <a:r>
              <a:rPr lang="nl-NL" sz="3600" i="1" dirty="0" err="1">
                <a:solidFill>
                  <a:schemeClr val="dk1"/>
                </a:solidFill>
                <a:latin typeface="Century Gothic"/>
                <a:ea typeface="+mn-lt"/>
                <a:cs typeface="+mn-lt"/>
                <a:sym typeface="Century Gothic"/>
              </a:rPr>
              <a:t>told</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the</a:t>
            </a:r>
            <a:r>
              <a:rPr lang="nl-NL" sz="3600" i="1" dirty="0">
                <a:solidFill>
                  <a:schemeClr val="dk1"/>
                </a:solidFill>
                <a:latin typeface="Century Gothic"/>
                <a:ea typeface="+mn-lt"/>
                <a:cs typeface="+mn-lt"/>
                <a:sym typeface="Century Gothic"/>
              </a:rPr>
              <a:t> leaders, </a:t>
            </a:r>
            <a:r>
              <a:rPr lang="nl-NL" sz="3600" i="1" dirty="0" err="1">
                <a:solidFill>
                  <a:schemeClr val="dk1"/>
                </a:solidFill>
                <a:latin typeface="Century Gothic"/>
                <a:ea typeface="+mn-lt"/>
                <a:cs typeface="+mn-lt"/>
                <a:sym typeface="Century Gothic"/>
              </a:rPr>
              <a:t>that</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young</a:t>
            </a:r>
            <a:r>
              <a:rPr lang="nl-NL" sz="3600" i="1" dirty="0">
                <a:solidFill>
                  <a:schemeClr val="dk1"/>
                </a:solidFill>
                <a:latin typeface="Century Gothic"/>
                <a:ea typeface="+mn-lt"/>
                <a:cs typeface="+mn-lt"/>
                <a:sym typeface="Century Gothic"/>
              </a:rPr>
              <a:t> man has </a:t>
            </a:r>
            <a:r>
              <a:rPr lang="nl-NL" sz="3600" i="1" dirty="0" err="1">
                <a:solidFill>
                  <a:schemeClr val="dk1"/>
                </a:solidFill>
                <a:latin typeface="Century Gothic"/>
                <a:ea typeface="+mn-lt"/>
                <a:cs typeface="+mn-lt"/>
                <a:sym typeface="Century Gothic"/>
              </a:rPr>
              <a:t>all</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the</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qualifications</a:t>
            </a:r>
            <a:r>
              <a:rPr lang="nl-NL" sz="3600" i="1" dirty="0">
                <a:solidFill>
                  <a:schemeClr val="dk1"/>
                </a:solidFill>
                <a:latin typeface="Century Gothic"/>
                <a:ea typeface="+mn-lt"/>
                <a:cs typeface="+mn-lt"/>
                <a:sym typeface="Century Gothic"/>
              </a:rPr>
              <a:t> of a pastor. First, I </a:t>
            </a:r>
            <a:r>
              <a:rPr lang="nl-NL" sz="3600" i="1" dirty="0" err="1">
                <a:solidFill>
                  <a:schemeClr val="dk1"/>
                </a:solidFill>
                <a:latin typeface="Century Gothic"/>
                <a:ea typeface="+mn-lt"/>
                <a:cs typeface="+mn-lt"/>
                <a:sym typeface="Century Gothic"/>
              </a:rPr>
              <a:t>tested</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him</a:t>
            </a:r>
            <a:r>
              <a:rPr lang="nl-NL" sz="3600" i="1" dirty="0">
                <a:solidFill>
                  <a:schemeClr val="dk1"/>
                </a:solidFill>
                <a:latin typeface="Century Gothic"/>
                <a:ea typeface="+mn-lt"/>
                <a:cs typeface="+mn-lt"/>
                <a:sym typeface="Century Gothic"/>
              </a:rPr>
              <a:t> on </a:t>
            </a:r>
            <a:r>
              <a:rPr lang="nl-NL" sz="3600" i="1" dirty="0" err="1">
                <a:solidFill>
                  <a:schemeClr val="dk1"/>
                </a:solidFill>
                <a:latin typeface="Century Gothic"/>
                <a:ea typeface="+mn-lt"/>
                <a:cs typeface="+mn-lt"/>
                <a:sym typeface="Century Gothic"/>
              </a:rPr>
              <a:t>self-denial</a:t>
            </a:r>
            <a:r>
              <a:rPr lang="nl-NL" sz="3600" i="1" dirty="0">
                <a:solidFill>
                  <a:schemeClr val="dk1"/>
                </a:solidFill>
                <a:latin typeface="Century Gothic"/>
                <a:ea typeface="+mn-lt"/>
                <a:cs typeface="+mn-lt"/>
                <a:sym typeface="Century Gothic"/>
              </a:rPr>
              <a:t>. I </a:t>
            </a:r>
            <a:r>
              <a:rPr lang="nl-NL" sz="3600" i="1" dirty="0" err="1">
                <a:solidFill>
                  <a:schemeClr val="dk1"/>
                </a:solidFill>
                <a:latin typeface="Century Gothic"/>
                <a:ea typeface="+mn-lt"/>
                <a:cs typeface="+mn-lt"/>
                <a:sym typeface="Century Gothic"/>
              </a:rPr>
              <a:t>told</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him</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to</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be</a:t>
            </a:r>
            <a:r>
              <a:rPr lang="nl-NL" sz="3600" i="1" dirty="0">
                <a:solidFill>
                  <a:schemeClr val="dk1"/>
                </a:solidFill>
                <a:latin typeface="Century Gothic"/>
                <a:ea typeface="+mn-lt"/>
                <a:cs typeface="+mn-lt"/>
                <a:sym typeface="Century Gothic"/>
              </a:rPr>
              <a:t> at </a:t>
            </a:r>
            <a:r>
              <a:rPr lang="nl-NL" sz="3600" i="1" dirty="0" err="1">
                <a:solidFill>
                  <a:schemeClr val="dk1"/>
                </a:solidFill>
                <a:latin typeface="Century Gothic"/>
                <a:ea typeface="+mn-lt"/>
                <a:cs typeface="+mn-lt"/>
                <a:sym typeface="Century Gothic"/>
              </a:rPr>
              <a:t>my</a:t>
            </a:r>
            <a:r>
              <a:rPr lang="nl-NL" sz="3600" i="1" dirty="0">
                <a:solidFill>
                  <a:schemeClr val="dk1"/>
                </a:solidFill>
                <a:latin typeface="Century Gothic"/>
                <a:ea typeface="+mn-lt"/>
                <a:cs typeface="+mn-lt"/>
                <a:sym typeface="Century Gothic"/>
              </a:rPr>
              <a:t> house at </a:t>
            </a:r>
            <a:r>
              <a:rPr lang="nl-NL" sz="3600" i="1" dirty="0" err="1">
                <a:solidFill>
                  <a:schemeClr val="dk1"/>
                </a:solidFill>
                <a:latin typeface="Century Gothic"/>
                <a:ea typeface="+mn-lt"/>
                <a:cs typeface="+mn-lt"/>
                <a:sym typeface="Century Gothic"/>
              </a:rPr>
              <a:t>three</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o'clock</a:t>
            </a:r>
            <a:r>
              <a:rPr lang="nl-NL" sz="3600" i="1" dirty="0">
                <a:solidFill>
                  <a:schemeClr val="dk1"/>
                </a:solidFill>
                <a:latin typeface="Century Gothic"/>
                <a:ea typeface="+mn-lt"/>
                <a:cs typeface="+mn-lt"/>
                <a:sym typeface="Century Gothic"/>
              </a:rPr>
              <a:t> in </a:t>
            </a:r>
            <a:r>
              <a:rPr lang="nl-NL" sz="3600" i="1" dirty="0" err="1">
                <a:solidFill>
                  <a:schemeClr val="dk1"/>
                </a:solidFill>
                <a:latin typeface="Century Gothic"/>
                <a:ea typeface="+mn-lt"/>
                <a:cs typeface="+mn-lt"/>
                <a:sym typeface="Century Gothic"/>
              </a:rPr>
              <a:t>the</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morning</a:t>
            </a:r>
            <a:r>
              <a:rPr lang="nl-NL" sz="3600" i="1" dirty="0">
                <a:solidFill>
                  <a:schemeClr val="dk1"/>
                </a:solidFill>
                <a:latin typeface="Century Gothic"/>
                <a:ea typeface="+mn-lt"/>
                <a:cs typeface="+mn-lt"/>
                <a:sym typeface="Century Gothic"/>
              </a:rPr>
              <a:t>. He </a:t>
            </a:r>
            <a:r>
              <a:rPr lang="nl-NL" sz="3600" i="1" dirty="0" err="1">
                <a:solidFill>
                  <a:schemeClr val="dk1"/>
                </a:solidFill>
                <a:latin typeface="Century Gothic"/>
                <a:ea typeface="+mn-lt"/>
                <a:cs typeface="+mn-lt"/>
                <a:sym typeface="Century Gothic"/>
              </a:rPr>
              <a:t>left</a:t>
            </a:r>
            <a:r>
              <a:rPr lang="nl-NL" sz="3600" i="1" dirty="0">
                <a:solidFill>
                  <a:schemeClr val="dk1"/>
                </a:solidFill>
                <a:latin typeface="Century Gothic"/>
                <a:ea typeface="+mn-lt"/>
                <a:cs typeface="+mn-lt"/>
                <a:sym typeface="Century Gothic"/>
              </a:rPr>
              <a:t> a warm bed </a:t>
            </a:r>
            <a:r>
              <a:rPr lang="nl-NL" sz="3600" i="1" dirty="0" err="1">
                <a:solidFill>
                  <a:schemeClr val="dk1"/>
                </a:solidFill>
                <a:latin typeface="Century Gothic"/>
                <a:ea typeface="+mn-lt"/>
                <a:cs typeface="+mn-lt"/>
                <a:sym typeface="Century Gothic"/>
              </a:rPr>
              <a:t>and</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came</a:t>
            </a:r>
            <a:r>
              <a:rPr lang="nl-NL" sz="3600" i="1" dirty="0">
                <a:solidFill>
                  <a:schemeClr val="dk1"/>
                </a:solidFill>
                <a:latin typeface="Century Gothic"/>
                <a:ea typeface="+mn-lt"/>
                <a:cs typeface="+mn-lt"/>
                <a:sym typeface="Century Gothic"/>
              </a:rPr>
              <a:t> out in </a:t>
            </a:r>
            <a:r>
              <a:rPr lang="nl-NL" sz="3600" i="1" dirty="0" err="1">
                <a:solidFill>
                  <a:schemeClr val="dk1"/>
                </a:solidFill>
                <a:latin typeface="Century Gothic"/>
                <a:ea typeface="+mn-lt"/>
                <a:cs typeface="+mn-lt"/>
                <a:sym typeface="Century Gothic"/>
              </a:rPr>
              <a:t>the</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cold</a:t>
            </a:r>
            <a:r>
              <a:rPr lang="nl-NL" sz="3600" i="1" dirty="0">
                <a:solidFill>
                  <a:schemeClr val="dk1"/>
                </a:solidFill>
                <a:latin typeface="Century Gothic"/>
                <a:ea typeface="+mn-lt"/>
                <a:cs typeface="+mn-lt"/>
                <a:sym typeface="Century Gothic"/>
              </a:rPr>
              <a:t> without a word of </a:t>
            </a:r>
            <a:r>
              <a:rPr lang="nl-NL" sz="3600" i="1" dirty="0" err="1">
                <a:solidFill>
                  <a:schemeClr val="dk1"/>
                </a:solidFill>
                <a:latin typeface="Century Gothic"/>
                <a:ea typeface="+mn-lt"/>
                <a:cs typeface="+mn-lt"/>
                <a:sym typeface="Century Gothic"/>
              </a:rPr>
              <a:t>complaint</a:t>
            </a:r>
            <a:r>
              <a:rPr lang="nl-NL" sz="3600" i="1" dirty="0">
                <a:solidFill>
                  <a:schemeClr val="dk1"/>
                </a:solidFill>
                <a:latin typeface="Century Gothic"/>
                <a:ea typeface="+mn-lt"/>
                <a:cs typeface="+mn-lt"/>
                <a:sym typeface="Century Gothic"/>
              </a:rPr>
              <a:t>.</a:t>
            </a:r>
            <a:endParaRPr lang="en-US" dirty="0">
              <a:solidFill>
                <a:schemeClr val="dk1"/>
              </a:solidFill>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4000" b="1" i="1" dirty="0">
              <a:solidFill>
                <a:schemeClr val="tx1"/>
              </a:solidFill>
              <a:latin typeface="Century Gothic"/>
              <a:cs typeface="Arial"/>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69763426"/>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821776" y="1454559"/>
            <a:ext cx="10776244" cy="5090309"/>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0"/>
              </a:spcBef>
              <a:buNone/>
            </a:pPr>
            <a:r>
              <a:rPr lang="nl-NL" sz="3600" i="1" dirty="0">
                <a:solidFill>
                  <a:schemeClr val="dk1"/>
                </a:solidFill>
                <a:latin typeface="Century Gothic"/>
                <a:ea typeface="+mn-lt"/>
                <a:cs typeface="+mn-lt"/>
                <a:sym typeface="Century Gothic"/>
              </a:rPr>
              <a:t>Second, I </a:t>
            </a:r>
            <a:r>
              <a:rPr lang="nl-NL" sz="3600" i="1" dirty="0" err="1">
                <a:solidFill>
                  <a:schemeClr val="dk1"/>
                </a:solidFill>
                <a:latin typeface="Century Gothic"/>
                <a:ea typeface="+mn-lt"/>
                <a:cs typeface="+mn-lt"/>
                <a:sym typeface="Century Gothic"/>
              </a:rPr>
              <a:t>tried</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him</a:t>
            </a:r>
            <a:r>
              <a:rPr lang="nl-NL" sz="3600" i="1" dirty="0">
                <a:solidFill>
                  <a:schemeClr val="dk1"/>
                </a:solidFill>
                <a:latin typeface="Century Gothic"/>
                <a:ea typeface="+mn-lt"/>
                <a:cs typeface="+mn-lt"/>
                <a:sym typeface="Century Gothic"/>
              </a:rPr>
              <a:t> on </a:t>
            </a:r>
            <a:r>
              <a:rPr lang="nl-NL" sz="3600" i="1" dirty="0" err="1">
                <a:solidFill>
                  <a:schemeClr val="dk1"/>
                </a:solidFill>
                <a:latin typeface="Century Gothic"/>
                <a:ea typeface="+mn-lt"/>
                <a:cs typeface="+mn-lt"/>
                <a:sym typeface="Century Gothic"/>
              </a:rPr>
              <a:t>faithfulness</a:t>
            </a:r>
            <a:r>
              <a:rPr lang="nl-NL" sz="3600" i="1" dirty="0">
                <a:solidFill>
                  <a:schemeClr val="dk1"/>
                </a:solidFill>
                <a:latin typeface="Century Gothic"/>
                <a:ea typeface="+mn-lt"/>
                <a:cs typeface="+mn-lt"/>
                <a:sym typeface="Century Gothic"/>
              </a:rPr>
              <a:t>. He </a:t>
            </a:r>
            <a:r>
              <a:rPr lang="nl-NL" sz="3600" i="1" dirty="0" err="1">
                <a:solidFill>
                  <a:schemeClr val="dk1"/>
                </a:solidFill>
                <a:latin typeface="Century Gothic"/>
                <a:ea typeface="+mn-lt"/>
                <a:cs typeface="+mn-lt"/>
                <a:sym typeface="Century Gothic"/>
              </a:rPr>
              <a:t>appeared</a:t>
            </a:r>
            <a:r>
              <a:rPr lang="nl-NL" sz="3600" i="1" dirty="0">
                <a:solidFill>
                  <a:schemeClr val="dk1"/>
                </a:solidFill>
                <a:latin typeface="Century Gothic"/>
                <a:ea typeface="+mn-lt"/>
                <a:cs typeface="+mn-lt"/>
                <a:sym typeface="Century Gothic"/>
              </a:rPr>
              <a:t> on time. </a:t>
            </a:r>
            <a:r>
              <a:rPr lang="nl-NL" sz="3600" i="1" dirty="0" err="1">
                <a:solidFill>
                  <a:schemeClr val="dk1"/>
                </a:solidFill>
                <a:latin typeface="Century Gothic"/>
                <a:ea typeface="+mn-lt"/>
                <a:cs typeface="+mn-lt"/>
                <a:sym typeface="Century Gothic"/>
              </a:rPr>
              <a:t>Third</a:t>
            </a:r>
            <a:r>
              <a:rPr lang="nl-NL" sz="3600" i="1" dirty="0">
                <a:solidFill>
                  <a:schemeClr val="dk1"/>
                </a:solidFill>
                <a:latin typeface="Century Gothic"/>
                <a:ea typeface="+mn-lt"/>
                <a:cs typeface="+mn-lt"/>
                <a:sym typeface="Century Gothic"/>
              </a:rPr>
              <a:t>, I </a:t>
            </a:r>
            <a:r>
              <a:rPr lang="nl-NL" sz="3600" i="1" dirty="0" err="1">
                <a:solidFill>
                  <a:schemeClr val="dk1"/>
                </a:solidFill>
                <a:latin typeface="Century Gothic"/>
                <a:ea typeface="+mn-lt"/>
                <a:cs typeface="+mn-lt"/>
                <a:sym typeface="Century Gothic"/>
              </a:rPr>
              <a:t>examined</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him</a:t>
            </a:r>
            <a:r>
              <a:rPr lang="nl-NL" sz="3600" i="1" dirty="0">
                <a:solidFill>
                  <a:schemeClr val="dk1"/>
                </a:solidFill>
                <a:latin typeface="Century Gothic"/>
                <a:ea typeface="+mn-lt"/>
                <a:cs typeface="+mn-lt"/>
                <a:sym typeface="Century Gothic"/>
              </a:rPr>
              <a:t> on patience. I made </a:t>
            </a:r>
            <a:r>
              <a:rPr lang="nl-NL" sz="3600" i="1" dirty="0" err="1">
                <a:solidFill>
                  <a:schemeClr val="dk1"/>
                </a:solidFill>
                <a:latin typeface="Century Gothic"/>
                <a:ea typeface="+mn-lt"/>
                <a:cs typeface="+mn-lt"/>
                <a:sym typeface="Century Gothic"/>
              </a:rPr>
              <a:t>him</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wait</a:t>
            </a:r>
            <a:r>
              <a:rPr lang="nl-NL" sz="3600" i="1" dirty="0">
                <a:solidFill>
                  <a:schemeClr val="dk1"/>
                </a:solidFill>
                <a:latin typeface="Century Gothic"/>
                <a:ea typeface="+mn-lt"/>
                <a:cs typeface="+mn-lt"/>
                <a:sym typeface="Century Gothic"/>
              </a:rPr>
              <a:t> five </a:t>
            </a:r>
            <a:r>
              <a:rPr lang="nl-NL" sz="3600" i="1" dirty="0" err="1">
                <a:solidFill>
                  <a:schemeClr val="dk1"/>
                </a:solidFill>
                <a:latin typeface="Century Gothic"/>
                <a:ea typeface="+mn-lt"/>
                <a:cs typeface="+mn-lt"/>
                <a:sym typeface="Century Gothic"/>
              </a:rPr>
              <a:t>hours</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to</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see</a:t>
            </a:r>
            <a:r>
              <a:rPr lang="nl-NL" sz="3600" i="1" dirty="0">
                <a:solidFill>
                  <a:schemeClr val="dk1"/>
                </a:solidFill>
                <a:latin typeface="Century Gothic"/>
                <a:ea typeface="+mn-lt"/>
                <a:cs typeface="+mn-lt"/>
                <a:sym typeface="Century Gothic"/>
              </a:rPr>
              <a:t> me </a:t>
            </a:r>
            <a:r>
              <a:rPr lang="nl-NL" sz="3600" i="1" dirty="0" err="1">
                <a:solidFill>
                  <a:schemeClr val="dk1"/>
                </a:solidFill>
                <a:latin typeface="Century Gothic"/>
                <a:ea typeface="+mn-lt"/>
                <a:cs typeface="+mn-lt"/>
                <a:sym typeface="Century Gothic"/>
              </a:rPr>
              <a:t>after</a:t>
            </a:r>
            <a:r>
              <a:rPr lang="nl-NL" sz="3600" i="1" dirty="0">
                <a:solidFill>
                  <a:schemeClr val="dk1"/>
                </a:solidFill>
                <a:latin typeface="Century Gothic"/>
                <a:ea typeface="+mn-lt"/>
                <a:cs typeface="+mn-lt"/>
                <a:sym typeface="Century Gothic"/>
              </a:rPr>
              <a:t> telling </a:t>
            </a:r>
            <a:r>
              <a:rPr lang="nl-NL" sz="3600" i="1" dirty="0" err="1">
                <a:solidFill>
                  <a:schemeClr val="dk1"/>
                </a:solidFill>
                <a:latin typeface="Century Gothic"/>
                <a:ea typeface="+mn-lt"/>
                <a:cs typeface="+mn-lt"/>
                <a:sym typeface="Century Gothic"/>
              </a:rPr>
              <a:t>him</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to</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come</a:t>
            </a:r>
            <a:r>
              <a:rPr lang="nl-NL" sz="3600" i="1" dirty="0">
                <a:solidFill>
                  <a:schemeClr val="dk1"/>
                </a:solidFill>
                <a:latin typeface="Century Gothic"/>
                <a:ea typeface="+mn-lt"/>
                <a:cs typeface="+mn-lt"/>
                <a:sym typeface="Century Gothic"/>
              </a:rPr>
              <a:t> at </a:t>
            </a:r>
            <a:r>
              <a:rPr lang="nl-NL" sz="3600" i="1" dirty="0" err="1">
                <a:solidFill>
                  <a:schemeClr val="dk1"/>
                </a:solidFill>
                <a:latin typeface="Century Gothic"/>
                <a:ea typeface="+mn-lt"/>
                <a:cs typeface="+mn-lt"/>
                <a:sym typeface="Century Gothic"/>
              </a:rPr>
              <a:t>three</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o'clock</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Fourth</a:t>
            </a:r>
            <a:r>
              <a:rPr lang="nl-NL" sz="3600" i="1" dirty="0">
                <a:solidFill>
                  <a:schemeClr val="dk1"/>
                </a:solidFill>
                <a:latin typeface="Century Gothic"/>
                <a:ea typeface="+mn-lt"/>
                <a:cs typeface="+mn-lt"/>
                <a:sym typeface="Century Gothic"/>
              </a:rPr>
              <a:t>, I </a:t>
            </a:r>
            <a:r>
              <a:rPr lang="nl-NL" sz="3600" i="1" dirty="0" err="1">
                <a:solidFill>
                  <a:schemeClr val="dk1"/>
                </a:solidFill>
                <a:latin typeface="Century Gothic"/>
                <a:ea typeface="+mn-lt"/>
                <a:cs typeface="+mn-lt"/>
                <a:sym typeface="Century Gothic"/>
              </a:rPr>
              <a:t>tested</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him</a:t>
            </a:r>
            <a:r>
              <a:rPr lang="nl-NL" sz="3600" i="1" dirty="0">
                <a:solidFill>
                  <a:schemeClr val="dk1"/>
                </a:solidFill>
                <a:latin typeface="Century Gothic"/>
                <a:ea typeface="+mn-lt"/>
                <a:cs typeface="+mn-lt"/>
                <a:sym typeface="Century Gothic"/>
              </a:rPr>
              <a:t> on long-suffering. He </a:t>
            </a:r>
            <a:r>
              <a:rPr lang="nl-NL" sz="3600" i="1" dirty="0" err="1">
                <a:solidFill>
                  <a:schemeClr val="dk1"/>
                </a:solidFill>
                <a:latin typeface="Century Gothic"/>
                <a:ea typeface="+mn-lt"/>
                <a:cs typeface="+mn-lt"/>
                <a:sym typeface="Century Gothic"/>
              </a:rPr>
              <a:t>didn't</a:t>
            </a:r>
            <a:r>
              <a:rPr lang="nl-NL" sz="3600" i="1" dirty="0">
                <a:solidFill>
                  <a:schemeClr val="dk1"/>
                </a:solidFill>
                <a:latin typeface="Century Gothic"/>
                <a:ea typeface="+mn-lt"/>
                <a:cs typeface="+mn-lt"/>
                <a:sym typeface="Century Gothic"/>
              </a:rPr>
              <a:t> even question </a:t>
            </a:r>
            <a:r>
              <a:rPr lang="nl-NL" sz="3600" i="1" dirty="0" err="1">
                <a:solidFill>
                  <a:schemeClr val="dk1"/>
                </a:solidFill>
                <a:latin typeface="Century Gothic"/>
                <a:ea typeface="+mn-lt"/>
                <a:cs typeface="+mn-lt"/>
                <a:sym typeface="Century Gothic"/>
              </a:rPr>
              <a:t>my</a:t>
            </a:r>
            <a:r>
              <a:rPr lang="nl-NL" sz="3600" i="1" dirty="0">
                <a:solidFill>
                  <a:schemeClr val="dk1"/>
                </a:solidFill>
                <a:latin typeface="Century Gothic"/>
                <a:ea typeface="+mn-lt"/>
                <a:cs typeface="+mn-lt"/>
                <a:sym typeface="Century Gothic"/>
              </a:rPr>
              <a:t> delay. </a:t>
            </a:r>
            <a:r>
              <a:rPr lang="nl-NL" sz="3600" i="1" dirty="0" err="1">
                <a:solidFill>
                  <a:schemeClr val="dk1"/>
                </a:solidFill>
                <a:latin typeface="Century Gothic"/>
                <a:ea typeface="+mn-lt"/>
                <a:cs typeface="+mn-lt"/>
                <a:sym typeface="Century Gothic"/>
              </a:rPr>
              <a:t>Fifth</a:t>
            </a:r>
            <a:r>
              <a:rPr lang="nl-NL" sz="3600" i="1" dirty="0">
                <a:solidFill>
                  <a:schemeClr val="dk1"/>
                </a:solidFill>
                <a:latin typeface="Century Gothic"/>
                <a:ea typeface="+mn-lt"/>
                <a:cs typeface="+mn-lt"/>
                <a:sym typeface="Century Gothic"/>
              </a:rPr>
              <a:t>, I </a:t>
            </a:r>
            <a:r>
              <a:rPr lang="nl-NL" sz="3600" i="1" dirty="0" err="1">
                <a:solidFill>
                  <a:schemeClr val="dk1"/>
                </a:solidFill>
                <a:latin typeface="Century Gothic"/>
                <a:ea typeface="+mn-lt"/>
                <a:cs typeface="+mn-lt"/>
                <a:sym typeface="Century Gothic"/>
              </a:rPr>
              <a:t>tried</a:t>
            </a:r>
            <a:r>
              <a:rPr lang="nl-NL" sz="3600" i="1" dirty="0">
                <a:solidFill>
                  <a:schemeClr val="dk1"/>
                </a:solidFill>
                <a:latin typeface="Century Gothic"/>
                <a:ea typeface="+mn-lt"/>
                <a:cs typeface="+mn-lt"/>
                <a:sym typeface="Century Gothic"/>
              </a:rPr>
              <a:t> his </a:t>
            </a:r>
            <a:r>
              <a:rPr lang="nl-NL" sz="3600" i="1" dirty="0" err="1">
                <a:solidFill>
                  <a:schemeClr val="dk1"/>
                </a:solidFill>
                <a:latin typeface="Century Gothic"/>
                <a:ea typeface="+mn-lt"/>
                <a:cs typeface="+mn-lt"/>
                <a:sym typeface="Century Gothic"/>
              </a:rPr>
              <a:t>humility</a:t>
            </a:r>
            <a:r>
              <a:rPr lang="nl-NL" sz="3600" i="1" dirty="0">
                <a:solidFill>
                  <a:schemeClr val="dk1"/>
                </a:solidFill>
                <a:latin typeface="Century Gothic"/>
                <a:ea typeface="+mn-lt"/>
                <a:cs typeface="+mn-lt"/>
                <a:sym typeface="Century Gothic"/>
              </a:rPr>
              <a:t>. I </a:t>
            </a:r>
            <a:r>
              <a:rPr lang="nl-NL" sz="3600" i="1" dirty="0" err="1">
                <a:solidFill>
                  <a:schemeClr val="dk1"/>
                </a:solidFill>
                <a:latin typeface="Century Gothic"/>
                <a:ea typeface="+mn-lt"/>
                <a:cs typeface="+mn-lt"/>
                <a:sym typeface="Century Gothic"/>
              </a:rPr>
              <a:t>asked</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him</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questions</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that</a:t>
            </a:r>
            <a:r>
              <a:rPr lang="nl-NL" sz="3600" i="1" dirty="0">
                <a:solidFill>
                  <a:schemeClr val="dk1"/>
                </a:solidFill>
                <a:latin typeface="Century Gothic"/>
                <a:ea typeface="+mn-lt"/>
                <a:cs typeface="+mn-lt"/>
                <a:sym typeface="Century Gothic"/>
              </a:rPr>
              <a:t> a five-</a:t>
            </a:r>
            <a:r>
              <a:rPr lang="nl-NL" sz="3600" i="1" dirty="0" err="1">
                <a:solidFill>
                  <a:schemeClr val="dk1"/>
                </a:solidFill>
                <a:latin typeface="Century Gothic"/>
                <a:ea typeface="+mn-lt"/>
                <a:cs typeface="+mn-lt"/>
                <a:sym typeface="Century Gothic"/>
              </a:rPr>
              <a:t>year</a:t>
            </a:r>
            <a:r>
              <a:rPr lang="nl-NL" sz="3600" i="1" dirty="0">
                <a:solidFill>
                  <a:schemeClr val="dk1"/>
                </a:solidFill>
                <a:latin typeface="Century Gothic"/>
                <a:ea typeface="+mn-lt"/>
                <a:cs typeface="+mn-lt"/>
                <a:sym typeface="Century Gothic"/>
              </a:rPr>
              <a:t>-</a:t>
            </a:r>
            <a:r>
              <a:rPr lang="nl-NL" sz="3600" i="1" dirty="0" err="1">
                <a:solidFill>
                  <a:schemeClr val="dk1"/>
                </a:solidFill>
                <a:latin typeface="Century Gothic"/>
                <a:ea typeface="+mn-lt"/>
                <a:cs typeface="+mn-lt"/>
                <a:sym typeface="Century Gothic"/>
              </a:rPr>
              <a:t>old</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could</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answer</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and</a:t>
            </a:r>
            <a:r>
              <a:rPr lang="nl-NL" sz="3600" i="1" dirty="0">
                <a:solidFill>
                  <a:schemeClr val="dk1"/>
                </a:solidFill>
                <a:latin typeface="Century Gothic"/>
                <a:ea typeface="+mn-lt"/>
                <a:cs typeface="+mn-lt"/>
                <a:sym typeface="Century Gothic"/>
              </a:rPr>
              <a:t> he </a:t>
            </a:r>
            <a:r>
              <a:rPr lang="nl-NL" sz="3600" i="1" dirty="0" err="1">
                <a:solidFill>
                  <a:schemeClr val="dk1"/>
                </a:solidFill>
                <a:latin typeface="Century Gothic"/>
                <a:ea typeface="+mn-lt"/>
                <a:cs typeface="+mn-lt"/>
                <a:sym typeface="Century Gothic"/>
              </a:rPr>
              <a:t>showed</a:t>
            </a:r>
            <a:r>
              <a:rPr lang="nl-NL" sz="3600" i="1" dirty="0">
                <a:solidFill>
                  <a:schemeClr val="dk1"/>
                </a:solidFill>
                <a:latin typeface="Century Gothic"/>
                <a:ea typeface="+mn-lt"/>
                <a:cs typeface="+mn-lt"/>
                <a:sym typeface="Century Gothic"/>
              </a:rPr>
              <a:t> no </a:t>
            </a:r>
            <a:r>
              <a:rPr lang="nl-NL" sz="3600" i="1" dirty="0" err="1">
                <a:solidFill>
                  <a:schemeClr val="dk1"/>
                </a:solidFill>
                <a:latin typeface="Century Gothic"/>
                <a:ea typeface="+mn-lt"/>
                <a:cs typeface="+mn-lt"/>
                <a:sym typeface="Century Gothic"/>
              </a:rPr>
              <a:t>indignation</a:t>
            </a:r>
            <a:r>
              <a:rPr lang="nl-NL" sz="3600" i="1" dirty="0">
                <a:solidFill>
                  <a:schemeClr val="dk1"/>
                </a:solidFill>
                <a:latin typeface="Century Gothic"/>
                <a:ea typeface="+mn-lt"/>
                <a:cs typeface="+mn-lt"/>
                <a:sym typeface="Century Gothic"/>
              </a:rPr>
              <a:t>. I </a:t>
            </a:r>
            <a:r>
              <a:rPr lang="nl-NL" sz="3600" i="1" dirty="0" err="1">
                <a:solidFill>
                  <a:schemeClr val="dk1"/>
                </a:solidFill>
                <a:latin typeface="Century Gothic"/>
                <a:ea typeface="+mn-lt"/>
                <a:cs typeface="+mn-lt"/>
                <a:sym typeface="Century Gothic"/>
              </a:rPr>
              <a:t>believe</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he’ll</a:t>
            </a:r>
            <a:r>
              <a:rPr lang="nl-NL" sz="3600" i="1" dirty="0">
                <a:solidFill>
                  <a:schemeClr val="dk1"/>
                </a:solidFill>
                <a:latin typeface="Century Gothic"/>
                <a:ea typeface="+mn-lt"/>
                <a:cs typeface="+mn-lt"/>
                <a:sym typeface="Century Gothic"/>
              </a:rPr>
              <a:t> make a </a:t>
            </a:r>
            <a:r>
              <a:rPr lang="nl-NL" sz="3600" i="1" dirty="0" err="1">
                <a:solidFill>
                  <a:schemeClr val="dk1"/>
                </a:solidFill>
                <a:latin typeface="Century Gothic"/>
                <a:ea typeface="+mn-lt"/>
                <a:cs typeface="+mn-lt"/>
                <a:sym typeface="Century Gothic"/>
              </a:rPr>
              <a:t>good</a:t>
            </a:r>
            <a:r>
              <a:rPr lang="nl-NL" sz="3600" i="1" dirty="0">
                <a:solidFill>
                  <a:schemeClr val="dk1"/>
                </a:solidFill>
                <a:latin typeface="Century Gothic"/>
                <a:ea typeface="+mn-lt"/>
                <a:cs typeface="+mn-lt"/>
                <a:sym typeface="Century Gothic"/>
              </a:rPr>
              <a:t> pastor.</a:t>
            </a:r>
            <a:endParaRPr lang="en-US" dirty="0">
              <a:solidFill>
                <a:schemeClr val="dk1"/>
              </a:solidFill>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4000" b="1" i="1" dirty="0">
              <a:solidFill>
                <a:schemeClr val="tx1"/>
              </a:solidFill>
              <a:latin typeface="Century Gothic"/>
              <a:cs typeface="Arial"/>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4249641821"/>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431694" y="1715118"/>
            <a:ext cx="11801313" cy="1248817"/>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0"/>
              </a:spcBef>
              <a:buNone/>
            </a:pPr>
            <a:r>
              <a:rPr lang="nl-NL" sz="3600" i="1" dirty="0">
                <a:solidFill>
                  <a:schemeClr val="dk1"/>
                </a:solidFill>
                <a:latin typeface="Century Gothic"/>
                <a:ea typeface="+mn-lt"/>
                <a:cs typeface="+mn-lt"/>
                <a:sym typeface="Century Gothic"/>
              </a:rPr>
              <a:t>#1, Dis </a:t>
            </a:r>
            <a:r>
              <a:rPr lang="nl-NL" sz="3600" i="1" dirty="0" err="1">
                <a:solidFill>
                  <a:schemeClr val="dk1"/>
                </a:solidFill>
                <a:latin typeface="Century Gothic"/>
                <a:ea typeface="+mn-lt"/>
                <a:cs typeface="+mn-lt"/>
                <a:sym typeface="Century Gothic"/>
              </a:rPr>
              <a:t>nie</a:t>
            </a:r>
            <a:r>
              <a:rPr lang="nl-NL" sz="3600" i="1" dirty="0">
                <a:solidFill>
                  <a:schemeClr val="dk1"/>
                </a:solidFill>
                <a:latin typeface="Century Gothic"/>
                <a:ea typeface="+mn-lt"/>
                <a:cs typeface="+mn-lt"/>
                <a:sym typeface="Century Gothic"/>
              </a:rPr>
              <a:t> die </a:t>
            </a:r>
            <a:r>
              <a:rPr lang="nl-NL" sz="3600" i="1" dirty="0" err="1">
                <a:solidFill>
                  <a:schemeClr val="dk1"/>
                </a:solidFill>
                <a:latin typeface="Century Gothic"/>
                <a:ea typeface="+mn-lt"/>
                <a:cs typeface="+mn-lt"/>
                <a:sym typeface="Century Gothic"/>
              </a:rPr>
              <a:t>storms</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opsigself</a:t>
            </a:r>
            <a:r>
              <a:rPr lang="nl-NL" sz="3600" i="1" dirty="0">
                <a:solidFill>
                  <a:schemeClr val="dk1"/>
                </a:solidFill>
                <a:latin typeface="Century Gothic"/>
                <a:ea typeface="+mn-lt"/>
                <a:cs typeface="+mn-lt"/>
                <a:sym typeface="Century Gothic"/>
              </a:rPr>
              <a:t> wat ons sterker </a:t>
            </a:r>
            <a:r>
              <a:rPr lang="nl-NL" sz="3600" i="1" dirty="0" err="1">
                <a:solidFill>
                  <a:schemeClr val="dk1"/>
                </a:solidFill>
                <a:latin typeface="Century Gothic"/>
                <a:ea typeface="+mn-lt"/>
                <a:cs typeface="+mn-lt"/>
                <a:sym typeface="Century Gothic"/>
              </a:rPr>
              <a:t>sal</a:t>
            </a:r>
            <a:r>
              <a:rPr lang="nl-NL" sz="3600" i="1" dirty="0">
                <a:solidFill>
                  <a:schemeClr val="dk1"/>
                </a:solidFill>
                <a:latin typeface="Century Gothic"/>
                <a:ea typeface="+mn-lt"/>
                <a:cs typeface="+mn-lt"/>
                <a:sym typeface="Century Gothic"/>
              </a:rPr>
              <a:t> maak </a:t>
            </a:r>
            <a:r>
              <a:rPr lang="nl-NL" sz="3600" i="1" dirty="0" err="1">
                <a:solidFill>
                  <a:schemeClr val="dk1"/>
                </a:solidFill>
                <a:latin typeface="Century Gothic"/>
                <a:ea typeface="+mn-lt"/>
                <a:cs typeface="+mn-lt"/>
                <a:sym typeface="Century Gothic"/>
              </a:rPr>
              <a:t>nie</a:t>
            </a:r>
            <a:r>
              <a:rPr lang="nl-NL" sz="3600" i="1" dirty="0">
                <a:solidFill>
                  <a:schemeClr val="dk1"/>
                </a:solidFill>
                <a:latin typeface="Century Gothic"/>
                <a:ea typeface="+mn-lt"/>
                <a:cs typeface="+mn-lt"/>
                <a:sym typeface="Century Gothic"/>
              </a:rPr>
              <a:t>, dis HOE ons </a:t>
            </a:r>
            <a:r>
              <a:rPr lang="nl-NL" sz="3600" i="1" dirty="0">
                <a:solidFill>
                  <a:schemeClr val="dk1"/>
                </a:solidFill>
                <a:latin typeface="Century Gothic"/>
                <a:cs typeface="Calibri"/>
              </a:rPr>
              <a:t>daarop en daarin reageer.</a:t>
            </a:r>
            <a:endParaRPr lang="en-US" dirty="0">
              <a:solidFill>
                <a:schemeClr val="dk1"/>
              </a:solidFill>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1494928" y="490728"/>
            <a:ext cx="10023087"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3200" i="1" dirty="0">
              <a:solidFill>
                <a:schemeClr val="tx1"/>
              </a:solidFill>
              <a:latin typeface="Century Gothic"/>
              <a:cs typeface="Arial"/>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
        <p:nvSpPr>
          <p:cNvPr id="2" name="Content Placeholder 1">
            <a:extLst>
              <a:ext uri="{FF2B5EF4-FFF2-40B4-BE49-F238E27FC236}">
                <a16:creationId xmlns:a16="http://schemas.microsoft.com/office/drawing/2014/main" id="{6BB0D375-DC0A-2645-A266-9800AA7AD1C6}"/>
              </a:ext>
            </a:extLst>
          </p:cNvPr>
          <p:cNvSpPr txBox="1">
            <a:spLocks/>
          </p:cNvSpPr>
          <p:nvPr/>
        </p:nvSpPr>
        <p:spPr>
          <a:xfrm>
            <a:off x="431694" y="2965648"/>
            <a:ext cx="11801313" cy="1339531"/>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0"/>
              </a:spcBef>
              <a:buNone/>
            </a:pPr>
            <a:r>
              <a:rPr lang="nl-NL" sz="3600" i="1" dirty="0">
                <a:solidFill>
                  <a:schemeClr val="dk1"/>
                </a:solidFill>
                <a:latin typeface="Century Gothic"/>
                <a:ea typeface="+mn-lt"/>
                <a:cs typeface="+mn-lt"/>
                <a:sym typeface="Century Gothic"/>
              </a:rPr>
              <a:t>#2, Maak </a:t>
            </a:r>
            <a:r>
              <a:rPr lang="nl-NL" sz="3600" i="1" dirty="0" err="1">
                <a:solidFill>
                  <a:schemeClr val="dk1"/>
                </a:solidFill>
                <a:latin typeface="Century Gothic"/>
                <a:ea typeface="+mn-lt"/>
                <a:cs typeface="+mn-lt"/>
                <a:sym typeface="Century Gothic"/>
              </a:rPr>
              <a:t>seker</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jy</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behou</a:t>
            </a:r>
            <a:r>
              <a:rPr lang="nl-NL" sz="3600" i="1" dirty="0">
                <a:solidFill>
                  <a:schemeClr val="dk1"/>
                </a:solidFill>
                <a:latin typeface="Century Gothic"/>
                <a:ea typeface="+mn-lt"/>
                <a:cs typeface="+mn-lt"/>
                <a:sym typeface="Century Gothic"/>
              </a:rPr>
              <a:t> jou VREUGDE en jou GESINDHEID is reg…</a:t>
            </a:r>
            <a:endParaRPr lang="en-US" dirty="0">
              <a:solidFill>
                <a:schemeClr val="dk1"/>
              </a:solidFill>
            </a:endParaRPr>
          </a:p>
        </p:txBody>
      </p:sp>
      <p:sp>
        <p:nvSpPr>
          <p:cNvPr id="5" name="Content Placeholder 1">
            <a:extLst>
              <a:ext uri="{FF2B5EF4-FFF2-40B4-BE49-F238E27FC236}">
                <a16:creationId xmlns:a16="http://schemas.microsoft.com/office/drawing/2014/main" id="{9A7B6FB6-5F81-816D-889F-D9401BF7F14A}"/>
              </a:ext>
            </a:extLst>
          </p:cNvPr>
          <p:cNvSpPr txBox="1">
            <a:spLocks/>
          </p:cNvSpPr>
          <p:nvPr/>
        </p:nvSpPr>
        <p:spPr>
          <a:xfrm>
            <a:off x="429880" y="4307732"/>
            <a:ext cx="11801313" cy="1339531"/>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0"/>
              </a:spcBef>
              <a:buNone/>
            </a:pPr>
            <a:r>
              <a:rPr lang="nl-NL" sz="3600" i="1" dirty="0">
                <a:solidFill>
                  <a:schemeClr val="dk1"/>
                </a:solidFill>
                <a:latin typeface="Century Gothic"/>
                <a:ea typeface="+mn-lt"/>
                <a:cs typeface="+mn-lt"/>
                <a:sym typeface="Century Gothic"/>
              </a:rPr>
              <a:t>#3, </a:t>
            </a:r>
            <a:r>
              <a:rPr lang="nl-NL" sz="3600" i="1" dirty="0" err="1">
                <a:solidFill>
                  <a:schemeClr val="dk1"/>
                </a:solidFill>
                <a:latin typeface="Century Gothic"/>
                <a:ea typeface="+mn-lt"/>
                <a:cs typeface="+mn-lt"/>
                <a:sym typeface="Century Gothic"/>
              </a:rPr>
              <a:t>Moenie</a:t>
            </a:r>
            <a:r>
              <a:rPr lang="nl-NL" sz="3600" i="1" dirty="0">
                <a:solidFill>
                  <a:schemeClr val="dk1"/>
                </a:solidFill>
                <a:latin typeface="Century Gothic"/>
                <a:ea typeface="+mn-lt"/>
                <a:cs typeface="+mn-lt"/>
                <a:sym typeface="Century Gothic"/>
              </a:rPr>
              <a:t> onnodige </a:t>
            </a:r>
            <a:r>
              <a:rPr lang="nl-NL" sz="3600" i="1" dirty="0" err="1">
                <a:solidFill>
                  <a:schemeClr val="dk1"/>
                </a:solidFill>
                <a:latin typeface="Century Gothic"/>
                <a:ea typeface="+mn-lt"/>
                <a:cs typeface="+mn-lt"/>
                <a:sym typeface="Century Gothic"/>
              </a:rPr>
              <a:t>ekstra</a:t>
            </a:r>
            <a:r>
              <a:rPr lang="nl-NL" sz="3600" i="1" dirty="0">
                <a:solidFill>
                  <a:schemeClr val="dk1"/>
                </a:solidFill>
                <a:latin typeface="Century Gothic"/>
                <a:ea typeface="+mn-lt"/>
                <a:cs typeface="+mn-lt"/>
                <a:sym typeface="Century Gothic"/>
              </a:rPr>
              <a:t> DRUK op </a:t>
            </a:r>
            <a:r>
              <a:rPr lang="nl-NL" sz="3600" i="1" dirty="0" err="1">
                <a:solidFill>
                  <a:schemeClr val="dk1"/>
                </a:solidFill>
                <a:latin typeface="Century Gothic"/>
                <a:ea typeface="+mn-lt"/>
                <a:cs typeface="+mn-lt"/>
                <a:sym typeface="Century Gothic"/>
              </a:rPr>
              <a:t>jouself</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sit</a:t>
            </a:r>
            <a:r>
              <a:rPr lang="nl-NL" sz="3600" i="1" dirty="0">
                <a:solidFill>
                  <a:schemeClr val="dk1"/>
                </a:solidFill>
                <a:latin typeface="Century Gothic"/>
                <a:ea typeface="+mn-lt"/>
                <a:cs typeface="+mn-lt"/>
                <a:sym typeface="Century Gothic"/>
              </a:rPr>
              <a:t> om vordering te probeer maak </a:t>
            </a:r>
            <a:r>
              <a:rPr lang="nl-NL" sz="3600" i="1" dirty="0">
                <a:solidFill>
                  <a:schemeClr val="dk1"/>
                </a:solidFill>
                <a:latin typeface="Century Gothic"/>
                <a:cs typeface="Calibri"/>
              </a:rPr>
              <a:t>in </a:t>
            </a:r>
            <a:r>
              <a:rPr lang="nl-NL" sz="3600" i="1" dirty="0">
                <a:solidFill>
                  <a:schemeClr val="dk1"/>
                </a:solidFill>
                <a:latin typeface="Century Gothic"/>
                <a:ea typeface="+mn-lt"/>
                <a:cs typeface="+mn-lt"/>
                <a:sym typeface="Century Gothic"/>
              </a:rPr>
              <a:t>‘n</a:t>
            </a:r>
            <a:r>
              <a:rPr lang="nl-NL" sz="3600" i="1" dirty="0">
                <a:solidFill>
                  <a:schemeClr val="dk1"/>
                </a:solidFill>
                <a:latin typeface="Century Gothic"/>
                <a:cs typeface="Calibri"/>
              </a:rPr>
              <a:t> </a:t>
            </a:r>
            <a:r>
              <a:rPr lang="nl-NL" sz="3600" i="1" dirty="0" err="1">
                <a:solidFill>
                  <a:schemeClr val="dk1"/>
                </a:solidFill>
                <a:latin typeface="Century Gothic"/>
                <a:cs typeface="Calibri"/>
              </a:rPr>
              <a:t>moeilike</a:t>
            </a:r>
            <a:r>
              <a:rPr lang="nl-NL" sz="3600" i="1" dirty="0">
                <a:solidFill>
                  <a:schemeClr val="dk1"/>
                </a:solidFill>
                <a:latin typeface="Century Gothic"/>
                <a:cs typeface="Calibri"/>
              </a:rPr>
              <a:t> </a:t>
            </a:r>
            <a:r>
              <a:rPr lang="nl-NL" sz="3600" i="1" dirty="0" err="1">
                <a:solidFill>
                  <a:schemeClr val="dk1"/>
                </a:solidFill>
                <a:latin typeface="Century Gothic"/>
                <a:cs typeface="Calibri"/>
              </a:rPr>
              <a:t>tyd</a:t>
            </a:r>
            <a:r>
              <a:rPr lang="nl-NL" sz="3600" i="1" dirty="0">
                <a:solidFill>
                  <a:schemeClr val="dk1"/>
                </a:solidFill>
                <a:latin typeface="Century Gothic"/>
                <a:cs typeface="Calibri"/>
              </a:rPr>
              <a:t> </a:t>
            </a:r>
            <a:r>
              <a:rPr lang="nl-NL" sz="3600" i="1" dirty="0" err="1">
                <a:solidFill>
                  <a:schemeClr val="dk1"/>
                </a:solidFill>
                <a:latin typeface="Century Gothic"/>
                <a:cs typeface="Calibri"/>
              </a:rPr>
              <a:t>nie</a:t>
            </a:r>
            <a:r>
              <a:rPr lang="nl-NL" sz="3600" i="1" dirty="0">
                <a:solidFill>
                  <a:schemeClr val="dk1"/>
                </a:solidFill>
                <a:latin typeface="Century Gothic"/>
                <a:cs typeface="Calibri"/>
              </a:rPr>
              <a:t>.</a:t>
            </a:r>
            <a:endParaRPr lang="en-US" dirty="0">
              <a:solidFill>
                <a:schemeClr val="dk1"/>
              </a:solidFill>
            </a:endParaRPr>
          </a:p>
        </p:txBody>
      </p:sp>
    </p:spTree>
    <p:extLst>
      <p:ext uri="{BB962C8B-B14F-4D97-AF65-F5344CB8AC3E}">
        <p14:creationId xmlns:p14="http://schemas.microsoft.com/office/powerpoint/2010/main" val="4029127091"/>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ppt_x"/>
                                          </p:val>
                                        </p:tav>
                                        <p:tav tm="100000">
                                          <p:val>
                                            <p:strVal val="#ppt_x"/>
                                          </p:val>
                                        </p:tav>
                                      </p:tavLst>
                                    </p:anim>
                                    <p:anim calcmode="lin" valueType="num">
                                      <p:cBhvr additive="base">
                                        <p:cTn id="1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2" grpId="0"/>
      <p:bldP spid="5" grpId="0"/>
    </p:bldLst>
  </p:timing>
</p:sld>
</file>

<file path=ppt/slides/slide3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821776" y="2543130"/>
            <a:ext cx="10776244" cy="2441454"/>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0"/>
              </a:spcBef>
              <a:buNone/>
            </a:pPr>
            <a:r>
              <a:rPr lang="nl-NL" sz="3600" i="1" dirty="0">
                <a:solidFill>
                  <a:schemeClr val="dk1"/>
                </a:solidFill>
                <a:latin typeface="Century Gothic"/>
                <a:ea typeface="+mn-lt"/>
                <a:cs typeface="+mn-lt"/>
                <a:sym typeface="Century Gothic"/>
              </a:rPr>
              <a:t>‘En omdat die </a:t>
            </a:r>
            <a:r>
              <a:rPr lang="nl-NL" sz="3600" i="1" dirty="0" err="1">
                <a:solidFill>
                  <a:schemeClr val="dk1"/>
                </a:solidFill>
                <a:latin typeface="Century Gothic"/>
                <a:ea typeface="+mn-lt"/>
                <a:cs typeface="+mn-lt"/>
                <a:sym typeface="Century Gothic"/>
              </a:rPr>
              <a:t>son</a:t>
            </a:r>
            <a:r>
              <a:rPr lang="nl-NL" sz="3600" i="1" dirty="0">
                <a:solidFill>
                  <a:schemeClr val="dk1"/>
                </a:solidFill>
                <a:latin typeface="Century Gothic"/>
                <a:ea typeface="+mn-lt"/>
                <a:cs typeface="+mn-lt"/>
                <a:sym typeface="Century Gothic"/>
              </a:rPr>
              <a:t> en ook die </a:t>
            </a:r>
            <a:r>
              <a:rPr lang="nl-NL" sz="3600" i="1" dirty="0" err="1">
                <a:solidFill>
                  <a:schemeClr val="dk1"/>
                </a:solidFill>
                <a:latin typeface="Century Gothic"/>
                <a:ea typeface="+mn-lt"/>
                <a:cs typeface="+mn-lt"/>
                <a:sym typeface="Century Gothic"/>
              </a:rPr>
              <a:t>sterre</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baie</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dae</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lank</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nie</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geskyn</a:t>
            </a:r>
            <a:r>
              <a:rPr lang="nl-NL" sz="3600" i="1" dirty="0">
                <a:solidFill>
                  <a:schemeClr val="dk1"/>
                </a:solidFill>
                <a:latin typeface="Century Gothic"/>
                <a:ea typeface="+mn-lt"/>
                <a:cs typeface="+mn-lt"/>
                <a:sym typeface="Century Gothic"/>
              </a:rPr>
              <a:t> het </a:t>
            </a:r>
            <a:r>
              <a:rPr lang="nl-NL" sz="3600" i="1" dirty="0" err="1">
                <a:solidFill>
                  <a:schemeClr val="dk1"/>
                </a:solidFill>
                <a:latin typeface="Century Gothic"/>
                <a:ea typeface="+mn-lt"/>
                <a:cs typeface="+mn-lt"/>
                <a:sym typeface="Century Gothic"/>
              </a:rPr>
              <a:t>nie</a:t>
            </a:r>
            <a:r>
              <a:rPr lang="nl-NL" sz="3600" i="1" dirty="0">
                <a:solidFill>
                  <a:schemeClr val="dk1"/>
                </a:solidFill>
                <a:latin typeface="Century Gothic"/>
                <a:ea typeface="+mn-lt"/>
                <a:cs typeface="+mn-lt"/>
                <a:sym typeface="Century Gothic"/>
              </a:rPr>
              <a:t>, en ‘n </a:t>
            </a:r>
            <a:r>
              <a:rPr lang="nl-NL" sz="3600" i="1" dirty="0" err="1">
                <a:solidFill>
                  <a:schemeClr val="dk1"/>
                </a:solidFill>
                <a:latin typeface="Century Gothic"/>
                <a:ea typeface="+mn-lt"/>
                <a:cs typeface="+mn-lt"/>
                <a:sym typeface="Century Gothic"/>
              </a:rPr>
              <a:t>hewige</a:t>
            </a:r>
            <a:r>
              <a:rPr lang="nl-NL" sz="3600" i="1" dirty="0">
                <a:solidFill>
                  <a:schemeClr val="dk1"/>
                </a:solidFill>
                <a:latin typeface="Century Gothic"/>
                <a:ea typeface="+mn-lt"/>
                <a:cs typeface="+mn-lt"/>
                <a:sym typeface="Century Gothic"/>
              </a:rPr>
              <a:t> storm ons </a:t>
            </a:r>
            <a:r>
              <a:rPr lang="nl-NL" sz="3600" i="1" dirty="0" err="1">
                <a:solidFill>
                  <a:schemeClr val="dk1"/>
                </a:solidFill>
                <a:latin typeface="Century Gothic"/>
                <a:ea typeface="+mn-lt"/>
                <a:cs typeface="+mn-lt"/>
                <a:sym typeface="Century Gothic"/>
              </a:rPr>
              <a:t>gedruk</a:t>
            </a:r>
            <a:r>
              <a:rPr lang="nl-NL" sz="3600" i="1" dirty="0">
                <a:solidFill>
                  <a:schemeClr val="dk1"/>
                </a:solidFill>
                <a:latin typeface="Century Gothic"/>
                <a:ea typeface="+mn-lt"/>
                <a:cs typeface="+mn-lt"/>
                <a:sym typeface="Century Gothic"/>
              </a:rPr>
              <a:t> het, is </a:t>
            </a:r>
            <a:r>
              <a:rPr lang="nl-NL" sz="3600" i="1" dirty="0" err="1">
                <a:solidFill>
                  <a:schemeClr val="dk1"/>
                </a:solidFill>
                <a:latin typeface="Century Gothic"/>
                <a:ea typeface="+mn-lt"/>
                <a:cs typeface="+mn-lt"/>
                <a:sym typeface="Century Gothic"/>
              </a:rPr>
              <a:t>eindelik</a:t>
            </a:r>
            <a:r>
              <a:rPr lang="nl-NL" sz="3600" i="1" dirty="0">
                <a:solidFill>
                  <a:schemeClr val="dk1"/>
                </a:solidFill>
                <a:latin typeface="Century Gothic"/>
                <a:ea typeface="+mn-lt"/>
                <a:cs typeface="+mn-lt"/>
                <a:sym typeface="Century Gothic"/>
              </a:rPr>
              <a:t> alle hoop om gered te word, ons ontneem.’</a:t>
            </a:r>
            <a:endParaRPr lang="en-US" dirty="0">
              <a:solidFill>
                <a:schemeClr val="dk1"/>
              </a:solidFill>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err="1">
                <a:solidFill>
                  <a:schemeClr val="tx1"/>
                </a:solidFill>
                <a:latin typeface="Century Gothic"/>
                <a:cs typeface="Arial"/>
              </a:rPr>
              <a:t>Hd</a:t>
            </a:r>
            <a:r>
              <a:rPr lang="en-US" sz="4000" b="1" i="1" dirty="0">
                <a:solidFill>
                  <a:schemeClr val="tx1"/>
                </a:solidFill>
                <a:latin typeface="Century Gothic"/>
                <a:cs typeface="Arial"/>
              </a:rPr>
              <a:t> 27:20.</a:t>
            </a:r>
            <a:endParaRPr lang="en-US" dirty="0">
              <a:solidFill>
                <a:schemeClr val="tx1"/>
              </a:solidFill>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888906157"/>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821776" y="2007914"/>
            <a:ext cx="10776244" cy="2840597"/>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0"/>
              </a:spcBef>
              <a:buNone/>
            </a:pPr>
            <a:r>
              <a:rPr lang="nl-NL" sz="3600" i="1" dirty="0">
                <a:solidFill>
                  <a:schemeClr val="dk1"/>
                </a:solidFill>
                <a:latin typeface="Century Gothic"/>
                <a:ea typeface="+mn-lt"/>
                <a:cs typeface="+mn-lt"/>
                <a:sym typeface="Century Gothic"/>
              </a:rPr>
              <a:t>True HUMILITY is </a:t>
            </a:r>
            <a:r>
              <a:rPr lang="nl-NL" sz="3600" i="1" dirty="0" err="1">
                <a:solidFill>
                  <a:schemeClr val="dk1"/>
                </a:solidFill>
                <a:latin typeface="Century Gothic"/>
                <a:ea typeface="+mn-lt"/>
                <a:cs typeface="+mn-lt"/>
                <a:sym typeface="Century Gothic"/>
              </a:rPr>
              <a:t>to</a:t>
            </a:r>
            <a:r>
              <a:rPr lang="nl-NL" sz="3600" i="1" dirty="0">
                <a:solidFill>
                  <a:schemeClr val="dk1"/>
                </a:solidFill>
                <a:latin typeface="Century Gothic"/>
                <a:ea typeface="+mn-lt"/>
                <a:cs typeface="+mn-lt"/>
                <a:sym typeface="Century Gothic"/>
              </a:rPr>
              <a:t> UNDERSTAND &amp; ACKNOWLEDGE </a:t>
            </a:r>
            <a:r>
              <a:rPr lang="nl-NL" sz="3600" i="1" dirty="0" err="1">
                <a:solidFill>
                  <a:schemeClr val="dk1"/>
                </a:solidFill>
                <a:latin typeface="Century Gothic"/>
                <a:ea typeface="+mn-lt"/>
                <a:cs typeface="+mn-lt"/>
                <a:sym typeface="Century Gothic"/>
              </a:rPr>
              <a:t>who</a:t>
            </a:r>
            <a:r>
              <a:rPr lang="nl-NL" sz="3600" i="1" dirty="0">
                <a:solidFill>
                  <a:schemeClr val="dk1"/>
                </a:solidFill>
                <a:latin typeface="Century Gothic"/>
                <a:ea typeface="+mn-lt"/>
                <a:cs typeface="+mn-lt"/>
                <a:sym typeface="Century Gothic"/>
              </a:rPr>
              <a:t> GOD is </a:t>
            </a:r>
            <a:r>
              <a:rPr lang="nl-NL" sz="3600" i="1" dirty="0" err="1">
                <a:solidFill>
                  <a:schemeClr val="dk1"/>
                </a:solidFill>
                <a:latin typeface="Century Gothic"/>
                <a:ea typeface="+mn-lt"/>
                <a:cs typeface="+mn-lt"/>
                <a:sym typeface="Century Gothic"/>
              </a:rPr>
              <a:t>while</a:t>
            </a:r>
            <a:r>
              <a:rPr lang="nl-NL" sz="3600" i="1" dirty="0">
                <a:solidFill>
                  <a:schemeClr val="dk1"/>
                </a:solidFill>
                <a:latin typeface="Century Gothic"/>
                <a:ea typeface="+mn-lt"/>
                <a:cs typeface="+mn-lt"/>
                <a:sym typeface="Century Gothic"/>
              </a:rPr>
              <a:t> at </a:t>
            </a:r>
            <a:r>
              <a:rPr lang="nl-NL" sz="3600" i="1" dirty="0" err="1">
                <a:solidFill>
                  <a:schemeClr val="dk1"/>
                </a:solidFill>
                <a:latin typeface="Century Gothic"/>
                <a:ea typeface="+mn-lt"/>
                <a:cs typeface="+mn-lt"/>
                <a:sym typeface="Century Gothic"/>
              </a:rPr>
              <a:t>the</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same</a:t>
            </a:r>
            <a:r>
              <a:rPr lang="nl-NL" sz="3600" i="1" dirty="0">
                <a:solidFill>
                  <a:schemeClr val="dk1"/>
                </a:solidFill>
                <a:latin typeface="Century Gothic"/>
                <a:ea typeface="+mn-lt"/>
                <a:cs typeface="+mn-lt"/>
                <a:sym typeface="Century Gothic"/>
              </a:rPr>
              <a:t> time UNDERSTANDING &amp; ACKNOWLEDGING </a:t>
            </a:r>
            <a:r>
              <a:rPr lang="nl-NL" sz="3600" i="1" dirty="0" err="1">
                <a:solidFill>
                  <a:schemeClr val="dk1"/>
                </a:solidFill>
                <a:latin typeface="Century Gothic"/>
                <a:ea typeface="+mn-lt"/>
                <a:cs typeface="+mn-lt"/>
                <a:sym typeface="Century Gothic"/>
              </a:rPr>
              <a:t>who</a:t>
            </a:r>
            <a:r>
              <a:rPr lang="nl-NL" sz="3600" i="1" dirty="0">
                <a:solidFill>
                  <a:schemeClr val="dk1"/>
                </a:solidFill>
                <a:latin typeface="Century Gothic"/>
                <a:ea typeface="+mn-lt"/>
                <a:cs typeface="+mn-lt"/>
                <a:sym typeface="Century Gothic"/>
              </a:rPr>
              <a:t> I </a:t>
            </a:r>
            <a:r>
              <a:rPr lang="nl-NL" sz="3600" i="1" dirty="0" err="1">
                <a:solidFill>
                  <a:schemeClr val="dk1"/>
                </a:solidFill>
                <a:latin typeface="Century Gothic"/>
                <a:ea typeface="+mn-lt"/>
                <a:cs typeface="+mn-lt"/>
                <a:sym typeface="Century Gothic"/>
              </a:rPr>
              <a:t>am</a:t>
            </a:r>
            <a:r>
              <a:rPr lang="nl-NL" sz="3600" i="1" dirty="0">
                <a:solidFill>
                  <a:schemeClr val="dk1"/>
                </a:solidFill>
                <a:latin typeface="Century Gothic"/>
                <a:ea typeface="+mn-lt"/>
                <a:cs typeface="+mn-lt"/>
                <a:sym typeface="Century Gothic"/>
              </a:rPr>
              <a:t> in order </a:t>
            </a:r>
            <a:r>
              <a:rPr lang="nl-NL" sz="3600" i="1" dirty="0" err="1">
                <a:solidFill>
                  <a:schemeClr val="dk1"/>
                </a:solidFill>
                <a:latin typeface="Century Gothic"/>
                <a:ea typeface="+mn-lt"/>
                <a:cs typeface="+mn-lt"/>
                <a:sym typeface="Century Gothic"/>
              </a:rPr>
              <a:t>to</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maintain</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the</a:t>
            </a:r>
            <a:r>
              <a:rPr lang="nl-NL" sz="3600" i="1" dirty="0">
                <a:solidFill>
                  <a:schemeClr val="dk1"/>
                </a:solidFill>
                <a:latin typeface="Century Gothic"/>
                <a:ea typeface="+mn-lt"/>
                <a:cs typeface="+mn-lt"/>
                <a:sym typeface="Century Gothic"/>
              </a:rPr>
              <a:t> HIGHEST REGARD </a:t>
            </a:r>
            <a:r>
              <a:rPr lang="nl-NL" sz="3600" i="1" dirty="0" err="1">
                <a:solidFill>
                  <a:schemeClr val="dk1"/>
                </a:solidFill>
                <a:latin typeface="Century Gothic"/>
                <a:ea typeface="+mn-lt"/>
                <a:cs typeface="+mn-lt"/>
                <a:sym typeface="Century Gothic"/>
              </a:rPr>
              <a:t>for</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God’s</a:t>
            </a:r>
            <a:r>
              <a:rPr lang="nl-NL" sz="3600" i="1" dirty="0">
                <a:solidFill>
                  <a:schemeClr val="dk1"/>
                </a:solidFill>
                <a:latin typeface="Century Gothic"/>
                <a:ea typeface="+mn-lt"/>
                <a:cs typeface="+mn-lt"/>
                <a:sym typeface="Century Gothic"/>
              </a:rPr>
              <a:t> SUPREMACY &amp; SUPERIORITY.</a:t>
            </a:r>
            <a:endParaRPr lang="en-US" dirty="0">
              <a:solidFill>
                <a:schemeClr val="dk1"/>
              </a:solidFill>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4000" b="1" i="1" dirty="0">
              <a:solidFill>
                <a:schemeClr val="tx1"/>
              </a:solidFill>
              <a:latin typeface="Century Gothic"/>
              <a:cs typeface="Arial"/>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211245963"/>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821776" y="2543130"/>
            <a:ext cx="10776244" cy="2441454"/>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0"/>
              </a:spcBef>
              <a:buNone/>
            </a:pPr>
            <a:r>
              <a:rPr lang="nl-NL" sz="3600" i="1" dirty="0">
                <a:solidFill>
                  <a:schemeClr val="dk1"/>
                </a:solidFill>
                <a:latin typeface="Century Gothic"/>
                <a:ea typeface="+mn-lt"/>
                <a:cs typeface="+mn-lt"/>
                <a:sym typeface="Century Gothic"/>
              </a:rPr>
              <a:t>‘</a:t>
            </a:r>
            <a:r>
              <a:rPr lang="nl-NL" sz="3600" i="1" dirty="0" err="1">
                <a:solidFill>
                  <a:schemeClr val="dk1"/>
                </a:solidFill>
                <a:latin typeface="Century Gothic"/>
                <a:ea typeface="+mn-lt"/>
                <a:cs typeface="+mn-lt"/>
                <a:sym typeface="Century Gothic"/>
              </a:rPr>
              <a:t>Beklee</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julle</a:t>
            </a:r>
            <a:r>
              <a:rPr lang="nl-NL" sz="3600" i="1" dirty="0">
                <a:solidFill>
                  <a:schemeClr val="dk1"/>
                </a:solidFill>
                <a:latin typeface="Century Gothic"/>
                <a:ea typeface="+mn-lt"/>
                <a:cs typeface="+mn-lt"/>
                <a:sym typeface="Century Gothic"/>
              </a:rPr>
              <a:t> dan, as </a:t>
            </a:r>
            <a:r>
              <a:rPr lang="nl-NL" sz="3600" i="1" dirty="0" err="1">
                <a:solidFill>
                  <a:schemeClr val="dk1"/>
                </a:solidFill>
                <a:latin typeface="Century Gothic"/>
                <a:ea typeface="+mn-lt"/>
                <a:cs typeface="+mn-lt"/>
                <a:sym typeface="Century Gothic"/>
              </a:rPr>
              <a:t>uitverkorenes</a:t>
            </a:r>
            <a:r>
              <a:rPr lang="nl-NL" sz="3600" i="1" dirty="0">
                <a:solidFill>
                  <a:schemeClr val="dk1"/>
                </a:solidFill>
                <a:latin typeface="Century Gothic"/>
                <a:ea typeface="+mn-lt"/>
                <a:cs typeface="+mn-lt"/>
                <a:sym typeface="Century Gothic"/>
              </a:rPr>
              <a:t> van God, </a:t>
            </a:r>
            <a:r>
              <a:rPr lang="nl-NL" sz="3600" i="1" dirty="0" err="1">
                <a:solidFill>
                  <a:schemeClr val="dk1"/>
                </a:solidFill>
                <a:latin typeface="Century Gothic"/>
                <a:ea typeface="+mn-lt"/>
                <a:cs typeface="+mn-lt"/>
                <a:sym typeface="Century Gothic"/>
              </a:rPr>
              <a:t>heiliges</a:t>
            </a:r>
            <a:r>
              <a:rPr lang="nl-NL" sz="3600" i="1" dirty="0">
                <a:solidFill>
                  <a:schemeClr val="dk1"/>
                </a:solidFill>
                <a:latin typeface="Century Gothic"/>
                <a:ea typeface="+mn-lt"/>
                <a:cs typeface="+mn-lt"/>
                <a:sym typeface="Century Gothic"/>
              </a:rPr>
              <a:t> en geliefdes, met </a:t>
            </a:r>
            <a:r>
              <a:rPr lang="nl-NL" sz="3600" i="1" dirty="0" err="1">
                <a:solidFill>
                  <a:schemeClr val="dk1"/>
                </a:solidFill>
                <a:latin typeface="Century Gothic"/>
                <a:ea typeface="+mn-lt"/>
                <a:cs typeface="+mn-lt"/>
                <a:sym typeface="Century Gothic"/>
              </a:rPr>
              <a:t>innerlike</a:t>
            </a:r>
            <a:r>
              <a:rPr lang="nl-NL" sz="3600" i="1" dirty="0">
                <a:solidFill>
                  <a:schemeClr val="dk1"/>
                </a:solidFill>
                <a:latin typeface="Century Gothic"/>
                <a:ea typeface="+mn-lt"/>
                <a:cs typeface="+mn-lt"/>
                <a:sym typeface="Century Gothic"/>
              </a:rPr>
              <a:t> ontferming, goedertierenheid, nederigheid, </a:t>
            </a:r>
            <a:r>
              <a:rPr lang="nl-NL" sz="3600" i="1" dirty="0" err="1">
                <a:solidFill>
                  <a:schemeClr val="dk1"/>
                </a:solidFill>
                <a:latin typeface="Century Gothic"/>
                <a:ea typeface="+mn-lt"/>
                <a:cs typeface="+mn-lt"/>
                <a:sym typeface="Century Gothic"/>
              </a:rPr>
              <a:t>sagmoedigheid</a:t>
            </a:r>
            <a:r>
              <a:rPr lang="nl-NL" sz="3600" i="1" dirty="0">
                <a:solidFill>
                  <a:schemeClr val="dk1"/>
                </a:solidFill>
                <a:latin typeface="Century Gothic"/>
                <a:ea typeface="+mn-lt"/>
                <a:cs typeface="+mn-lt"/>
                <a:sym typeface="Century Gothic"/>
              </a:rPr>
              <a:t>, lankmoedigheid.’</a:t>
            </a:r>
            <a:endParaRPr lang="en-US" dirty="0">
              <a:solidFill>
                <a:schemeClr val="dk1"/>
              </a:solidFill>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tx1"/>
                </a:solidFill>
                <a:latin typeface="Century Gothic"/>
                <a:cs typeface="Arial"/>
              </a:rPr>
              <a:t>Kol 3:12.</a:t>
            </a:r>
            <a:endParaRPr lang="en-US" dirty="0">
              <a:solidFill>
                <a:schemeClr val="tx1"/>
              </a:solidFill>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484540860"/>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821776" y="2334486"/>
            <a:ext cx="10776244" cy="2867812"/>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0"/>
              </a:spcBef>
              <a:buNone/>
            </a:pPr>
            <a:r>
              <a:rPr lang="nl-NL" sz="3600" i="1" dirty="0">
                <a:solidFill>
                  <a:schemeClr val="dk1"/>
                </a:solidFill>
                <a:latin typeface="Century Gothic"/>
                <a:ea typeface="+mn-lt"/>
                <a:cs typeface="+mn-lt"/>
                <a:sym typeface="Century Gothic"/>
              </a:rPr>
              <a:t>‘Toe gaan Moses en </a:t>
            </a:r>
            <a:r>
              <a:rPr lang="nl-NL" sz="3600" i="1" dirty="0" err="1">
                <a:solidFill>
                  <a:schemeClr val="dk1"/>
                </a:solidFill>
                <a:latin typeface="Century Gothic"/>
                <a:ea typeface="+mn-lt"/>
                <a:cs typeface="+mn-lt"/>
                <a:sym typeface="Century Gothic"/>
              </a:rPr>
              <a:t>Aäron</a:t>
            </a:r>
            <a:r>
              <a:rPr lang="nl-NL" sz="3600" i="1" dirty="0">
                <a:solidFill>
                  <a:schemeClr val="dk1"/>
                </a:solidFill>
                <a:latin typeface="Century Gothic"/>
                <a:ea typeface="+mn-lt"/>
                <a:cs typeface="+mn-lt"/>
                <a:sym typeface="Century Gothic"/>
              </a:rPr>
              <a:t> na Farao, en </a:t>
            </a:r>
            <a:r>
              <a:rPr lang="nl-NL" sz="3600" i="1" dirty="0" err="1">
                <a:solidFill>
                  <a:schemeClr val="dk1"/>
                </a:solidFill>
                <a:latin typeface="Century Gothic"/>
                <a:ea typeface="+mn-lt"/>
                <a:cs typeface="+mn-lt"/>
                <a:sym typeface="Century Gothic"/>
              </a:rPr>
              <a:t>hulle</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sê</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vir</a:t>
            </a:r>
            <a:r>
              <a:rPr lang="nl-NL" sz="3600" i="1" dirty="0">
                <a:solidFill>
                  <a:schemeClr val="dk1"/>
                </a:solidFill>
                <a:latin typeface="Century Gothic"/>
                <a:ea typeface="+mn-lt"/>
                <a:cs typeface="+mn-lt"/>
                <a:sym typeface="Century Gothic"/>
              </a:rPr>
              <a:t> hom: </a:t>
            </a:r>
            <a:r>
              <a:rPr lang="nl-NL" sz="3600" i="1" dirty="0" err="1">
                <a:solidFill>
                  <a:schemeClr val="dk1"/>
                </a:solidFill>
                <a:latin typeface="Century Gothic"/>
                <a:ea typeface="+mn-lt"/>
                <a:cs typeface="+mn-lt"/>
                <a:sym typeface="Century Gothic"/>
              </a:rPr>
              <a:t>So</a:t>
            </a:r>
            <a:r>
              <a:rPr lang="nl-NL" sz="3600" i="1" dirty="0">
                <a:solidFill>
                  <a:schemeClr val="dk1"/>
                </a:solidFill>
                <a:latin typeface="Century Gothic"/>
                <a:ea typeface="+mn-lt"/>
                <a:cs typeface="+mn-lt"/>
                <a:sym typeface="Century Gothic"/>
              </a:rPr>
              <a:t> spreek die HERE, die God van die </a:t>
            </a:r>
            <a:r>
              <a:rPr lang="nl-NL" sz="3600" i="1" dirty="0" err="1">
                <a:solidFill>
                  <a:schemeClr val="dk1"/>
                </a:solidFill>
                <a:latin typeface="Century Gothic"/>
                <a:ea typeface="+mn-lt"/>
                <a:cs typeface="+mn-lt"/>
                <a:sym typeface="Century Gothic"/>
              </a:rPr>
              <a:t>Hebreërs</a:t>
            </a:r>
            <a:r>
              <a:rPr lang="nl-NL" sz="3600" i="1" dirty="0">
                <a:solidFill>
                  <a:schemeClr val="dk1"/>
                </a:solidFill>
                <a:latin typeface="Century Gothic"/>
                <a:ea typeface="+mn-lt"/>
                <a:cs typeface="+mn-lt"/>
                <a:sym typeface="Century Gothic"/>
              </a:rPr>
              <a:t>: Hoe </a:t>
            </a:r>
            <a:r>
              <a:rPr lang="nl-NL" sz="3600" i="1" dirty="0" err="1">
                <a:solidFill>
                  <a:schemeClr val="dk1"/>
                </a:solidFill>
                <a:latin typeface="Century Gothic"/>
                <a:ea typeface="+mn-lt"/>
                <a:cs typeface="+mn-lt"/>
                <a:sym typeface="Century Gothic"/>
              </a:rPr>
              <a:t>lank</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weier</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jy</a:t>
            </a:r>
            <a:r>
              <a:rPr lang="nl-NL" sz="3600" i="1" dirty="0">
                <a:solidFill>
                  <a:schemeClr val="dk1"/>
                </a:solidFill>
                <a:latin typeface="Century Gothic"/>
                <a:ea typeface="+mn-lt"/>
                <a:cs typeface="+mn-lt"/>
                <a:sym typeface="Century Gothic"/>
              </a:rPr>
              <a:t> om jou voor My te verootmoedig? Laat </a:t>
            </a:r>
            <a:r>
              <a:rPr lang="nl-NL" sz="3600" i="1" dirty="0" err="1">
                <a:solidFill>
                  <a:schemeClr val="dk1"/>
                </a:solidFill>
                <a:latin typeface="Century Gothic"/>
                <a:ea typeface="+mn-lt"/>
                <a:cs typeface="+mn-lt"/>
                <a:sym typeface="Century Gothic"/>
              </a:rPr>
              <a:t>my</a:t>
            </a:r>
            <a:r>
              <a:rPr lang="nl-NL" sz="3600" i="1" dirty="0">
                <a:solidFill>
                  <a:schemeClr val="dk1"/>
                </a:solidFill>
                <a:latin typeface="Century Gothic"/>
                <a:ea typeface="+mn-lt"/>
                <a:cs typeface="+mn-lt"/>
                <a:sym typeface="Century Gothic"/>
              </a:rPr>
              <a:t> volk trek, dat </a:t>
            </a:r>
            <a:r>
              <a:rPr lang="nl-NL" sz="3600" i="1" dirty="0" err="1">
                <a:solidFill>
                  <a:schemeClr val="dk1"/>
                </a:solidFill>
                <a:latin typeface="Century Gothic"/>
                <a:ea typeface="+mn-lt"/>
                <a:cs typeface="+mn-lt"/>
                <a:sym typeface="Century Gothic"/>
              </a:rPr>
              <a:t>hulle</a:t>
            </a:r>
            <a:r>
              <a:rPr lang="nl-NL" sz="3600" i="1" dirty="0">
                <a:solidFill>
                  <a:schemeClr val="dk1"/>
                </a:solidFill>
                <a:latin typeface="Century Gothic"/>
                <a:ea typeface="+mn-lt"/>
                <a:cs typeface="+mn-lt"/>
                <a:sym typeface="Century Gothic"/>
              </a:rPr>
              <a:t> My kan dien.’</a:t>
            </a:r>
            <a:endParaRPr lang="en-US" dirty="0">
              <a:solidFill>
                <a:schemeClr val="dk1"/>
              </a:solidFill>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tx1"/>
                </a:solidFill>
                <a:latin typeface="Century Gothic"/>
                <a:cs typeface="Arial"/>
              </a:rPr>
              <a:t>Ex 10:3.</a:t>
            </a:r>
            <a:endParaRPr lang="en-US" dirty="0">
              <a:solidFill>
                <a:schemeClr val="tx1"/>
              </a:solidFill>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490490269"/>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821776" y="2769915"/>
            <a:ext cx="10776244" cy="1325670"/>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0"/>
              </a:spcBef>
              <a:buNone/>
            </a:pPr>
            <a:r>
              <a:rPr lang="nl-NL" sz="3600" i="1" dirty="0">
                <a:solidFill>
                  <a:schemeClr val="dk1"/>
                </a:solidFill>
                <a:latin typeface="Century Gothic"/>
                <a:ea typeface="+mn-lt"/>
                <a:cs typeface="+mn-lt"/>
                <a:sym typeface="Century Gothic"/>
              </a:rPr>
              <a:t>‘Maar die man Moses was </a:t>
            </a:r>
            <a:r>
              <a:rPr lang="nl-NL" sz="3600" i="1" dirty="0" err="1">
                <a:solidFill>
                  <a:schemeClr val="dk1"/>
                </a:solidFill>
                <a:latin typeface="Century Gothic"/>
                <a:ea typeface="+mn-lt"/>
                <a:cs typeface="+mn-lt"/>
                <a:sym typeface="Century Gothic"/>
              </a:rPr>
              <a:t>baie</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sagmoedig</a:t>
            </a:r>
            <a:r>
              <a:rPr lang="nl-NL" sz="3600" i="1" dirty="0">
                <a:solidFill>
                  <a:schemeClr val="dk1"/>
                </a:solidFill>
                <a:latin typeface="Century Gothic"/>
                <a:ea typeface="+mn-lt"/>
                <a:cs typeface="+mn-lt"/>
                <a:sym typeface="Century Gothic"/>
              </a:rPr>
              <a:t>, meer as al die </a:t>
            </a:r>
            <a:r>
              <a:rPr lang="nl-NL" sz="3600" i="1" dirty="0" err="1">
                <a:solidFill>
                  <a:schemeClr val="dk1"/>
                </a:solidFill>
                <a:latin typeface="Century Gothic"/>
                <a:ea typeface="+mn-lt"/>
                <a:cs typeface="+mn-lt"/>
                <a:sym typeface="Century Gothic"/>
              </a:rPr>
              <a:t>mense</a:t>
            </a:r>
            <a:r>
              <a:rPr lang="nl-NL" sz="3600" i="1" dirty="0">
                <a:solidFill>
                  <a:schemeClr val="dk1"/>
                </a:solidFill>
                <a:latin typeface="Century Gothic"/>
                <a:ea typeface="+mn-lt"/>
                <a:cs typeface="+mn-lt"/>
                <a:sym typeface="Century Gothic"/>
              </a:rPr>
              <a:t> op die aardbodem.’</a:t>
            </a:r>
            <a:endParaRPr lang="en-US" dirty="0">
              <a:solidFill>
                <a:schemeClr val="dk1"/>
              </a:solidFill>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a:solidFill>
                  <a:schemeClr val="tx1"/>
                </a:solidFill>
                <a:latin typeface="Century Gothic"/>
                <a:cs typeface="Arial"/>
              </a:rPr>
              <a:t>Num 12:3.</a:t>
            </a:r>
            <a:endParaRPr lang="en-US" dirty="0"/>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71830663"/>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821776" y="2534058"/>
            <a:ext cx="10776244" cy="1788312"/>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0"/>
              </a:spcBef>
              <a:buNone/>
            </a:pPr>
            <a:r>
              <a:rPr lang="nl-NL" sz="3600" i="1" dirty="0">
                <a:solidFill>
                  <a:schemeClr val="dk1"/>
                </a:solidFill>
                <a:latin typeface="Century Gothic"/>
                <a:ea typeface="+mn-lt"/>
                <a:cs typeface="+mn-lt"/>
                <a:sym typeface="Century Gothic"/>
              </a:rPr>
              <a:t>‘</a:t>
            </a:r>
            <a:r>
              <a:rPr lang="nl-NL" sz="3600" i="1" dirty="0" err="1">
                <a:solidFill>
                  <a:schemeClr val="dk1"/>
                </a:solidFill>
                <a:latin typeface="Century Gothic"/>
                <a:ea typeface="+mn-lt"/>
                <a:cs typeface="+mn-lt"/>
                <a:sym typeface="Century Gothic"/>
              </a:rPr>
              <a:t>Now</a:t>
            </a:r>
            <a:r>
              <a:rPr lang="nl-NL" sz="3600" i="1" dirty="0">
                <a:solidFill>
                  <a:schemeClr val="dk1"/>
                </a:solidFill>
                <a:latin typeface="Century Gothic"/>
                <a:ea typeface="+mn-lt"/>
                <a:cs typeface="+mn-lt"/>
                <a:sym typeface="Century Gothic"/>
              </a:rPr>
              <a:t> Moses was a </a:t>
            </a:r>
            <a:r>
              <a:rPr lang="nl-NL" sz="3600" i="1" dirty="0" err="1">
                <a:solidFill>
                  <a:schemeClr val="dk1"/>
                </a:solidFill>
                <a:latin typeface="Century Gothic"/>
                <a:ea typeface="+mn-lt"/>
                <a:cs typeface="+mn-lt"/>
                <a:sym typeface="Century Gothic"/>
              </a:rPr>
              <a:t>very</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humble</a:t>
            </a:r>
            <a:r>
              <a:rPr lang="nl-NL" sz="3600" i="1" dirty="0">
                <a:solidFill>
                  <a:schemeClr val="dk1"/>
                </a:solidFill>
                <a:latin typeface="Century Gothic"/>
                <a:ea typeface="+mn-lt"/>
                <a:cs typeface="+mn-lt"/>
                <a:sym typeface="Century Gothic"/>
              </a:rPr>
              <a:t> man, more </a:t>
            </a:r>
            <a:r>
              <a:rPr lang="nl-NL" sz="3600" i="1" dirty="0" err="1">
                <a:solidFill>
                  <a:schemeClr val="dk1"/>
                </a:solidFill>
                <a:latin typeface="Century Gothic"/>
                <a:ea typeface="+mn-lt"/>
                <a:cs typeface="+mn-lt"/>
                <a:sym typeface="Century Gothic"/>
              </a:rPr>
              <a:t>humble</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than</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anyone</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else</a:t>
            </a:r>
            <a:r>
              <a:rPr lang="nl-NL" sz="3600" i="1" dirty="0">
                <a:solidFill>
                  <a:schemeClr val="dk1"/>
                </a:solidFill>
                <a:latin typeface="Century Gothic"/>
                <a:ea typeface="+mn-lt"/>
                <a:cs typeface="+mn-lt"/>
                <a:sym typeface="Century Gothic"/>
              </a:rPr>
              <a:t> on </a:t>
            </a:r>
            <a:r>
              <a:rPr lang="nl-NL" sz="3600" i="1" dirty="0" err="1">
                <a:solidFill>
                  <a:schemeClr val="dk1"/>
                </a:solidFill>
                <a:latin typeface="Century Gothic"/>
                <a:ea typeface="+mn-lt"/>
                <a:cs typeface="+mn-lt"/>
                <a:sym typeface="Century Gothic"/>
              </a:rPr>
              <a:t>the</a:t>
            </a:r>
            <a:r>
              <a:rPr lang="nl-NL" sz="3600" i="1" dirty="0">
                <a:solidFill>
                  <a:schemeClr val="dk1"/>
                </a:solidFill>
                <a:latin typeface="Century Gothic"/>
                <a:ea typeface="+mn-lt"/>
                <a:cs typeface="+mn-lt"/>
                <a:sym typeface="Century Gothic"/>
              </a:rPr>
              <a:t> face of </a:t>
            </a:r>
            <a:r>
              <a:rPr lang="nl-NL" sz="3600" i="1" dirty="0" err="1">
                <a:solidFill>
                  <a:schemeClr val="dk1"/>
                </a:solidFill>
                <a:latin typeface="Century Gothic"/>
                <a:ea typeface="+mn-lt"/>
                <a:cs typeface="+mn-lt"/>
                <a:sym typeface="Century Gothic"/>
              </a:rPr>
              <a:t>the</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earth</a:t>
            </a:r>
            <a:r>
              <a:rPr lang="nl-NL" sz="3600" i="1" dirty="0">
                <a:solidFill>
                  <a:schemeClr val="dk1"/>
                </a:solidFill>
                <a:latin typeface="Century Gothic"/>
                <a:ea typeface="+mn-lt"/>
                <a:cs typeface="+mn-lt"/>
                <a:sym typeface="Century Gothic"/>
              </a:rPr>
              <a:t>.’</a:t>
            </a:r>
            <a:endParaRPr lang="en-US" dirty="0">
              <a:solidFill>
                <a:schemeClr val="dk1"/>
              </a:solidFill>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4000" b="1" i="1" dirty="0">
              <a:solidFill>
                <a:schemeClr val="tx1"/>
              </a:solidFill>
              <a:latin typeface="Century Gothic"/>
              <a:cs typeface="Arial"/>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174964440"/>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821776" y="2769915"/>
            <a:ext cx="10776244" cy="1325670"/>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0"/>
              </a:spcBef>
              <a:buNone/>
            </a:pPr>
            <a:r>
              <a:rPr lang="nl-NL" sz="3600" i="1" dirty="0">
                <a:solidFill>
                  <a:schemeClr val="dk1"/>
                </a:solidFill>
                <a:latin typeface="Century Gothic"/>
                <a:ea typeface="+mn-lt"/>
                <a:cs typeface="+mn-lt"/>
                <a:sym typeface="Century Gothic"/>
              </a:rPr>
              <a:t>‘Die trotsheid van ‘n mens verneder hom, maar die nederige van </a:t>
            </a:r>
            <a:r>
              <a:rPr lang="nl-NL" sz="3600" i="1" dirty="0" err="1">
                <a:solidFill>
                  <a:schemeClr val="dk1"/>
                </a:solidFill>
                <a:latin typeface="Century Gothic"/>
                <a:ea typeface="+mn-lt"/>
                <a:cs typeface="+mn-lt"/>
                <a:sym typeface="Century Gothic"/>
              </a:rPr>
              <a:t>gees</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sal</a:t>
            </a:r>
            <a:r>
              <a:rPr lang="nl-NL" sz="3600" i="1" dirty="0">
                <a:solidFill>
                  <a:schemeClr val="dk1"/>
                </a:solidFill>
                <a:latin typeface="Century Gothic"/>
                <a:ea typeface="+mn-lt"/>
                <a:cs typeface="+mn-lt"/>
                <a:sym typeface="Century Gothic"/>
              </a:rPr>
              <a:t> eer </a:t>
            </a:r>
            <a:r>
              <a:rPr lang="nl-NL" sz="3600" i="1" dirty="0" err="1">
                <a:solidFill>
                  <a:schemeClr val="dk1"/>
                </a:solidFill>
                <a:latin typeface="Century Gothic"/>
                <a:ea typeface="+mn-lt"/>
                <a:cs typeface="+mn-lt"/>
                <a:sym typeface="Century Gothic"/>
              </a:rPr>
              <a:t>verkry</a:t>
            </a:r>
            <a:r>
              <a:rPr lang="nl-NL" sz="3600" i="1" dirty="0">
                <a:solidFill>
                  <a:schemeClr val="dk1"/>
                </a:solidFill>
                <a:latin typeface="Century Gothic"/>
                <a:ea typeface="+mn-lt"/>
                <a:cs typeface="+mn-lt"/>
                <a:sym typeface="Century Gothic"/>
              </a:rPr>
              <a:t>.’</a:t>
            </a:r>
            <a:endParaRPr lang="en-US" dirty="0">
              <a:solidFill>
                <a:schemeClr val="dk1"/>
              </a:solidFill>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b="1" i="1" dirty="0" err="1">
                <a:solidFill>
                  <a:schemeClr val="tx1"/>
                </a:solidFill>
                <a:latin typeface="Century Gothic"/>
                <a:cs typeface="Arial"/>
              </a:rPr>
              <a:t>Spr</a:t>
            </a:r>
            <a:r>
              <a:rPr lang="en-US" sz="4000" b="1" i="1" dirty="0">
                <a:solidFill>
                  <a:schemeClr val="tx1"/>
                </a:solidFill>
                <a:latin typeface="Century Gothic"/>
                <a:cs typeface="Arial"/>
              </a:rPr>
              <a:t> 29:23.</a:t>
            </a:r>
            <a:endParaRPr lang="en-US" dirty="0">
              <a:solidFill>
                <a:schemeClr val="tx1"/>
              </a:solidFill>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474408023"/>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821776" y="2769915"/>
            <a:ext cx="10776244" cy="1325670"/>
          </a:xfrm>
          <a:prstGeom prst="rect">
            <a:avLst/>
          </a:prstGeom>
        </p:spPr>
        <p:txBody>
          <a:bodyPr vert="horz" lIns="91440" tIns="45720" rIns="91440" bIns="45720" rtlCol="0" anchor="t">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indent="0">
              <a:spcBef>
                <a:spcPts val="0"/>
              </a:spcBef>
              <a:buNone/>
            </a:pPr>
            <a:r>
              <a:rPr lang="nl-NL" sz="3600" i="1" dirty="0">
                <a:solidFill>
                  <a:schemeClr val="dk1"/>
                </a:solidFill>
                <a:latin typeface="Century Gothic"/>
                <a:ea typeface="+mn-lt"/>
                <a:cs typeface="+mn-lt"/>
                <a:sym typeface="Century Gothic"/>
              </a:rPr>
              <a:t>‘A </a:t>
            </a:r>
            <a:r>
              <a:rPr lang="nl-NL" sz="3600" i="1" dirty="0" err="1">
                <a:solidFill>
                  <a:schemeClr val="dk1"/>
                </a:solidFill>
                <a:latin typeface="Century Gothic"/>
                <a:ea typeface="+mn-lt"/>
                <a:cs typeface="+mn-lt"/>
                <a:sym typeface="Century Gothic"/>
              </a:rPr>
              <a:t>man’s</a:t>
            </a:r>
            <a:r>
              <a:rPr lang="nl-NL" sz="3600" i="1" dirty="0">
                <a:solidFill>
                  <a:schemeClr val="dk1"/>
                </a:solidFill>
                <a:latin typeface="Century Gothic"/>
                <a:ea typeface="+mn-lt"/>
                <a:cs typeface="+mn-lt"/>
                <a:sym typeface="Century Gothic"/>
              </a:rPr>
              <a:t> pride </a:t>
            </a:r>
            <a:r>
              <a:rPr lang="nl-NL" sz="3600" i="1" dirty="0" err="1">
                <a:solidFill>
                  <a:schemeClr val="dk1"/>
                </a:solidFill>
                <a:latin typeface="Century Gothic"/>
                <a:ea typeface="+mn-lt"/>
                <a:cs typeface="+mn-lt"/>
                <a:sym typeface="Century Gothic"/>
              </a:rPr>
              <a:t>brings</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him</a:t>
            </a:r>
            <a:r>
              <a:rPr lang="nl-NL" sz="3600" i="1" dirty="0">
                <a:solidFill>
                  <a:schemeClr val="dk1"/>
                </a:solidFill>
                <a:latin typeface="Century Gothic"/>
                <a:ea typeface="+mn-lt"/>
                <a:cs typeface="+mn-lt"/>
                <a:sym typeface="Century Gothic"/>
              </a:rPr>
              <a:t> low, but a man of </a:t>
            </a:r>
            <a:r>
              <a:rPr lang="nl-NL" sz="3600" i="1" dirty="0" err="1">
                <a:solidFill>
                  <a:schemeClr val="dk1"/>
                </a:solidFill>
                <a:latin typeface="Century Gothic"/>
                <a:ea typeface="+mn-lt"/>
                <a:cs typeface="+mn-lt"/>
                <a:sym typeface="Century Gothic"/>
              </a:rPr>
              <a:t>humble</a:t>
            </a:r>
            <a:r>
              <a:rPr lang="nl-NL" sz="3600" i="1" dirty="0">
                <a:solidFill>
                  <a:schemeClr val="dk1"/>
                </a:solidFill>
                <a:latin typeface="Century Gothic"/>
                <a:ea typeface="+mn-lt"/>
                <a:cs typeface="+mn-lt"/>
                <a:sym typeface="Century Gothic"/>
              </a:rPr>
              <a:t> spirit </a:t>
            </a:r>
            <a:r>
              <a:rPr lang="nl-NL" sz="3600" i="1" dirty="0" err="1">
                <a:solidFill>
                  <a:schemeClr val="dk1"/>
                </a:solidFill>
                <a:latin typeface="Century Gothic"/>
                <a:ea typeface="+mn-lt"/>
                <a:cs typeface="+mn-lt"/>
                <a:sym typeface="Century Gothic"/>
              </a:rPr>
              <a:t>gains</a:t>
            </a:r>
            <a:r>
              <a:rPr lang="nl-NL" sz="3600" i="1" dirty="0">
                <a:solidFill>
                  <a:schemeClr val="dk1"/>
                </a:solidFill>
                <a:latin typeface="Century Gothic"/>
                <a:ea typeface="+mn-lt"/>
                <a:cs typeface="+mn-lt"/>
                <a:sym typeface="Century Gothic"/>
              </a:rPr>
              <a:t> </a:t>
            </a:r>
            <a:r>
              <a:rPr lang="nl-NL" sz="3600" i="1" dirty="0" err="1">
                <a:solidFill>
                  <a:schemeClr val="dk1"/>
                </a:solidFill>
                <a:latin typeface="Century Gothic"/>
                <a:ea typeface="+mn-lt"/>
                <a:cs typeface="+mn-lt"/>
                <a:sym typeface="Century Gothic"/>
              </a:rPr>
              <a:t>honor</a:t>
            </a:r>
            <a:r>
              <a:rPr lang="nl-NL" sz="3600" i="1" dirty="0">
                <a:solidFill>
                  <a:schemeClr val="dk1"/>
                </a:solidFill>
                <a:latin typeface="Century Gothic"/>
                <a:ea typeface="+mn-lt"/>
                <a:cs typeface="+mn-lt"/>
                <a:sym typeface="Century Gothic"/>
              </a:rPr>
              <a:t>.’</a:t>
            </a:r>
            <a:endParaRPr lang="en-US" dirty="0">
              <a:solidFill>
                <a:schemeClr val="dk1"/>
              </a:solidFill>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en-US" sz="4000" b="1" i="1" dirty="0">
              <a:solidFill>
                <a:schemeClr val="tx1"/>
              </a:solidFill>
              <a:latin typeface="Century Gothic"/>
              <a:cs typeface="Arial"/>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048697131"/>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019-08-25 Philippians - Epistle of Joy IV" id="{1D3B2CA8-103D-1A45-9131-56EE6DB0AA22}" vid="{21D02281-4C00-6946-9E26-000BA019ADD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2473</TotalTime>
  <Words>1979</Words>
  <Application>Microsoft Office PowerPoint</Application>
  <PresentationFormat>Widescreen</PresentationFormat>
  <Paragraphs>144</Paragraphs>
  <Slides>40</Slides>
  <Notes>40</Notes>
  <HiddenSlides>0</HiddenSlides>
  <MMClips>0</MMClips>
  <ScaleCrop>false</ScaleCrop>
  <HeadingPairs>
    <vt:vector size="4" baseType="variant">
      <vt:variant>
        <vt:lpstr>Theme</vt:lpstr>
      </vt:variant>
      <vt:variant>
        <vt:i4>1</vt:i4>
      </vt:variant>
      <vt:variant>
        <vt:lpstr>Slide Titles</vt:lpstr>
      </vt:variant>
      <vt:variant>
        <vt:i4>40</vt:i4>
      </vt:variant>
    </vt:vector>
  </HeadingPairs>
  <TitlesOfParts>
    <vt:vector size="41" baseType="lpstr">
      <vt:lpstr>Office Theme</vt:lpstr>
      <vt:lpstr>FRUIT OF THE SPIRIT VII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HEBREWS   GOING ALL THE WAY ON THE WAY I</dc:title>
  <dc:creator>Jamandus Lotz</dc:creator>
  <cp:lastModifiedBy>Jamandus Lotz</cp:lastModifiedBy>
  <cp:revision>1301</cp:revision>
  <dcterms:created xsi:type="dcterms:W3CDTF">2020-05-26T13:44:35Z</dcterms:created>
  <dcterms:modified xsi:type="dcterms:W3CDTF">2022-11-03T16:30:34Z</dcterms:modified>
  <cp:contentStatus/>
</cp:coreProperties>
</file>