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1253" r:id="rId3"/>
    <p:sldId id="1174" r:id="rId4"/>
    <p:sldId id="1176" r:id="rId5"/>
    <p:sldId id="1254" r:id="rId6"/>
    <p:sldId id="1255" r:id="rId7"/>
    <p:sldId id="1256" r:id="rId8"/>
    <p:sldId id="1257" r:id="rId9"/>
    <p:sldId id="1258" r:id="rId10"/>
    <p:sldId id="1259" r:id="rId11"/>
    <p:sldId id="1260" r:id="rId12"/>
    <p:sldId id="1261" r:id="rId13"/>
    <p:sldId id="1262" r:id="rId14"/>
    <p:sldId id="1263" r:id="rId15"/>
    <p:sldId id="1264" r:id="rId16"/>
    <p:sldId id="1265" r:id="rId17"/>
    <p:sldId id="1266" r:id="rId18"/>
    <p:sldId id="1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9CB2D-640E-4C8C-B0BD-C1D4EAFA6AFC}" v="519" dt="2022-09-30T16:54:07.295"/>
    <p1510:client id="{20F0C018-B40C-4F8C-BD19-2471551C6FEA}" v="376" dt="2022-11-03T16:26:16.330"/>
    <p1510:client id="{6C3DEF87-5C18-47E4-A05E-0F24DB5BD840}" v="506" dt="2022-09-03T11:10:58.187"/>
    <p1510:client id="{A58298B9-6351-4F93-86D7-4B1B8E5B514A}" v="509" dt="2022-09-16T16:05:11.636"/>
    <p1510:client id="{D358C994-12B5-4D18-AA91-10010AB620C0}" v="118" dt="2022-12-30T15:32:09.269"/>
    <p1510:client id="{D535FAC7-998B-4A49-A5AE-BCCFA535D153}" v="689" dt="2022-08-26T14:59:23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87345"/>
  </p:normalViewPr>
  <p:slideViewPr>
    <p:cSldViewPr snapToGrid="0" snapToObjects="1">
      <p:cViewPr varScale="1">
        <p:scale>
          <a:sx n="96" d="100"/>
          <a:sy n="96" d="100"/>
        </p:scale>
        <p:origin x="12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5994-54C3-6341-A23C-CB5D47131F8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C90CB-7686-744B-96D9-422CFC7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Font: Century Gothic</a:t>
            </a:r>
          </a:p>
          <a:p>
            <a:r>
              <a:rPr lang="en-US" dirty="0"/>
              <a:t>Main Title Slide: Font Size 80</a:t>
            </a:r>
          </a:p>
          <a:p>
            <a:r>
              <a:rPr lang="en-US" dirty="0"/>
              <a:t>Main Headings: 40-44</a:t>
            </a:r>
          </a:p>
          <a:p>
            <a:r>
              <a:rPr lang="en-US" dirty="0"/>
              <a:t>Main Body: 33</a:t>
            </a:r>
          </a:p>
          <a:p>
            <a:r>
              <a:rPr lang="en-US" dirty="0"/>
              <a:t>Bold and Italic as required</a:t>
            </a:r>
          </a:p>
          <a:p>
            <a:r>
              <a:rPr lang="en-US" dirty="0"/>
              <a:t>Spacing: 15</a:t>
            </a:r>
          </a:p>
          <a:p>
            <a:r>
              <a:rPr lang="en-US" dirty="0"/>
              <a:t>Verse numbers: 20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Hebreërs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Matthéüs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Timótheüs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Korinthiërs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Efésiërs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Númeri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9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4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7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4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0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1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6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Font: Century Gothic</a:t>
            </a:r>
          </a:p>
          <a:p>
            <a:r>
              <a:rPr lang="en-US" dirty="0"/>
              <a:t>Main Title Slide: Font Size 80</a:t>
            </a:r>
          </a:p>
          <a:p>
            <a:r>
              <a:rPr lang="en-US" dirty="0"/>
              <a:t>Main Headings: 40-44</a:t>
            </a:r>
          </a:p>
          <a:p>
            <a:r>
              <a:rPr lang="en-US" dirty="0"/>
              <a:t>Main Body: 33</a:t>
            </a:r>
          </a:p>
          <a:p>
            <a:r>
              <a:rPr lang="en-US" dirty="0"/>
              <a:t>Bold and Italic as required</a:t>
            </a:r>
          </a:p>
          <a:p>
            <a:r>
              <a:rPr lang="en-US" dirty="0"/>
              <a:t>Spacing: 15</a:t>
            </a:r>
          </a:p>
          <a:p>
            <a:r>
              <a:rPr lang="en-US" dirty="0"/>
              <a:t>Verse numbers: 20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Hebreërs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Matthéüs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Timótheüs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Korinthiërs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Efésiërs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Númeri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4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4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7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3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7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F16D-558C-7447-9B17-E10F0814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BDF91-8AB4-2943-AE28-20D3CD76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2AA0-0985-BE4B-9BCE-C3586233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1646D-80D1-D941-A552-37BF9C02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43AE-4FC6-6D45-A518-2364381B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0FA6-D9C9-A54A-8EDC-A055E086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0D2B3-CB43-6948-B4F5-A66BD73F0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6C830-CFE8-A148-9A4D-00597AC4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3A38-EE88-F745-8F8C-8516C928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D6F2-3675-4740-9DFD-96B0FBBA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0FC08-3B82-1F43-82D0-91ADD4875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4C463-B854-CE4E-8174-E3DCA03B1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FA1B-6EE7-1D4E-B406-9D8638E8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BAAFD-328B-9647-87CD-BE605B11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2024-F68A-D240-9F96-454C181F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273E-7B9C-7B4E-9942-E95B491C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7F87-0CC1-4742-9CD0-EFC230D1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36C8D-6AC9-FC41-91C2-875506B1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E6696-4038-3549-9D42-ED0E4DAB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EA4E7-C682-D049-A5FA-333F7A1C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E03C-6DFE-EC43-ABAF-DD9B896B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AA1EC-D4D0-5745-A4A1-DF63F6C2F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29E2-2E8B-8047-B24A-67333AE5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49C4-ED7E-F147-ADD7-92A3B81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07C8-3241-124D-A35C-190D10E1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498B-74EC-D94C-A4AA-EB1C140F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5A7D-59FC-CB42-ADDF-57D86ED0B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8ACC1-EE82-4441-BF9A-730FD2BE3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DD5DE-2C29-CD48-9B03-BFE2BD6C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51E5-A4AD-4B4D-9621-89C1A71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74831-B79A-9048-8D80-CF175F97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8CA-7A0D-0A46-AE0A-0ED26427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F76C-9676-C845-9671-0FABA3619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FDF38-41D2-4547-B435-80413EE9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A9AFC-22C4-5247-9AF8-EC8F0BE60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F7C2A-491B-E64B-B3AB-9D9E04374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B865C-0582-8143-B3BE-CC4768F9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640B0-B1EA-884D-81EB-E4B76210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61FF2-818C-434A-BCA6-25FC43A3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C9D3-55A2-374B-991F-8172F640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A121A-80AB-964B-9A12-D952B3C0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63F1C-ABE0-6742-AAFE-6E887357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FB907-B78B-C24C-87A4-5355B596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D156C-C1F9-6542-BFCB-2047D9EB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9C80E-016B-6A49-A5CA-DB0DBB24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49721-9EB2-0241-9104-04B6B4EC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003B-C63B-1F47-ADF7-97A82AD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4442-C571-4049-81E4-927224FC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5F481-E863-6B40-8DE0-E99C1EC7F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82CF7-822C-FA45-9A5E-3434847D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E30F8-EF70-C745-B18D-DADD479F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C772D-2166-E14B-9213-8070A1F3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3B12-6D69-2E45-81E7-5BCD7A47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48410-E28A-7C43-8087-E95B48D8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B8E6-2FBF-2542-9D78-9195EBCF3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07638-8D21-E543-BC86-1970E835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6DA19-F60C-574A-9E2F-42C03B8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E5EAB-F177-FA46-9471-801CB0C1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645308-B7A5-6C45-883F-3009F556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CB264-EC4D-FA43-AAE6-5760DF50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9245-40BC-DF46-B105-9411A4F60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81E1-7499-2143-B948-C54C8C2DEDD3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5EF5-8381-3040-B202-BB9798B68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52E2D-40F1-414D-BEB6-265B8547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492F9E-E0E9-439B-43FE-0278AEEBA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293" y="2916161"/>
            <a:ext cx="9887414" cy="102552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Century Gothic"/>
                <a:cs typeface="Calibri Light"/>
              </a:rPr>
              <a:t>TELL YOUR HEART TO BEAT.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21776" y="2334486"/>
            <a:ext cx="10776244" cy="2932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ingesien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dat daar niks beters onder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as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bly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wees en om goed te doen in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lewe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 En ook - dat elke mens eet en drink en die goeie geniet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al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moeitevolle arbeid; dit is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gawe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God.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21776" y="2334486"/>
            <a:ext cx="10776244" cy="2932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ingesien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dat alles wat God doen,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ewig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sal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bestaan; daar kan niks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bygevoeg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daar kan niks van weggeneem word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 en God het dit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gemaak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moet vrees voor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aangesig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4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5674" y="1504967"/>
            <a:ext cx="10766599" cy="5141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‘Verder,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broeders,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verbly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die Here. Dit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lastig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dieselfde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dinge aan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skrywe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en dit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sekerheid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 Let op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honde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 let op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slegte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arbeiders; let op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versnyding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 Want óns is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besnydenis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ons wat God in die Gees dien en in Christus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roem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op die vlees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vertrou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 alhoewel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rede het om ook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vertrou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op die vlees.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Fil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0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5674" y="1890790"/>
            <a:ext cx="10766599" cy="4070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As iemand anders meen 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op die vlees kan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vertrou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nog meer. Ek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besny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op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agtste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dag, uit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geslag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Israel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uit die stam van Benjamin,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Hebreër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uit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Hebreërs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 wat die wet betref,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Fariseër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 wat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ywer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betref, ‘n vervolger van die gemeente; wat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geregtigheid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die wet betref,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onberispelik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Fil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5674" y="1504967"/>
            <a:ext cx="10766599" cy="4070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Maar wat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wins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was, dit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Christus wil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skade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geag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 Ja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waarlik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ook alles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skade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die uitnemendheid van die kennis van Christus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Here, ter wille van wie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alles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prysgegee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en as drek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beskou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om Christus 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wins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verkry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in Hom gevind te word,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geregtigheid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uit die wet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maar met dié wat deur die geloof in Christus is,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Fil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5674" y="2295904"/>
            <a:ext cx="10766599" cy="291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…die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geregtigheid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uit God is deur die geloof;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sodat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Hom kan ken en die krag van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opstanding en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gemeenskap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lyde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terwyl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dood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gelykvormig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word, of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miskien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die opstanding uit die dode kan bereik.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Fil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1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5674" y="2295904"/>
            <a:ext cx="10766599" cy="291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 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dit al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verkry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of al volmaak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maar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jaag daarna of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dit ook kan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gryp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omdat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ook deur Christus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gegryp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is. Broeders,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reken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self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gegryp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Fil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5674" y="2527398"/>
            <a:ext cx="10766599" cy="2431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Maar een ding: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vergeet die dinge wat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agter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is en strek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uit na wat voor is, en jaag na die doel om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prys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verkry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hoë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roeping van God in Christus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Fil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3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5674" y="2199449"/>
            <a:ext cx="10766599" cy="3453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‘…but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one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 do [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one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aspiration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]: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forgetting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what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lies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behind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straining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forward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what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lies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ahead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 I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press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toward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goal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[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supreme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heavenly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]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prize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which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God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Christ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calling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upward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Fil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2AAC811-5C15-8111-4283-0C738788E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8" r="4593" b="-2"/>
          <a:stretch/>
        </p:blipFill>
        <p:spPr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011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12130" y="2497196"/>
            <a:ext cx="10776244" cy="1865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‘…in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life of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faith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each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person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discovers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all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elements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of a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unique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and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cs typeface="Calibri"/>
              </a:rPr>
              <a:t>original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cs typeface="Calibri"/>
              </a:rPr>
              <a:t> adventure…’</a:t>
            </a: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 Eugene </a:t>
            </a:r>
            <a:r>
              <a:rPr lang="nl-NL" sz="3600" b="1" i="1" dirty="0" err="1">
                <a:solidFill>
                  <a:schemeClr val="dk1"/>
                </a:solidFill>
                <a:latin typeface="Century Gothic"/>
                <a:cs typeface="Calibri"/>
              </a:rPr>
              <a:t>Peterson</a:t>
            </a: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.</a:t>
            </a:r>
            <a:endParaRPr lang="en-US" b="1">
              <a:solidFill>
                <a:schemeClr val="dk1"/>
              </a:solidFill>
              <a:cs typeface="Calibri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i="1" dirty="0">
              <a:solidFill>
                <a:schemeClr val="tx1"/>
              </a:solidFill>
              <a:latin typeface="Century Gothic"/>
              <a:cs typeface="Arial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21776" y="2334486"/>
            <a:ext cx="10776244" cy="34439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‘Alles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bepaalde uur,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elke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saak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onder die hemel is daar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: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gebore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word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sterwe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plant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uit te roei wat geplant is,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dood te maak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gesond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maak,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21776" y="2334486"/>
            <a:ext cx="10776244" cy="4167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af te breek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op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bou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ween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lag,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weeklaag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van vreugde rond te spring,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klippe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weg te gooi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klippe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bymekaar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maak,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omhels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ver te wees van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omhelsing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21776" y="2334486"/>
            <a:ext cx="10776244" cy="3550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soek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verlore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laat gaan,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bewaar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weg te gooi,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skeur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aanmekaar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werk,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swyg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spreek,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lief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hê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te haat,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oorlog en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vrede.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50713" y="1977600"/>
            <a:ext cx="10776244" cy="3955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Watter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voordeel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werk,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daardeur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hom vermoei? Ek het die taak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gesien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God aan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mensekinders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gegee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daarmee te kwel. Alles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mooi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gemaak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op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 ook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eeu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hart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gelê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sonder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dat die mens die werk wat God doen, van begin tot end, kan uitvind.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821776" y="2334486"/>
            <a:ext cx="10776244" cy="2527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‘He has made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everything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beautiful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its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time. He has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also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set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eternity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hearts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of men;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yet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cannot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fathom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what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God has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done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from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beginning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end.’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83194" y="1919726"/>
            <a:ext cx="10776244" cy="4070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‘He has made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everything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beautiful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its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time. He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also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planted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eternity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men’s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hearts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minds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[a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divinely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implanted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sense of a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purpose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working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through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ages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which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nothing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under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sun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but God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alone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can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satisfy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],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yet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cannot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find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out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what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God has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done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from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beginning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to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the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end.’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Pred 3:1-14.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8-25 Philippians - Epistle of Joy IV" id="{1D3B2CA8-103D-1A45-9131-56EE6DB0AA22}" vid="{21D02281-4C00-6946-9E26-000BA019AD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1979</Words>
  <Application>Microsoft Office PowerPoint</Application>
  <PresentationFormat>Widescreen</PresentationFormat>
  <Paragraphs>144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TELL YOUR HEART TO BEAT.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   GOING ALL THE WAY ON THE WAY I</dc:title>
  <dc:creator>Jamandus Lotz</dc:creator>
  <cp:lastModifiedBy>Jamandus Lotz</cp:lastModifiedBy>
  <cp:revision>1351</cp:revision>
  <dcterms:created xsi:type="dcterms:W3CDTF">2020-05-26T13:44:35Z</dcterms:created>
  <dcterms:modified xsi:type="dcterms:W3CDTF">2022-12-30T15:34:12Z</dcterms:modified>
  <cp:contentStatus/>
</cp:coreProperties>
</file>