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1246" r:id="rId2"/>
    <p:sldId id="1400" r:id="rId3"/>
    <p:sldId id="1401" r:id="rId4"/>
    <p:sldId id="1345" r:id="rId5"/>
    <p:sldId id="1346" r:id="rId6"/>
    <p:sldId id="1402" r:id="rId7"/>
    <p:sldId id="1347" r:id="rId8"/>
    <p:sldId id="1303" r:id="rId9"/>
    <p:sldId id="1218" r:id="rId10"/>
    <p:sldId id="1224" r:id="rId11"/>
    <p:sldId id="1308" r:id="rId12"/>
    <p:sldId id="1403" r:id="rId13"/>
    <p:sldId id="1378" r:id="rId14"/>
    <p:sldId id="1379" r:id="rId15"/>
    <p:sldId id="1380" r:id="rId16"/>
    <p:sldId id="1381" r:id="rId17"/>
    <p:sldId id="1382" r:id="rId18"/>
    <p:sldId id="1383" r:id="rId19"/>
    <p:sldId id="1384" r:id="rId20"/>
    <p:sldId id="1404" r:id="rId21"/>
    <p:sldId id="1385" r:id="rId22"/>
    <p:sldId id="1405" r:id="rId23"/>
    <p:sldId id="1386" r:id="rId24"/>
    <p:sldId id="1406" r:id="rId25"/>
    <p:sldId id="1387" r:id="rId26"/>
    <p:sldId id="1312" r:id="rId27"/>
    <p:sldId id="1388" r:id="rId28"/>
    <p:sldId id="1407" r:id="rId29"/>
    <p:sldId id="1408" r:id="rId30"/>
    <p:sldId id="1409" r:id="rId31"/>
    <p:sldId id="1410" r:id="rId32"/>
    <p:sldId id="1411" r:id="rId33"/>
    <p:sldId id="1412" r:id="rId34"/>
    <p:sldId id="1413" r:id="rId35"/>
    <p:sldId id="1414" r:id="rId36"/>
    <p:sldId id="1415" r:id="rId37"/>
    <p:sldId id="1416" r:id="rId38"/>
    <p:sldId id="1417" r:id="rId39"/>
    <p:sldId id="1420" r:id="rId40"/>
    <p:sldId id="1419" r:id="rId41"/>
    <p:sldId id="139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540"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091605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562153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646939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865338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738306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777522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740127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279599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992064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807614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265549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664768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393461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469823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868814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610735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042217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766273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498684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498745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3883563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307729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3956732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679849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2050283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141996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104278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21140143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0974330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778688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5282118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2864377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3270122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667214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599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012528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19460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941053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2/5/2023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2/5/2023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3062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toe hulle Filippus geglo het, wat die evangelie aangaande die koninkryk van God en die Naam van Jesus Christus verkondig het, is hulle gedoop, manne sowel as vroue. En Simon het ook self gelowig geword, en nadat hy gedoop was, gedurig by Filippus gebly; en hy was verbaas toe hy die tekens en groot kragte sien gebeur. </a:t>
            </a:r>
            <a:r>
              <a:rPr lang="nl-NL" sz="3600" b="1" i="1" dirty="0">
                <a:solidFill>
                  <a:schemeClr val="dk1"/>
                </a:solidFill>
                <a:latin typeface="Century Gothic"/>
                <a:ea typeface="+mn-lt"/>
                <a:cs typeface="+mn-lt"/>
                <a:sym typeface="Century Gothic"/>
              </a:rPr>
              <a:t>(Hd 8:12-13)</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08638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‘There is a fourfold pattern of Christian initiation which is clearly anticipated in the four Gospels, carefully articulated in the Book of Acts and constantly assumed in the Epistles to churches.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5701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This new birth which constitutes initiation into the kingdom of God is a complex of four elements: Repenting towards God, believing in the Lord Jesus Christ, being baptised in water and receiving the Holy Spirit.</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0513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62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hart, histogram&#10;&#10;Description automatically generated">
            <a:extLst>
              <a:ext uri="{FF2B5EF4-FFF2-40B4-BE49-F238E27FC236}">
                <a16:creationId xmlns:a16="http://schemas.microsoft.com/office/drawing/2014/main" id="{7385E555-486F-2FDB-D98C-F032CA276C34}"/>
              </a:ext>
            </a:extLst>
          </p:cNvPr>
          <p:cNvPicPr>
            <a:picLocks noChangeAspect="1"/>
          </p:cNvPicPr>
          <p:nvPr/>
        </p:nvPicPr>
        <p:blipFill>
          <a:blip r:embed="rId3"/>
          <a:stretch>
            <a:fillRect/>
          </a:stretch>
        </p:blipFill>
        <p:spPr>
          <a:xfrm>
            <a:off x="1143941" y="643467"/>
            <a:ext cx="9904118" cy="5571066"/>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2861126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‘En Johannes was ook besig om te doop in Enon naby Salim, omdat daar baie water was. En die mense het daar gekom en is gedoop.’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Jh</a:t>
            </a:r>
            <a:r>
              <a:rPr lang="en-US" sz="4000" b="1" i="1" dirty="0">
                <a:solidFill>
                  <a:schemeClr val="tx1"/>
                </a:solidFill>
                <a:latin typeface="Century Gothic" panose="020B0502020202020204" pitchFamily="34" charset="0"/>
                <a:cs typeface="Arial" pitchFamily="34" charset="0"/>
              </a:rPr>
              <a:t> 3:23.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50273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‘Bekeer julle, en laat elkeen van julle gedoop word in die Naam van Jesus Christus tot vergewing van sondes…’ </a:t>
            </a:r>
            <a:r>
              <a:rPr lang="nl-NL" sz="3600" b="1" i="1" dirty="0">
                <a:solidFill>
                  <a:schemeClr val="dk1"/>
                </a:solidFill>
                <a:latin typeface="Century Gothic"/>
                <a:ea typeface="+mn-lt"/>
                <a:cs typeface="+mn-lt"/>
                <a:sym typeface="Century Gothic"/>
              </a:rPr>
              <a:t>(Hd 2:38)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6926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9497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‘Of weet julle nie dat ons almal wat in Christus Jesus gedoop is, in sy dood gedoop is nie? Ons is dus saam met Hom begrawe deur die doop in die dood, sodat net soos Christus uit die dode opgewek is deur die heerlikheid van die Vader, ons ook so in ‘n nuwe lewe kan wandel. Want as ons met Hom saamgegroei het deur die gelykvormigheid aan sy dood, sal ons dit tog ook wees deur dié aan sy opstanding;…’ </a:t>
            </a:r>
            <a:r>
              <a:rPr lang="nl-NL" sz="3400" b="1" i="1" dirty="0">
                <a:solidFill>
                  <a:schemeClr val="dk1"/>
                </a:solidFill>
                <a:latin typeface="Century Gothic"/>
                <a:ea typeface="+mn-lt"/>
                <a:cs typeface="+mn-lt"/>
                <a:sym typeface="Century Gothic"/>
              </a:rPr>
              <a:t>(Rom 6:3-5)</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9534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in dieselfde uur van die nag het hy hulle geneem en hulle wonde gewas, en hy is onmiddellik gedoop, hy en al sy mense.’ </a:t>
            </a:r>
            <a:r>
              <a:rPr lang="nl-NL" sz="3600" b="1" i="1" dirty="0">
                <a:solidFill>
                  <a:schemeClr val="dk1"/>
                </a:solidFill>
                <a:latin typeface="Century Gothic"/>
                <a:ea typeface="+mn-lt"/>
                <a:cs typeface="+mn-lt"/>
                <a:sym typeface="Century Gothic"/>
              </a:rPr>
              <a:t>(Hd 16:33)</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038277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Werkwoord vir DOOP in die oorspronklike taal is: ‘baptizo (bap-tid-zo) en dit beteken letterlik ‘to totally immerse’. Engelse sinonieme kan wees: PLUNGE, DRENCH, SINK, SATURATE &amp; SOAK.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00836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woord BAPTIZO is ook in Grieks gebruik om die aksie te beskryf wanneer ‘n stuk materiaal in kleurstof gedruk was om dit totaal te kleur.</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33815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woord was ook gebruik om te beskryf wanneer ek met ‘n klein skotteltjie water skep uit ‘n groter houer.</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47455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838741"/>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‘Pas op dat niemand julle as ‘n buit wegvoer deur die wysbegeerte en nietige misleiding nie, volgens die oorlewering van mense, volgens die eerste beginsels van die wêreld en nie volgens Christus nie.’ </a:t>
            </a:r>
            <a:r>
              <a:rPr lang="nl-NL" sz="3600" b="1" i="1" dirty="0">
                <a:solidFill>
                  <a:schemeClr val="dk1"/>
                </a:solidFill>
                <a:latin typeface="Century Gothic"/>
                <a:ea typeface="+mn-lt"/>
                <a:cs typeface="+mn-lt"/>
                <a:sym typeface="Century Gothic"/>
              </a:rPr>
              <a:t>(Kol 2:8)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44009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hulle het altwee in die water afgeklim, Filippus en die hofdienaar; en hy het hom gedoop. En toe hulle uit die water opklim…’ </a:t>
            </a:r>
            <a:r>
              <a:rPr lang="nl-NL" sz="3600" b="1" i="1" dirty="0">
                <a:solidFill>
                  <a:schemeClr val="dk1"/>
                </a:solidFill>
                <a:latin typeface="Century Gothic"/>
                <a:ea typeface="+mn-lt"/>
                <a:cs typeface="+mn-lt"/>
                <a:sym typeface="Century Gothic"/>
              </a:rPr>
              <a:t>(Hd 8:38-39)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775573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Ananías het gegaan en in die huis gekom en hom die hande opgelê en gesê: Saul, broeder, die Here het my gestuur, naamlik Jesus wat aan jou verskyn het op die pad waarmee jy gekom het, sodat jy weer kan sien en met die Heilige Gees vervul word. En dadelik het daar iets soos skille van sy oë afgeval, en hy kon onmiddellik weer sien; en hy het opgestaan en is gedoop.’ </a:t>
            </a:r>
            <a:r>
              <a:rPr lang="nl-NL" sz="3400" b="1" i="1" dirty="0">
                <a:solidFill>
                  <a:schemeClr val="dk1"/>
                </a:solidFill>
                <a:latin typeface="Century Gothic"/>
                <a:ea typeface="+mn-lt"/>
                <a:cs typeface="+mn-lt"/>
                <a:sym typeface="Century Gothic"/>
              </a:rPr>
              <a:t>(Hd 9:17-18)</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097501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nou, waarom versuim jy? Staan op, laat jou doop en jou sondes afwas, terwyl jy die Naam van die Here aanroep.’</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Hd 22:16.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42725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‘n vrou met die naam van Lídia, ‘n purperverkoopster van die stad Thiatíre, ‘n godsdienstige vrou, het geluister; die Here het haar hart geopen om ag te gee op wat deur Paulus gesê is. En toe sy en haar huisgesin gedoop is, het sy by ons aangedring en gesê: As u oordeel dat ek in die Here glo, kom dan in my huis en bly daar.’ </a:t>
            </a:r>
            <a:r>
              <a:rPr lang="nl-NL" sz="3600" b="1" i="1" dirty="0">
                <a:solidFill>
                  <a:schemeClr val="dk1"/>
                </a:solidFill>
                <a:latin typeface="Century Gothic"/>
                <a:ea typeface="+mn-lt"/>
                <a:cs typeface="+mn-lt"/>
                <a:sym typeface="Century Gothic"/>
              </a:rPr>
              <a:t>(Hd 16:14-15)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8093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‘Gaan dan heen, maak dissipels van al die nasies, en doop hulle in die Naam van die Vader en die Seun en die Heilige Gees; en leer hulle om alles te onderhou wat Ek julle beveel het.’ </a:t>
            </a:r>
            <a:r>
              <a:rPr lang="nl-NL" sz="3600" b="1" i="1" dirty="0">
                <a:solidFill>
                  <a:schemeClr val="dk1"/>
                </a:solidFill>
                <a:latin typeface="Century Gothic"/>
                <a:ea typeface="+mn-lt"/>
                <a:cs typeface="+mn-lt"/>
                <a:sym typeface="Century Gothic"/>
              </a:rPr>
              <a:t>(Mt 28:19)</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29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waterdoop kry na Jesus se opstanding ‘n dubbele betekenis: Dit is beide ‘n </a:t>
            </a:r>
            <a:r>
              <a:rPr lang="nl-NL" sz="3600" b="1" i="1" dirty="0">
                <a:solidFill>
                  <a:schemeClr val="dk1"/>
                </a:solidFill>
                <a:latin typeface="Century Gothic"/>
                <a:ea typeface="+mn-lt"/>
                <a:cs typeface="+mn-lt"/>
                <a:sym typeface="Century Gothic"/>
              </a:rPr>
              <a:t>BAD</a:t>
            </a:r>
            <a:r>
              <a:rPr lang="nl-NL" sz="3600" i="1" dirty="0">
                <a:solidFill>
                  <a:schemeClr val="dk1"/>
                </a:solidFill>
                <a:latin typeface="Century Gothic"/>
                <a:ea typeface="+mn-lt"/>
                <a:cs typeface="+mn-lt"/>
                <a:sym typeface="Century Gothic"/>
              </a:rPr>
              <a:t> vir die wie vuil is &amp; ‘n </a:t>
            </a:r>
            <a:r>
              <a:rPr lang="nl-NL" sz="3600" b="1" i="1" dirty="0">
                <a:solidFill>
                  <a:schemeClr val="dk1"/>
                </a:solidFill>
                <a:latin typeface="Century Gothic"/>
                <a:ea typeface="+mn-lt"/>
                <a:cs typeface="+mn-lt"/>
                <a:sym typeface="Century Gothic"/>
              </a:rPr>
              <a:t>BEGRAFNIS</a:t>
            </a:r>
            <a:r>
              <a:rPr lang="nl-NL" sz="3600" i="1" dirty="0">
                <a:solidFill>
                  <a:schemeClr val="dk1"/>
                </a:solidFill>
                <a:latin typeface="Century Gothic"/>
                <a:ea typeface="+mn-lt"/>
                <a:cs typeface="+mn-lt"/>
                <a:sym typeface="Century Gothic"/>
              </a:rPr>
              <a:t> vir die wie gesterf het…</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34432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almal in Moses gedoop is in die wolk en in die see…’ </a:t>
            </a:r>
            <a:r>
              <a:rPr lang="nl-NL" sz="3600" b="1" i="1" dirty="0">
                <a:solidFill>
                  <a:schemeClr val="dk1"/>
                </a:solidFill>
                <a:latin typeface="Century Gothic"/>
                <a:ea typeface="+mn-lt"/>
                <a:cs typeface="+mn-lt"/>
                <a:sym typeface="Century Gothic"/>
              </a:rPr>
              <a:t>(1 Kor 10:2)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0411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Christus het ook eenmaal vir die sondes gely, Hy die Regverdige vir die onregverdiges, om ons tot God te bring - Hy wat wel gedood is na die vlees, maar lewend gemaak deur die Gees; in wie Hy ook heengegaan en gepreek het vir die geeste in die gevangenis,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856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…wat eertyds ongehoorsaam was toe die lankmoedigheid van God een maal gewag het in die dae van Noag, onderwyl die ark gereed gemaak is, waarin weinig, dit is agt, siele deur water heen gered is; waarvan die teëbeeld,…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674359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Teëbeeld beteken ‘n TEENOORSTAANDE TIPE of ‘n KORRESPONDERENDE VERTEENWOORDIGING.</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2304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838741"/>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‘n engel van die Here het met Filippus gespreek en gesê: Staan op en gaan na die suide op die pad wat afloop van Jerusalem na Gasa. Dit is ‘n eensame pad. Toe het hy opgestaan en gegaan. En daar was ‘n man van Ethiópië, ‘n hofdienaar, ‘n staatsamptenaar van Kandacé, die koningin van die Ethiópiërs, wat oor al haar skatte was en na Jerusalem gekom het om te aanbid.</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Waarvan die teëbeeld, die doop, ons nou ook red, nie as ‘n aflegging van die vuilheid van die vlees nie, maar as ‘n bede tot God om ‘n goeie gewete - deur die opstanding van Jesus Christus…’ </a:t>
            </a:r>
            <a:r>
              <a:rPr lang="nl-NL" sz="3600" b="1" i="1" dirty="0">
                <a:solidFill>
                  <a:schemeClr val="dk1"/>
                </a:solidFill>
                <a:latin typeface="Century Gothic"/>
                <a:ea typeface="+mn-lt"/>
                <a:cs typeface="+mn-lt"/>
                <a:sym typeface="Century Gothic"/>
              </a:rPr>
              <a:t>(1 Pt 3:18-21)</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017038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‘Gaan die hele wêreld in en verkondig die evangelie aan die ganse mensdom. Hy wat glo en hom laat doop, sal gered word;…’ </a:t>
            </a:r>
            <a:r>
              <a:rPr lang="nl-NL" sz="3600" b="1" i="1" dirty="0">
                <a:solidFill>
                  <a:schemeClr val="dk1"/>
                </a:solidFill>
                <a:latin typeface="Century Gothic"/>
                <a:ea typeface="+mn-lt"/>
                <a:cs typeface="+mn-lt"/>
                <a:sym typeface="Century Gothic"/>
              </a:rPr>
              <a:t>(Mk 16:15-16)</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952030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’Voorwaar, voorwaar Ek sê vir jou, as iemand nie gebore word uit water en Gees nie, kan hy in die koninkryk van God nie ingaan nie.’ </a:t>
            </a:r>
            <a:r>
              <a:rPr lang="nl-NL" sz="3600" b="1" i="1" dirty="0">
                <a:solidFill>
                  <a:schemeClr val="dk1"/>
                </a:solidFill>
                <a:latin typeface="Century Gothic"/>
                <a:ea typeface="+mn-lt"/>
                <a:cs typeface="+mn-lt"/>
                <a:sym typeface="Century Gothic"/>
              </a:rPr>
              <a:t>(Jh 3:5)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246610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toe die goedertierenheid van God, ons Verlosser, en sy liefde tot die mens verskyn het - nie op grond van die werke van geregtigheid wat ons gedoen het nie, maar na sy barmhartigheid het Hy ons gered deur die bad van die wedergeboorte en die vernuwing deur die Heilige Gees…’ </a:t>
            </a:r>
            <a:r>
              <a:rPr lang="nl-NL" sz="3600" b="1" i="1" dirty="0">
                <a:solidFill>
                  <a:schemeClr val="dk1"/>
                </a:solidFill>
                <a:latin typeface="Century Gothic"/>
                <a:ea typeface="+mn-lt"/>
                <a:cs typeface="+mn-lt"/>
                <a:sym typeface="Century Gothic"/>
              </a:rPr>
              <a:t>(Tit 3:4-5)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585647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‘…soos Christus ook die gemeente liefgehad en Homself daarvoor oorgegee het om dit te heilig, nadat Hy dit gereinig het met die waterbad deur die woord,…’ </a:t>
            </a:r>
            <a:r>
              <a:rPr lang="nl-NL" sz="3600" b="1" i="1" dirty="0">
                <a:solidFill>
                  <a:schemeClr val="dk1"/>
                </a:solidFill>
                <a:latin typeface="Century Gothic"/>
                <a:ea typeface="+mn-lt"/>
                <a:cs typeface="+mn-lt"/>
                <a:sym typeface="Century Gothic"/>
              </a:rPr>
              <a:t>(Efe 5:25-26)</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404019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‘…laat ons toetree met ‘n waaragtige hart in volle geloofsversekerdheid, die harte deur besprenkeling gereinig van ‘n slegte gewete en die liggaam gewas met rein water.’ </a:t>
            </a:r>
            <a:r>
              <a:rPr lang="nl-NL" sz="3600" b="1" i="1" dirty="0">
                <a:solidFill>
                  <a:schemeClr val="dk1"/>
                </a:solidFill>
                <a:latin typeface="Century Gothic"/>
                <a:ea typeface="+mn-lt"/>
                <a:cs typeface="+mn-lt"/>
                <a:sym typeface="Century Gothic"/>
              </a:rPr>
              <a:t>(Heb 10:22)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08107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Monks' cells in the wilderness, Wadi Qelt">
            <a:extLst>
              <a:ext uri="{FF2B5EF4-FFF2-40B4-BE49-F238E27FC236}">
                <a16:creationId xmlns:a16="http://schemas.microsoft.com/office/drawing/2014/main" id="{AA655E17-8214-E5F0-43AE-AE3C13748F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9" r="1907" b="2"/>
          <a:stretch/>
        </p:blipFill>
        <p:spPr bwMode="auto">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pSp>
        <p:nvGrpSpPr>
          <p:cNvPr id="1031" name="Group 1030">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032" name="Freeform: Shape 1031">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33" name="Group 1032">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034" name="Group 1033">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038" name="Freeform: Shape 1037">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9" name="Freeform: Shape 1038">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035" name="Group 1034">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036" name="Freeform: Shape 1035">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7" name="Freeform: Shape 1036">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125268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ceasing of persecution was a blessing, but the establishment of Christianity as the State religion became a curse for everybody sought membership in the Church and nearly everybody was received. Both good and bad, sincere seekers after God but also hypocritical seekers after worldly gain rushed into the services of the church.</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489032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Ambitious evil men sought position and office in the Church for social and political influence. The ceremonies and practise of pagan allegiance gradually crept into the worship of the Church. At about 405 AD images of saints and martyrs began to appear in churches and were adored and finally worshipped.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5356353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Do Baptists spring from Anabaptist seed?">
            <a:extLst>
              <a:ext uri="{FF2B5EF4-FFF2-40B4-BE49-F238E27FC236}">
                <a16:creationId xmlns:a16="http://schemas.microsoft.com/office/drawing/2014/main" id="{B22F33D4-DF8A-60D0-90EE-60A6FE4AF0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89" r="2" b="2"/>
          <a:stretch/>
        </p:blipFill>
        <p:spPr bwMode="auto">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pSp>
        <p:nvGrpSpPr>
          <p:cNvPr id="3079" name="Group 3078">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3080" name="Freeform: Shape 3079">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081" name="Group 3080">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3082" name="Group 3081">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3086" name="Freeform: Shape 3085">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7" name="Freeform: Shape 3086">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083" name="Group 3082">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3084" name="Freeform: Shape 3083">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5" name="Freeform: Shape 3084">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8789931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hy was op die terugreis en het op sy wa gesit en die profeet Jesaja gelees. Toe sê die Gees vir Filippus: Gaan daarheen en bly by daardie wa. En Filippus het daarheen gehardloop en hom die profeet Jesaja hoor lees; en hy sê: Verstaan u wel wat u lees? En hy antwoord: Hoe kan ek tog as niemand my die weg wys nie? Toe vra hy Filippus om op te klim en by hom te kom sit.</a:t>
            </a:r>
            <a:endParaRPr lang="nl-NL" sz="34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51074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200" i="1" dirty="0">
                <a:solidFill>
                  <a:schemeClr val="dk1"/>
                </a:solidFill>
                <a:latin typeface="Century Gothic"/>
                <a:ea typeface="+mn-lt"/>
                <a:cs typeface="+mn-lt"/>
                <a:sym typeface="Century Gothic"/>
              </a:rPr>
              <a:t>’Ulrich </a:t>
            </a:r>
            <a:r>
              <a:rPr lang="en-GB" sz="3200" i="1" dirty="0" err="1">
                <a:solidFill>
                  <a:schemeClr val="dk1"/>
                </a:solidFill>
                <a:latin typeface="Century Gothic"/>
                <a:ea typeface="+mn-lt"/>
                <a:cs typeface="+mn-lt"/>
                <a:sym typeface="Century Gothic"/>
              </a:rPr>
              <a:t>Zwingly</a:t>
            </a:r>
            <a:r>
              <a:rPr lang="en-GB" sz="3200" i="1" dirty="0">
                <a:solidFill>
                  <a:schemeClr val="dk1"/>
                </a:solidFill>
                <a:latin typeface="Century Gothic"/>
                <a:ea typeface="+mn-lt"/>
                <a:cs typeface="+mn-lt"/>
                <a:sym typeface="Century Gothic"/>
              </a:rPr>
              <a:t>, one of the prominent Reformers also maintained that baptism was dependant on faith and meaningless without it; he was convinced it should be deferred until the years of discretion. ‘Nothing’, he said, ‘grieves me more than at the present I have to baptise children, for I know it ought not to be done.’ With commendable honesty, he admitted that ‘If however, I were to terminate the practice then I fear that I would lose my prebend (salary)’</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755513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dirty="0">
                <a:solidFill>
                  <a:schemeClr val="bg1"/>
                </a:solidFill>
                <a:latin typeface="Century Gothic"/>
                <a:ea typeface="Calibri Light"/>
                <a:cs typeface="Calibri Light"/>
              </a:rPr>
              <a:t>SAVED AT LAST IV</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83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gedeelte van die Skrif wat hy besig was om te lees, was dít: Soos ‘n skaap is Hy gelei om geslag te word, en soos ‘n lam wat stom is voor die een wat hom skeer, so maak Hy sy mond nie oop nie. In sy vernedering is sy oordeel weggeneem, en wie sal sy geslag beskrywe? Want sy lewe word van die aarde weggeneem.</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hofdienaar antwoord en sê vir Filippus: Ek bid u, van wie sê die profeet dit, van homself of van iemand anders? En Filippus het sy mond geopen en van hierdie Skrif af begin en die evangelie van Jesus aan hom verkondig. En terwyl hulle voortreis op die pad, kom hulle by water; en die hofdienaar sê vir hom: Daar is water; wat verhinder my om gedoop te word?</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59557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sê Filippus: As u glo met u hele hart, is dit geoorloof. En hy antwoord en sê: Ek glo dat Jesus Christus die Seun van God is. En hy het beveel dat die wa moes stilhou; en hulle het altwee in die water afgeklim, Filippus en die hofdienaar; en hy het hom gedoop.</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09112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hulle uit die water opklim, het die Gees van die Here Filippus skielik weggevoer, en die hofdienaar het hom nie meer gesien nie, want hy het sy weg met blydskap gereis.’ </a:t>
            </a:r>
            <a:r>
              <a:rPr lang="nl-NL" sz="3600" b="1" i="1" dirty="0">
                <a:solidFill>
                  <a:schemeClr val="dk1"/>
                </a:solidFill>
                <a:latin typeface="Century Gothic"/>
                <a:ea typeface="+mn-lt"/>
                <a:cs typeface="+mn-lt"/>
                <a:sym typeface="Century Gothic"/>
              </a:rPr>
              <a:t>(Hd 8:26-39)</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52845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dirty="0">
                <a:solidFill>
                  <a:schemeClr val="bg1"/>
                </a:solidFill>
                <a:latin typeface="Century Gothic"/>
                <a:ea typeface="Calibri Light"/>
                <a:cs typeface="Calibri Light"/>
              </a:rPr>
              <a:t>SAVED AT LAST IV</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4436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2883</TotalTime>
  <Words>1911</Words>
  <Application>Microsoft Office PowerPoint</Application>
  <PresentationFormat>Widescreen</PresentationFormat>
  <Paragraphs>117</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519</cp:revision>
  <dcterms:created xsi:type="dcterms:W3CDTF">2020-05-26T13:44:35Z</dcterms:created>
  <dcterms:modified xsi:type="dcterms:W3CDTF">2023-02-05T17:56:32Z</dcterms:modified>
  <cp:contentStatus/>
</cp:coreProperties>
</file>