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224" r:id="rId2"/>
    <p:sldId id="1402" r:id="rId3"/>
    <p:sldId id="1403" r:id="rId4"/>
    <p:sldId id="1404" r:id="rId5"/>
    <p:sldId id="1405" r:id="rId6"/>
    <p:sldId id="1406" r:id="rId7"/>
    <p:sldId id="1407" r:id="rId8"/>
    <p:sldId id="1408" r:id="rId9"/>
    <p:sldId id="1300" r:id="rId10"/>
    <p:sldId id="1303" r:id="rId11"/>
    <p:sldId id="1378" r:id="rId12"/>
    <p:sldId id="1379" r:id="rId13"/>
    <p:sldId id="1412" r:id="rId14"/>
    <p:sldId id="1413" r:id="rId15"/>
    <p:sldId id="1414" r:id="rId16"/>
    <p:sldId id="1415" r:id="rId17"/>
    <p:sldId id="1416" r:id="rId18"/>
    <p:sldId id="1382" r:id="rId19"/>
    <p:sldId id="1418" r:id="rId20"/>
    <p:sldId id="1419" r:id="rId21"/>
    <p:sldId id="1420" r:id="rId22"/>
    <p:sldId id="1421" r:id="rId23"/>
    <p:sldId id="1440" r:id="rId24"/>
    <p:sldId id="1423" r:id="rId25"/>
    <p:sldId id="1425" r:id="rId26"/>
    <p:sldId id="1428" r:id="rId27"/>
    <p:sldId id="1429" r:id="rId28"/>
    <p:sldId id="1430" r:id="rId29"/>
    <p:sldId id="1431" r:id="rId30"/>
    <p:sldId id="1432" r:id="rId31"/>
    <p:sldId id="1433" r:id="rId32"/>
    <p:sldId id="1434" r:id="rId33"/>
    <p:sldId id="1435" r:id="rId34"/>
    <p:sldId id="1436" r:id="rId35"/>
    <p:sldId id="1437" r:id="rId36"/>
    <p:sldId id="1441" r:id="rId37"/>
    <p:sldId id="1442" r:id="rId38"/>
    <p:sldId id="1443" r:id="rId39"/>
    <p:sldId id="144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88F6B1-51E3-47A0-AEAE-4EB526F043E6}" v="2" dt="2023-03-24T16:20:23.785"/>
    <p1510:client id="{4EE9EC83-58B3-475C-8579-39D46B5BE81C}" v="479" dt="2023-02-17T15:08:20.634"/>
    <p1510:client id="{7AA917E5-D442-4064-9ED4-0D799A281B1E}" v="196" dt="2023-01-20T14:38:33.153"/>
    <p1510:client id="{C1DC4319-4518-4CB7-82A4-0C3A913B648C}" v="222" dt="2023-03-24T16:17:08.360"/>
    <p1510:client id="{D535FAC7-998B-4A49-A5AE-BCCFA535D153}" v="689" dt="2022-08-26T14:59:23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87345"/>
  </p:normalViewPr>
  <p:slideViewPr>
    <p:cSldViewPr snapToGrid="0" snapToObjects="1">
      <p:cViewPr varScale="1">
        <p:scale>
          <a:sx n="96" d="100"/>
          <a:sy n="96" d="100"/>
        </p:scale>
        <p:origin x="12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2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0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06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22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48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3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18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15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41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64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13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98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632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484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86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507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50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192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1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447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169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60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64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54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364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333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392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82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24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894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575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805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6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28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17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69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4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4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51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482207"/>
            <a:ext cx="10848814" cy="4709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‘Neem as voorbeeld van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lyding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broeders, en van geduld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profete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in die Naam van die Here gespreek het.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ons reken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geluksalig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verdra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gehoor van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lydsaamheid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Job, en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die einddoel van die Here met hom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dat die Here vol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medelye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ontferming is.’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(Jak 5:10-11)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752637"/>
            <a:ext cx="10848814" cy="39754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knew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advance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was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punished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Far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he has been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selected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principal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player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a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great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contest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heavens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God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using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prove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Satan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 human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being’s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genuine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selfless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dependant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good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gifts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Job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represents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best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candidates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614926"/>
            <a:ext cx="10848814" cy="39937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Satan’s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accusation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loves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only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because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have put a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hedge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around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 stands as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attack on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character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reputation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It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implies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unworthy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love in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himself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people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like Job follow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merely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because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bribed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do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Job’s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response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props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removed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prove or disprove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Satan’s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challenge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2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44815"/>
            <a:ext cx="10848814" cy="4072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 point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book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suffering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–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Where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God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hurts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?’ –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dealt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opening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prologue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The point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–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Where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Job? How is he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responding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9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2750167" y="2239215"/>
            <a:ext cx="8810694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cs typeface="Calibri"/>
              </a:rPr>
              <a:t>FISIESE PYN…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1182976" y="490728"/>
            <a:ext cx="1027446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Wat was Job se </a:t>
            </a:r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grootste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 </a:t>
            </a:r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bron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 van </a:t>
            </a:r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pyn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?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6B32EE-A4FF-181B-AB04-6B8CB2822D22}"/>
              </a:ext>
            </a:extLst>
          </p:cNvPr>
          <p:cNvSpPr txBox="1">
            <a:spLocks/>
          </p:cNvSpPr>
          <p:nvPr/>
        </p:nvSpPr>
        <p:spPr>
          <a:xfrm>
            <a:off x="2750166" y="2881865"/>
            <a:ext cx="8810694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SOSIALE &amp; EMOSIONELE PYN…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4717F7D-EEC4-2B11-B0BC-33F2F8CD1D50}"/>
              </a:ext>
            </a:extLst>
          </p:cNvPr>
          <p:cNvSpPr txBox="1">
            <a:spLocks/>
          </p:cNvSpPr>
          <p:nvPr/>
        </p:nvSpPr>
        <p:spPr>
          <a:xfrm>
            <a:off x="2740986" y="3524515"/>
            <a:ext cx="8810694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cs typeface="Calibri"/>
              </a:rPr>
              <a:t>VERSTANDELIKE WROEGING…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1980017-4876-5329-7BA2-CBCB9449D941}"/>
              </a:ext>
            </a:extLst>
          </p:cNvPr>
          <p:cNvSpPr txBox="1">
            <a:spLocks/>
          </p:cNvSpPr>
          <p:nvPr/>
        </p:nvSpPr>
        <p:spPr>
          <a:xfrm>
            <a:off x="2750166" y="4167165"/>
            <a:ext cx="8810694" cy="6428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cs typeface="Calibri"/>
              </a:rPr>
              <a:t>GEESTELIKE PYN….</a:t>
            </a:r>
            <a:endParaRPr lang="en-US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A picture containing grass, outdoor, person, mountain&#10;&#10;Description automatically generated">
            <a:extLst>
              <a:ext uri="{FF2B5EF4-FFF2-40B4-BE49-F238E27FC236}">
                <a16:creationId xmlns:a16="http://schemas.microsoft.com/office/drawing/2014/main" id="{EF1C108C-E467-0017-8EC8-95426C8A67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181" b="13374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3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7974" y="1847001"/>
            <a:ext cx="10848814" cy="39019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‘Daarna het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mond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oopgemaak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dag vervloek. En Job het begin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: Mag die dag vergaan waarop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gebore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is, en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nag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het: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Seun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ontvang…Waarom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gesterf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geboorte,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uitgegaan uit die moederskoot en die asem uitgeblaas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endParaRPr lang="en-US" dirty="0">
              <a:solidFill>
                <a:srgbClr val="44546A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3:1-3 &amp; 11)</a:t>
            </a:r>
            <a:endParaRPr lang="en-US" b="1">
              <a:cs typeface="Calibri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9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A picture containing striped&#10;&#10;Description automatically generated">
            <a:extLst>
              <a:ext uri="{FF2B5EF4-FFF2-40B4-BE49-F238E27FC236}">
                <a16:creationId xmlns:a16="http://schemas.microsoft.com/office/drawing/2014/main" id="{A7D80517-7F58-7133-AF3F-5A9DA3FBA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907" y="457200"/>
            <a:ext cx="3774186" cy="59436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0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128697"/>
            <a:ext cx="10848814" cy="3369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‘Verder is ‘n woord op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geheimsinnige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wyse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na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gebring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en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oor het ‘n gefluister daarvan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opgevang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gedagtespel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uit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naggesigte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gebore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wanneer diepe slaap op die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val.’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4:12-13)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4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016987" y="1868850"/>
            <a:ext cx="10163978" cy="41116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‘Jou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mond veroordeel jou, en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ja, jou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lippe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getuig teen jou.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eerste as mens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gebore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voor die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heuwels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gebring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Het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raad van God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afgeluister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die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wysheid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na jou toe getrek? Wat weet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ons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weet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Wat verstaan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in ons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62658" y="2522190"/>
            <a:ext cx="10848814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Ook is daar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grys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hare, ook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bejaardes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onder ons,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ryker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dae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jou vader. Is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vertroostinge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jou te min, en ‘n woord met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sagtheid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jou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toegespreek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15:6-11)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3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482207"/>
            <a:ext cx="10848814" cy="4709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op ‘n dag toe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seuns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kom 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voor die HERE te stel, het die Satan ook onder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gekom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 hom voor die HERE te stel. Toe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vra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Satan: Waar kom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vandaan? En die Satan antwoord die HERE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Van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swerftog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oor die aarde,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deurkruis het.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60A9187-AF29-932F-A572-60C1A6835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612" y="457200"/>
            <a:ext cx="3922776" cy="5943600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2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113442" y="2580064"/>
            <a:ext cx="10848814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Sekerlik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gaan dit met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wonings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die kwaaddoener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met die plek van hom wat 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18:21)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039912"/>
            <a:ext cx="10848814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‘Hoe sou dan ‘n mens </a:t>
            </a:r>
            <a:r>
              <a:rPr lang="nl-NL" sz="3400" i="1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regverdig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wees </a:t>
            </a:r>
            <a:r>
              <a:rPr lang="nl-NL" sz="3400" i="1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God? En hoe sou </a:t>
            </a:r>
            <a:r>
              <a:rPr lang="nl-NL" sz="3400" i="1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rein wees wat uit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gebore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is?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selfs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maan -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skyn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helder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en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sterre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rein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oë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Hoeveel minder die mens, ‘n maaier; en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mensekind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‘n wurm.’</a:t>
            </a:r>
            <a:endParaRPr lang="en-US" dirty="0">
              <a:solidFill>
                <a:srgbClr val="44546A"/>
              </a:solidFill>
              <a:latin typeface="Calibri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25:4-6)</a:t>
            </a:r>
            <a:endParaRPr lang="en-US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8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1A581B1-CBD4-1BEA-5F98-89BFCA18B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5" y="457200"/>
            <a:ext cx="3714750" cy="5943600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6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296708" y="2531836"/>
            <a:ext cx="10848814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‘Kan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dieptes van God peil? Of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deurdring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tot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volmaaktheid van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Almagtige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11:7)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377508"/>
            <a:ext cx="10848814" cy="3930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‘My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gesig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rooi geword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geween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en oor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ooglede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daar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doodskaduwee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alhoewel daar geen gewelddaad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hande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gebed rein is.’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16:16-17)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2174454" y="2734392"/>
            <a:ext cx="8292739" cy="33425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al wil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ombring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–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hoop op Hom…’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13:15)</a:t>
            </a:r>
            <a:endParaRPr lang="en-US" b="1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2666379" y="2647582"/>
            <a:ext cx="7299244" cy="33425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‘…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though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slay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me, </a:t>
            </a:r>
            <a:endParaRPr lang="en-US" dirty="0">
              <a:solidFill>
                <a:srgbClr val="44546A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yet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wait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trust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…’</a:t>
            </a:r>
            <a:endParaRPr lang="en-US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242469"/>
            <a:ext cx="10848814" cy="3834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’Maar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weet: My Verlosser leef;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laaste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oor die stof opstaan. En nadat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vel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afgeskeur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nogtans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uit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vlees 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aanskou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;…’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19:25-26)</a:t>
            </a:r>
            <a:endParaRPr lang="en-US" b="1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8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14430" y="2445025"/>
            <a:ext cx="10848814" cy="34968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‘For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know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Redeemer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Vindicator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lives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at last He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stand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upon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earth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after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skin, even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this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body, has been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destroyed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flesh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or without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shall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God.’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76978"/>
            <a:ext cx="10848814" cy="43151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 die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vra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Satan: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kneg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Job? Want daar is niemand op die aarde soos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‘n man vroom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opreg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godvresend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afwyk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kwaad;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volhard nog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vroomheid, alhoewel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My teen hom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opgehits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om hom te vernietig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oorsaak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9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345097" y="2666873"/>
            <a:ext cx="11500524" cy="32171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‘Van die gebod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lippe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afgewyk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woorde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mond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bewaar meer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wet.’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23:12)</a:t>
            </a:r>
            <a:endParaRPr lang="en-US" b="1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2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801911"/>
            <a:ext cx="10848814" cy="3516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‘I have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esteemed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treasured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words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of His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mouth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more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necessary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food.’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686163"/>
            <a:ext cx="10848814" cy="3525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beproefdheid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geloof, wat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baie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kosbaarder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as goud wat vergaan maar deur vuur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gelouter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word,..’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(1 Pt 1:7)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52053" y="2657225"/>
            <a:ext cx="9507318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‘Want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weet hoe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wandel is;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toets,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soos goud te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voorskyn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kom.’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23:10)</a:t>
            </a:r>
            <a:endParaRPr lang="en-US" b="1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084506" y="2811555"/>
            <a:ext cx="10848814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wysheid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dan - waar kom dit vandaan? En waar is die plek van die verstand?’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28:20)</a:t>
            </a:r>
            <a:endParaRPr lang="en-US" b="1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344936" y="2782618"/>
            <a:ext cx="10848814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‘God weet die weg daarheen,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ken die woonplek daarvan.’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28:23)</a:t>
            </a:r>
            <a:endParaRPr lang="en-US" b="1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1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2405948" y="2850138"/>
            <a:ext cx="7906916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‘Christus, die krag van God en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wysheid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God.’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(1 Kor 1:24)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8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740404" y="2753682"/>
            <a:ext cx="9016156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‘…en van Christus, in wie al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skatte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wysheid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kennis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verborge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(Kol 2:3)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7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759695" y="2975530"/>
            <a:ext cx="9016156" cy="33425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‘I made a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covenant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eyes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look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lustfully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at a girl.’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31:1)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2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675324" y="3042930"/>
            <a:ext cx="10848814" cy="7713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GOD’S REPRESENTATIVE, GOD’S REPUTATION II.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87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86160"/>
            <a:ext cx="10848814" cy="471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Toe het die Satan die HERE geantwoord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Huid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huid, en alles wat iemand het,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strek net u hand uit en tas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gebeente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vlees aan -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 in u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vervloek!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3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094659"/>
            <a:ext cx="10848814" cy="471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 die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aan die Satan: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in jou hand; spaar 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En die Satan het weggegaan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HERE,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Job met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bose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swere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getref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voetsool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skedel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0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473027"/>
            <a:ext cx="10848814" cy="471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potskerf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geneem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 hom daarmee te krap,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terwyl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Toe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hom: Volhard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nog in jou vroomheid? Vloek God, en sterf! Maar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antwoord haar: Soos ‘n dwaas praat, praat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! Die goeie sou ons van God aanneem,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slegte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aanneem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dit alles het Job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gesondig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lippe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781685"/>
            <a:ext cx="10848814" cy="44103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En toe die drie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vriende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Job hoor van al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hierdie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onheile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wat hom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getref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het, het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gekom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elkeen uit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woonplek: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Élifas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die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Temaniet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en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Bildad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die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Suhiet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en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Sofar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die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Naämatiet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en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volgens afspraak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byeengekom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om hom hul deelneming te betuig en hom te </a:t>
            </a:r>
            <a:r>
              <a:rPr lang="nl-NL" sz="36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troos</a:t>
            </a:r>
            <a:r>
              <a:rPr lang="nl-NL" sz="36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923204" y="1390401"/>
            <a:ext cx="10353055" cy="5435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 toe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‘n afstand hul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oë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opslaan en hom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herken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hul stem verhef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geween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ook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elkeen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mantel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geskeur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stof op hul hoofde 2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gestrooi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na die hemel toe.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op die grond gaan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nagte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lank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iemand ‘n woord met hom gepraat het; want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die smart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baie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groot was.’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2:1-13)</a:t>
            </a:r>
            <a:endParaRPr lang="en-US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675324" y="3042930"/>
            <a:ext cx="10848814" cy="7713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GOD’S REPRESENTATIVE, GOD’S REPUTATION II.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2815</TotalTime>
  <Words>2198</Words>
  <Application>Microsoft Office PowerPoint</Application>
  <PresentationFormat>Widescreen</PresentationFormat>
  <Paragraphs>136</Paragraphs>
  <Slides>39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Jamandus Lotz</cp:lastModifiedBy>
  <cp:revision>968</cp:revision>
  <dcterms:created xsi:type="dcterms:W3CDTF">2020-05-26T13:44:35Z</dcterms:created>
  <dcterms:modified xsi:type="dcterms:W3CDTF">2023-03-24T16:21:33Z</dcterms:modified>
  <cp:contentStatus/>
</cp:coreProperties>
</file>