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1224" r:id="rId2"/>
    <p:sldId id="1402" r:id="rId3"/>
    <p:sldId id="1403" r:id="rId4"/>
    <p:sldId id="1404" r:id="rId5"/>
    <p:sldId id="1300" r:id="rId6"/>
    <p:sldId id="1303" r:id="rId7"/>
    <p:sldId id="1378" r:id="rId8"/>
    <p:sldId id="1379" r:id="rId9"/>
    <p:sldId id="1445" r:id="rId10"/>
    <p:sldId id="1414" r:id="rId11"/>
    <p:sldId id="1416" r:id="rId12"/>
    <p:sldId id="1382" r:id="rId13"/>
    <p:sldId id="1418" r:id="rId14"/>
    <p:sldId id="1420" r:id="rId15"/>
    <p:sldId id="1421" r:id="rId16"/>
    <p:sldId id="1423" r:id="rId17"/>
    <p:sldId id="1425" r:id="rId18"/>
    <p:sldId id="1430" r:id="rId19"/>
    <p:sldId id="1431" r:id="rId20"/>
    <p:sldId id="1432" r:id="rId21"/>
    <p:sldId id="1446" r:id="rId22"/>
    <p:sldId id="1447" r:id="rId23"/>
    <p:sldId id="1448" r:id="rId24"/>
    <p:sldId id="1449" r:id="rId25"/>
    <p:sldId id="1450" r:id="rId26"/>
    <p:sldId id="1451" r:id="rId27"/>
    <p:sldId id="1452" r:id="rId28"/>
    <p:sldId id="1453" r:id="rId29"/>
    <p:sldId id="1454" r:id="rId30"/>
    <p:sldId id="1455" r:id="rId31"/>
    <p:sldId id="1456" r:id="rId32"/>
    <p:sldId id="1457" r:id="rId33"/>
    <p:sldId id="1458" r:id="rId34"/>
    <p:sldId id="1459" r:id="rId35"/>
    <p:sldId id="1460" r:id="rId36"/>
    <p:sldId id="1444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76D33B-FBC7-458D-9D2A-A8A12C9C4618}" v="344" dt="2023-04-07T13:21:51.500"/>
    <p1510:client id="{4988F6B1-51E3-47A0-AEAE-4EB526F043E6}" v="2" dt="2023-03-24T16:20:23.785"/>
    <p1510:client id="{4EE9EC83-58B3-475C-8579-39D46B5BE81C}" v="479" dt="2023-02-17T15:08:20.634"/>
    <p1510:client id="{7AA917E5-D442-4064-9ED4-0D799A281B1E}" v="196" dt="2023-01-20T14:38:33.153"/>
    <p1510:client id="{A2BA9513-C59A-4FDF-A9DE-770E688E7795}" v="2" dt="2023-04-07T19:17:15.716"/>
    <p1510:client id="{C1DC4319-4518-4CB7-82A4-0C3A913B648C}" v="222" dt="2023-03-24T16:17:08.360"/>
    <p1510:client id="{D535FAC7-998B-4A49-A5AE-BCCFA535D153}" v="689" dt="2022-08-26T14:59:23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32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18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41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64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13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48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86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50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192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16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60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981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545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300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284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621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50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332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776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32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8201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40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645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7927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013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344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515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475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10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66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28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51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00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06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22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09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281252" y="564134"/>
            <a:ext cx="10499946" cy="4709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 God spreek op een, ja, op twee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maniere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maar die mens let daar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In die droom, in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naggesig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as diepe slaap op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mense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val,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tydens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sluimeringe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 die bed, dan open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oor van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mense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druk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seël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waarskuwing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om die mens terug te hou van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onderneming en trotsheid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man te verberg;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siel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kan red uit die kuil;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dat dit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omkom deur die spies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08794" y="1397146"/>
            <a:ext cx="10857994" cy="43518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Lord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answered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Job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whirlwind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are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using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ignorance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deny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My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providence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?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Now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get ready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fight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for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going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demand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some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answers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must reply.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Where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were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laid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foundations of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earth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? Tell Me,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if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know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much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Do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know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how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it’s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dimensions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were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determined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surveying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?’</a:t>
            </a:r>
            <a:endParaRPr lang="en-US" dirty="0">
              <a:solidFill>
                <a:srgbClr val="44546A"/>
              </a:solidFill>
              <a:latin typeface="Calibri"/>
              <a:ea typeface="+mn-lt"/>
              <a:cs typeface="+mn-lt"/>
              <a:sym typeface="Century Gothic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38:1-5)</a:t>
            </a:r>
            <a:endParaRPr lang="en-US" b="1" dirty="0">
              <a:cs typeface="Calibri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9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464400" y="2495926"/>
            <a:ext cx="9480887" cy="23504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‘Do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still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want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argue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Almighty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 Or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will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yield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 Do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–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God’s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critic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– have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answers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?’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(Job 40:1-3)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4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123088" y="2592268"/>
            <a:ext cx="10163978" cy="19510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‘Toe het Job die HERE geantwoord en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gesê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Kyk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te gering. Wat kan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U antwoord? Ek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lê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hand op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mond.’ 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(Job 39:36-37)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8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330875" y="2503829"/>
            <a:ext cx="9526790" cy="3506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‘Gord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jou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heupe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soos ‘n man; Ek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jou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ondervra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onderrig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My. Wil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werklik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reg verbreek, My veroordeel, dat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gelyk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kan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hê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?’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(Job 40:2-3)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3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D075F84-239F-F710-D324-6679C6F5E5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048" b="4340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9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E6B3632-31A7-4B9A-9B3B-DAADD1D37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0506ED9-DD2D-2C3C-395C-EFDBFB988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897" y="984842"/>
            <a:ext cx="7345825" cy="4888312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8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103797" y="2001330"/>
            <a:ext cx="10848814" cy="3506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‘Toe het Job die HERE geantwoord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gesê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: Ek weet dat U alles kan doen en geen plan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U onuitvoerbaar 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Wie verberg die raadsbesluit daar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kennis?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dan gespreek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om te verstaan, dinge te wonderbaar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wat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begryp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(Job 42:1-3)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4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75847" y="2377508"/>
            <a:ext cx="10848814" cy="39309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ask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foolishly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denied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providence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It is I. I was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talking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about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things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knew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nothing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about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…I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abhor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myself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repent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dust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ashes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…’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3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242469"/>
            <a:ext cx="10848814" cy="3834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Job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ultimately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passes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test of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clinging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belief in God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although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 has no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evidence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in support of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belief,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much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against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it.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clings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own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human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dignity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even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assailed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all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sides.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8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14430" y="2445025"/>
            <a:ext cx="10848814" cy="34968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Would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Job have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clung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every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self-interested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reason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for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doing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pulled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away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? ‘He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will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curse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your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face,’ Satan had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gambled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devil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lost.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Job’s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character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held up.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482207"/>
            <a:ext cx="10848814" cy="47098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Ook word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getugtig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met smart op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bed en aanhoudende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stryd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gebeente,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hom laat walg van brood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siel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lieflingspys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vlees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verdwyn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weg uit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gebeente, wat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onsigbaar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was, steek uit.’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(Job 33:14-21)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1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85249" y="2049557"/>
            <a:ext cx="10699942" cy="39501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God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criticizes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Job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for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only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one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: his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ignorance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Job made his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judgements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basis of incomplete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evidence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–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insight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those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us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‘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audience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’ had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all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along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Job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teaches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us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moment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hardest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least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likely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most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needed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2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85249" y="2049557"/>
            <a:ext cx="10699942" cy="39501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God was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letting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own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reputation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ride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response of a single human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very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moment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when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Job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felt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most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abandoned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moment God was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giving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him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personal,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almost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microscopic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attention. God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seemed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absent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him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;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one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sense, God had never been more present.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cs typeface="Calibri"/>
              </a:rPr>
              <a:t>.</a:t>
            </a:r>
            <a:endParaRPr lang="en-US" dirty="0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0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830513" y="2609000"/>
            <a:ext cx="8587563" cy="174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‘…het God hom net verlaat om hom op die proef te stel, om te weet alles wat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hart was.’ 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(2 </a:t>
            </a:r>
            <a:r>
              <a:rPr lang="nl-NL" sz="3400" b="1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Kron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32:31)</a:t>
            </a:r>
            <a:endParaRPr lang="en-US" b="1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9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415753" y="2647582"/>
            <a:ext cx="9310980" cy="174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Die waarde van Job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lê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daarin dat ons hier ‘n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illustrasie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&amp; drie dimensionele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prentjie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van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dinamika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geloofstoetse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…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0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444690" y="1740898"/>
            <a:ext cx="9310980" cy="174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‘As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wêreld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haat, moet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weet dat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My voor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gehaat het.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wêreld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was, sou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wêreld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eiendom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liefhê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Maar omdat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wêreld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maar Ek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uit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wêreld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uitverkies het, daarom haat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wêreld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8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444690" y="2348569"/>
            <a:ext cx="9310980" cy="2156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Onthou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die woord wat Ek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gesê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het: ‘n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Dienskneg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groter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heer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My vervolg het,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jul ook vervolg.’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</a:t>
            </a:r>
            <a:r>
              <a:rPr lang="nl-NL" sz="3400" b="1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Jh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15:18-20)</a:t>
            </a:r>
            <a:endParaRPr lang="en-US" b="1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0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357881" y="1644442"/>
            <a:ext cx="9764321" cy="2156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‘As Ek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werke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onder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gedoen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wat niemand anders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gedoen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sou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geen sonde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hê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Maar nou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dit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gesien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tog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My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sowel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Vader gehaat. Maar die woord wat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geskrywe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is, moet vervul word: Hulle het My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oorsaak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gehaat.’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</a:t>
            </a:r>
            <a:r>
              <a:rPr lang="nl-NL" sz="3400" b="1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Jh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15:24-25)</a:t>
            </a:r>
            <a:endParaRPr lang="en-US" b="1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3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357881" y="2348569"/>
            <a:ext cx="9764321" cy="2156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‘Want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Seun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die mens het ook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gekom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om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gedien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te word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maar om te dien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te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as ‘n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losprys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baie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nl-NL" sz="3400" b="1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Mk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10:45)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8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518718" y="1683025"/>
            <a:ext cx="11847763" cy="5453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Beide Job &amp;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alles gehad… (1:1-3,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Jh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1:1, 2, 10 &amp; 14)</a:t>
            </a:r>
            <a:endParaRPr lang="en-US">
              <a:cs typeface="Calibri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DD4B6CBE-CE0E-8285-2E24-6807098D8C88}"/>
              </a:ext>
            </a:extLst>
          </p:cNvPr>
          <p:cNvSpPr txBox="1">
            <a:spLocks/>
          </p:cNvSpPr>
          <p:nvPr/>
        </p:nvSpPr>
        <p:spPr>
          <a:xfrm>
            <a:off x="518717" y="2232821"/>
            <a:ext cx="11847763" cy="5838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Beide Job &amp;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alles verloor… (1:13-22,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53:1-3, Fil 2:5-8, Lk 22:39-44)</a:t>
            </a:r>
            <a:endParaRPr lang="en-US">
              <a:cs typeface="Calibri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1FED5FF-4E86-931C-AEFA-D90343672422}"/>
              </a:ext>
            </a:extLst>
          </p:cNvPr>
          <p:cNvSpPr txBox="1">
            <a:spLocks/>
          </p:cNvSpPr>
          <p:nvPr/>
        </p:nvSpPr>
        <p:spPr>
          <a:xfrm>
            <a:off x="518718" y="2821202"/>
            <a:ext cx="11847764" cy="5838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Beide Job &amp;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was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versoek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deur Satan… (1:12-20,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53:4-7, Mt 4:1-10)</a:t>
            </a:r>
            <a:endParaRPr lang="en-US">
              <a:cs typeface="Calibri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3E54AC1F-5654-242F-A06E-C491FECBD6D2}"/>
              </a:ext>
            </a:extLst>
          </p:cNvPr>
          <p:cNvSpPr txBox="1">
            <a:spLocks/>
          </p:cNvSpPr>
          <p:nvPr/>
        </p:nvSpPr>
        <p:spPr>
          <a:xfrm>
            <a:off x="518719" y="3409581"/>
            <a:ext cx="11413712" cy="5838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Beide Job &amp;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was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valslik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beskuldig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sonde… (4-31,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Jh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8:33-58)</a:t>
            </a:r>
            <a:endParaRPr lang="en-US">
              <a:cs typeface="Calibri"/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63EFABA6-3DC8-B7F6-06CE-DC961FED5B5F}"/>
              </a:ext>
            </a:extLst>
          </p:cNvPr>
          <p:cNvSpPr txBox="1">
            <a:spLocks/>
          </p:cNvSpPr>
          <p:nvPr/>
        </p:nvSpPr>
        <p:spPr>
          <a:xfrm>
            <a:off x="518718" y="3997961"/>
            <a:ext cx="11413712" cy="5838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Beide Job &amp;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onskuldig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gely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… (1:21-22,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53:9, 1 Pt 2:21-23)</a:t>
            </a:r>
            <a:endParaRPr lang="en-US">
              <a:cs typeface="Calibri"/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74D18A91-3107-7248-B8E7-3DA074D9B6D9}"/>
              </a:ext>
            </a:extLst>
          </p:cNvPr>
          <p:cNvSpPr txBox="1">
            <a:spLocks/>
          </p:cNvSpPr>
          <p:nvPr/>
        </p:nvSpPr>
        <p:spPr>
          <a:xfrm>
            <a:off x="518718" y="4586341"/>
            <a:ext cx="11317257" cy="8829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Beide Job &amp;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getrou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gebly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… (1:21-22, Lk 23:46,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Hd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1:1-11, Heb 5:8-9, 1 Pt 3:22, Op 5:1-10)</a:t>
            </a:r>
            <a:endParaRPr lang="en-US" dirty="0">
              <a:cs typeface="Calibri"/>
            </a:endParaRP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DDBE60B6-C5DC-FE17-42BC-E8CBFC975B29}"/>
              </a:ext>
            </a:extLst>
          </p:cNvPr>
          <p:cNvSpPr txBox="1">
            <a:spLocks/>
          </p:cNvSpPr>
          <p:nvPr/>
        </p:nvSpPr>
        <p:spPr>
          <a:xfrm>
            <a:off x="518718" y="5435151"/>
            <a:ext cx="11317257" cy="9214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Beide Job &amp;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was nog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oorvloediger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geseënd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aan die einde…</a:t>
            </a:r>
            <a:endParaRPr lang="en-US" dirty="0">
              <a:solidFill>
                <a:srgbClr val="44546A"/>
              </a:solidFill>
              <a:latin typeface="Calibri"/>
              <a:ea typeface="+mn-lt"/>
              <a:cs typeface="+mn-lt"/>
              <a:sym typeface="Century Gothic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(42:10-17, </a:t>
            </a:r>
            <a:r>
              <a:rPr lang="nl-NL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Jes</a:t>
            </a:r>
            <a:r>
              <a:rPr lang="nl-NL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53:10-12, Op 11:15)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975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  <p:bldP spid="10" grpId="0"/>
      <p:bldP spid="12" grpId="0"/>
      <p:bldP spid="14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27375" y="2348569"/>
            <a:ext cx="10294827" cy="2156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‘En die HERE het die lot van Job verander toe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vriende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gebid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het; en die HERE het Job se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besittings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vermeerder tot dubbel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soveel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as voorheen.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2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76978"/>
            <a:ext cx="10848814" cy="43151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‘Job spreek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kennis,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woorde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sonder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verstand. Ag, mag Job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getoets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word tot die einde toe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weens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antwoorde in die trant van kwaaddoeners. Want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voeg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oortreding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sonde; onder ons spreek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smadelik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vermenigvuldig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woorde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teen God.’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(Job 34:35-37)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9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27375" y="2348569"/>
            <a:ext cx="10294827" cy="2821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Ook het al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broers en al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susters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al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bekendes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vroeër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na hom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gekom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met hom saam brood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geëet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huis;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met hom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medelyde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gehad en hom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vertroos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oor al die onheil wat die HERE oor hom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gebring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1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27375" y="2348569"/>
            <a:ext cx="10294827" cy="18088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hom elkeen ‘n geldstuk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gegee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elkeen ‘n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goue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ring. En die HERE het die einde van Job meer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geseën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begin;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8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27375" y="2348569"/>
            <a:ext cx="10294827" cy="23200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gehoor van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lydsaamheid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Job,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die einddoel van die Here met hom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gesien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dat die Here vol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medelye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ontferming is.’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(Jak 5:10-11)</a:t>
            </a:r>
            <a:endParaRPr lang="en-US" dirty="0"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8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27375" y="2348569"/>
            <a:ext cx="10294827" cy="23200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…en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veertien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duisend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stuks kleinvee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duisend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kamele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duisend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paar beeste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duisend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eselinne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gehad.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Daarby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sewe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seuns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drie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dogters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gehad.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827375" y="2039911"/>
            <a:ext cx="10294827" cy="23200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die eerste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genoem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Jemíma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die tweede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Kesía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en die derde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Kerenhappug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En in die hele land is geen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vroue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gevind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mooi soos die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dogters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van Job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;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vader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‘n erfdeel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gegee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onder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broers.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6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952767" y="2319633"/>
            <a:ext cx="10294827" cy="23200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En Job het daarna honderd en veertig jaar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lank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gelewe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;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kinders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kindskinders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gesien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vier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geslagte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 En Job het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gesterwe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, oud en </a:t>
            </a:r>
            <a:r>
              <a:rPr lang="nl-NL" sz="3400" i="1" dirty="0" err="1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afgeleef</a:t>
            </a:r>
            <a:r>
              <a:rPr lang="nl-NL" sz="3400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.’ </a:t>
            </a:r>
            <a:r>
              <a:rPr lang="nl-NL" sz="3400" b="1" i="1" dirty="0">
                <a:solidFill>
                  <a:srgbClr val="000000"/>
                </a:solidFill>
                <a:latin typeface="Century Gothic"/>
                <a:ea typeface="+mn-lt"/>
                <a:cs typeface="+mn-lt"/>
                <a:sym typeface="Century Gothic"/>
              </a:rPr>
              <a:t>(Job 42:10-17)</a:t>
            </a:r>
            <a:endParaRPr lang="en-US" b="1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128241" y="102123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675324" y="3042930"/>
            <a:ext cx="10848814" cy="7713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cs typeface="Calibri"/>
              </a:rPr>
              <a:t>GOD’S REPRESENTATIVE, GOD’S REPUTATION III.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8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86160"/>
            <a:ext cx="10848814" cy="471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Almagtige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- ons vind Hom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groot van krag, maar die reg en die volheid van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geregtigheid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krenk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Daarom vrees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mense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Hom;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eiewys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(Job 37:23-24)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3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675324" y="3042930"/>
            <a:ext cx="10848814" cy="7713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cs typeface="Calibri"/>
              </a:rPr>
              <a:t>GOD’S REPRESENTATIVE, GOD’S REPUTATION III.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9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914023" y="2523818"/>
            <a:ext cx="10848814" cy="39754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‘Wie het eerste aan My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gegee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dat Ek hom moet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vergelde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 Wat onder die ganse hemel is,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myne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(Job 41:2)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8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614926"/>
            <a:ext cx="10848814" cy="39937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Trapped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ingredients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 of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drama, Job concerns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himself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exclusively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with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issue of suffering. Of course, he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knows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nothing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cosmic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contest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–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knowing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such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inside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information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would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keep his trial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from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fair. As a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result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he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feels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betrayed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2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611758" y="2518261"/>
            <a:ext cx="8975947" cy="40727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Ironically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God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appears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Job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just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Elihu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explaining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Job has no right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ask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for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divine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intervention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9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611758" y="1196237"/>
            <a:ext cx="8975947" cy="40727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God’s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choice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content in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answering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Job leads back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opening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prologue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behind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curtain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context. Job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his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friends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talked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about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suffering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because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were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trapped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 in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ingredients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 of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drama,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could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nothing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else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God, of course,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knew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all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along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that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real question was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challenge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original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contest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Job’s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faith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4000" b="1" i="1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6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Application>Microsoft Office PowerPoint</Application>
  <PresentationFormat>Widescreen</PresentationFormat>
  <Slides>36</Slides>
  <Notes>36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HEBREWS   GOING ALL THE WAY ON THE WAY I</dc:title>
  <dc:creator>Jamandus Lotz</dc:creator>
  <cp:revision>175</cp:revision>
  <dcterms:created xsi:type="dcterms:W3CDTF">2020-05-26T13:44:35Z</dcterms:created>
  <dcterms:modified xsi:type="dcterms:W3CDTF">2023-04-07T19:17:20Z</dcterms:modified>
  <cp:contentStatus/>
</cp:coreProperties>
</file>