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1430" r:id="rId2"/>
    <p:sldId id="1469" r:id="rId3"/>
    <p:sldId id="1470" r:id="rId4"/>
    <p:sldId id="1471" r:id="rId5"/>
    <p:sldId id="1473" r:id="rId6"/>
    <p:sldId id="1498" r:id="rId7"/>
    <p:sldId id="1499" r:id="rId8"/>
    <p:sldId id="1500" r:id="rId9"/>
    <p:sldId id="1401" r:id="rId10"/>
    <p:sldId id="1519" r:id="rId11"/>
    <p:sldId id="1518" r:id="rId12"/>
    <p:sldId id="1517" r:id="rId13"/>
    <p:sldId id="1431" r:id="rId14"/>
    <p:sldId id="1420" r:id="rId15"/>
    <p:sldId id="1508" r:id="rId16"/>
    <p:sldId id="1509" r:id="rId17"/>
    <p:sldId id="1510" r:id="rId18"/>
    <p:sldId id="1511" r:id="rId19"/>
    <p:sldId id="1512" r:id="rId20"/>
    <p:sldId id="1513" r:id="rId21"/>
    <p:sldId id="1514" r:id="rId22"/>
    <p:sldId id="1515" r:id="rId23"/>
    <p:sldId id="1516" r:id="rId24"/>
    <p:sldId id="1457" r:id="rId25"/>
    <p:sldId id="1458" r:id="rId26"/>
    <p:sldId id="1461" r:id="rId27"/>
    <p:sldId id="1433" r:id="rId28"/>
    <p:sldId id="1463" r:id="rId29"/>
    <p:sldId id="1464" r:id="rId30"/>
    <p:sldId id="1484" r:id="rId31"/>
    <p:sldId id="1485" r:id="rId32"/>
    <p:sldId id="1486" r:id="rId33"/>
    <p:sldId id="1527" r:id="rId34"/>
    <p:sldId id="1488" r:id="rId35"/>
    <p:sldId id="1520" r:id="rId36"/>
    <p:sldId id="1521" r:id="rId37"/>
    <p:sldId id="1522" r:id="rId38"/>
    <p:sldId id="1523" r:id="rId39"/>
    <p:sldId id="1524" r:id="rId40"/>
    <p:sldId id="1525" r:id="rId41"/>
    <p:sldId id="1526" r:id="rId42"/>
    <p:sldId id="150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57E600-BBCC-476C-B101-46E90E733DF6}" v="4" dt="2023-07-29T17:40:42.801"/>
    <p1510:client id="{D535FAC7-998B-4A49-A5AE-BCCFA535D153}" v="689" dt="2022-08-26T14:59:23.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7" autoAdjust="0"/>
    <p:restoredTop sz="93969" autoAdjust="0"/>
  </p:normalViewPr>
  <p:slideViewPr>
    <p:cSldViewPr snapToGrid="0" snapToObjects="1">
      <p:cViewPr varScale="1">
        <p:scale>
          <a:sx n="154" d="100"/>
          <a:sy n="154" d="100"/>
        </p:scale>
        <p:origin x="764" y="10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7/30/2023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3251140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2792582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3707054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749068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1890721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826550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2452686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7604809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508527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29187117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282139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7470425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8094727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29328797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5174916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4156419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32928550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2018596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5196665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37074670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21850825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1220744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3949021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25922615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36351499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10705562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13916992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20338064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33851246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16765921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11549535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25604492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1885510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5387708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2005834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27453241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1402965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2458655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3657906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394056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1943915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1303150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7/30/2023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7/30/2023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7/30/2023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7/30/2023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7/30/2023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7/30/2023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7/30/2023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7/30/2023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7/30/2023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7/30/2023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7/30/2023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7/30/2023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400" i="1" dirty="0">
                <a:solidFill>
                  <a:schemeClr val="dk1"/>
                </a:solidFill>
                <a:latin typeface="Century Gothic"/>
                <a:ea typeface="+mn-lt"/>
                <a:cs typeface="+mn-lt"/>
                <a:sym typeface="Century Gothic"/>
              </a:rPr>
              <a:t>‘Joseph Smith, Jr, the founder of Mormonism, or the church of Jesus Christ of Latter-Day saints, was born on December 23, 1805, in Sharon, Vermont. Smith was the fourth of ten children of Joseph &amp; Lucy Mack Smith. In 1817 the family moved to Palmyra, New York. Most of the members of the Smith family soon joined the Presbyterian church, but young Joseph remained undecided.</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81091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#1, </a:t>
            </a:r>
            <a:r>
              <a:rPr lang="nl-NL" sz="3600" i="1" dirty="0">
                <a:solidFill>
                  <a:schemeClr val="dk1"/>
                </a:solidFill>
                <a:latin typeface="Century Gothic"/>
                <a:ea typeface="+mn-lt"/>
                <a:cs typeface="+mn-lt"/>
                <a:sym typeface="Century Gothic"/>
              </a:rPr>
              <a:t>Agter alle desepsie sit die duiwel self.</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1037006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#2, </a:t>
            </a:r>
            <a:r>
              <a:rPr lang="nl-NL" sz="3600" i="1" dirty="0">
                <a:solidFill>
                  <a:schemeClr val="dk1"/>
                </a:solidFill>
                <a:latin typeface="Century Gothic"/>
                <a:ea typeface="+mn-lt"/>
                <a:cs typeface="+mn-lt"/>
                <a:sym typeface="Century Gothic"/>
              </a:rPr>
              <a:t>Alle desepsie is ‘n verbuiging van die waarheid en bevat daarom gewoonlik elemente van waarheid…</a:t>
            </a:r>
          </a:p>
          <a:p>
            <a:pPr marL="0" indent="0">
              <a:spcBef>
                <a:spcPts val="0"/>
              </a:spcBef>
              <a:buNone/>
            </a:pPr>
            <a:r>
              <a:rPr lang="nl-NL" sz="3600" b="1" i="1" dirty="0">
                <a:solidFill>
                  <a:schemeClr val="dk1"/>
                </a:solidFill>
                <a:latin typeface="Century Gothic"/>
                <a:ea typeface="+mn-lt"/>
                <a:cs typeface="+mn-lt"/>
                <a:sym typeface="Century Gothic"/>
              </a:rPr>
              <a:t> </a:t>
            </a: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840971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#3, </a:t>
            </a:r>
            <a:r>
              <a:rPr lang="nl-NL" sz="3600" i="1" dirty="0">
                <a:solidFill>
                  <a:schemeClr val="dk1"/>
                </a:solidFill>
                <a:latin typeface="Century Gothic"/>
                <a:ea typeface="+mn-lt"/>
                <a:cs typeface="+mn-lt"/>
                <a:sym typeface="Century Gothic"/>
              </a:rPr>
              <a:t>Dat as desepsie sy volle gang gaan dit jou nie net sal vervreem van God nie, maar ook van belangrike mense in jou lewe…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8789347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#4, </a:t>
            </a:r>
            <a:r>
              <a:rPr lang="nl-NL" sz="3600" i="1" dirty="0">
                <a:solidFill>
                  <a:schemeClr val="dk1"/>
                </a:solidFill>
                <a:latin typeface="Century Gothic"/>
                <a:ea typeface="+mn-lt"/>
                <a:cs typeface="+mn-lt"/>
                <a:sym typeface="Century Gothic"/>
              </a:rPr>
              <a:t>Die vyand teiken gewoonlik eerder swakker mense in die geloof met desepsie…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35696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toe Hy op die Olyfberg gaan sit het, kom die dissipels alleen na Hom en sê: Vertel ons, wanneer sal hierdie dinge wees, en wat is die teken van u koms en van die voleinding van die wêreld? En Jesus antwoord en sê vir hulle: Pas op dat niemand julle mislei nie.’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Mt 24:3-24.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53608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Gr: Mislei: ‘plan-ah-o’ (planao). Kom van die woord vir fraudulent &amp; false, maar ook om te veroorsaak dat iemand afdwaal &amp; verdwaal.</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5502360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baie sal onder my Naam kom en sê: Ek is die Christus! en hulle sal baie mense mislei. En julle sal hoor van oorloë en gerugte van oorloë. Pas op, moenie verskrik word nie, want alles moet plaasvind, maar dit is nog nie die einde nie.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Mt 24:3-24.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378999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die een nasie sal teen die ander opstaan en die een koninkryk teen die ander; en daar sal hongersnode wees en pessiektes en aardbewings op verskillende plekke. Maar al hierdie dinge is ‘n begin van die smarte.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Mt 24:3-24.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4058931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Dan sal hulle jul aan verdrukking oorgee en julle doodmaak; en julle sal deur al die nasies gehaat word ter wille van my Naam.’</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Mt 24:3-24.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5114027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dan sal baie tot struikel gebring word en mekaar verraai en mekaar haat. En baie valse profete sal opstaan en baie mense mislei.’</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Mt 24:3-24.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337187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His argument was that all the strife and tension among the various denominations made him question which denomination was right. It was this conflict that set the stage for Joseph’s alleged first vision.</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7008040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‘Many false prophets shall rise and shall deceive many.’</a:t>
            </a: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Mt 24:3-24.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2593283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omdat die ongeregtigheid vermeerder word, sal die liefde van die meeste verkoel. Maar wie volhard tot die einde toe, hy sal gered word. En hierdie evangelie van die koninkryk sal verkondig word in die hele wêreld tot ‘n getuienis vir al die nasies; en dan sal die einde kom.’</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Mt 24:3-24.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657160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dan sal daar groot verdrukking wees soos daar van die begin van die wêreld af tot nou toe nie gewees het en ook nooit sal wees nie. En as daardie dae nie verkort was nie, sou geen vlees gered word nie; maar ter wille van die uitverkorenes sal daardie dae verkort word.</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Mt 24:3-24.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30318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As iemand dán vir julle sê: Kyk, hier is die Christus! of: Daar! - moet dit nie glo nie. Want daar sal valse christusse en valse profete opstaan, en hulle sal groot tekens en wonders doen om, as dit moontlik was, ook die uitverkorenes te mislei.’</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Mt 24:3-24.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0385152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4458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en-GB" sz="3600" i="1" dirty="0">
                <a:solidFill>
                  <a:schemeClr val="dk1"/>
                </a:solidFill>
                <a:latin typeface="Century Gothic"/>
                <a:ea typeface="+mn-lt"/>
                <a:cs typeface="+mn-lt"/>
                <a:sym typeface="Century Gothic"/>
              </a:rPr>
              <a:t>‘The coming of the lawless one will be in accordance with the work of Satan displayed in all kinds of counterfeit miracles, signs and wonders, and in every sort of evil that deceives those who are perishing.’</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Thes 2:9.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3973616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#1</a:t>
            </a:r>
            <a:r>
              <a:rPr lang="nl-NL" sz="3600" i="1" dirty="0">
                <a:solidFill>
                  <a:schemeClr val="dk1"/>
                </a:solidFill>
                <a:latin typeface="Century Gothic"/>
                <a:ea typeface="+mn-lt"/>
                <a:cs typeface="+mn-lt"/>
                <a:sym typeface="Century Gothic"/>
              </a:rPr>
              <a:t>, Weerspreek die praktyke wat gebeur of beoefen word of die lering wat gegee word die geskrewe Woord? </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473188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‘For You have exalted Your word above all Your name.’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Ps 138:2.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9699519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#2</a:t>
            </a:r>
            <a:r>
              <a:rPr lang="nl-NL" sz="3600" i="1" dirty="0">
                <a:solidFill>
                  <a:schemeClr val="dk1"/>
                </a:solidFill>
                <a:latin typeface="Century Gothic"/>
                <a:ea typeface="+mn-lt"/>
                <a:cs typeface="+mn-lt"/>
                <a:sym typeface="Century Gothic"/>
              </a:rPr>
              <a:t>, Is daar ‘n fokus op bekering &amp; ‘n konstante oproep tot heiligmaking?</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5643208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#3</a:t>
            </a:r>
            <a:r>
              <a:rPr lang="nl-NL" sz="3600" i="1" dirty="0">
                <a:solidFill>
                  <a:schemeClr val="dk1"/>
                </a:solidFill>
                <a:latin typeface="Century Gothic"/>
                <a:ea typeface="+mn-lt"/>
                <a:cs typeface="+mn-lt"/>
                <a:sym typeface="Century Gothic"/>
              </a:rPr>
              <a:t>, Staan Jesus sentraal tot alles?</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947002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#4</a:t>
            </a:r>
            <a:r>
              <a:rPr lang="nl-NL" sz="3600" i="1" dirty="0">
                <a:solidFill>
                  <a:schemeClr val="dk1"/>
                </a:solidFill>
                <a:latin typeface="Century Gothic"/>
                <a:ea typeface="+mn-lt"/>
                <a:cs typeface="+mn-lt"/>
                <a:sym typeface="Century Gothic"/>
              </a:rPr>
              <a:t>, Vervreem dit verhoudings tussen mense wat vroeër selfs goeie vriende was?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050086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400" i="1" dirty="0">
                <a:solidFill>
                  <a:schemeClr val="dk1"/>
                </a:solidFill>
                <a:latin typeface="Century Gothic"/>
                <a:ea typeface="+mn-lt"/>
                <a:cs typeface="+mn-lt"/>
                <a:sym typeface="Century Gothic"/>
              </a:rPr>
              <a:t>In 1820 Joseph allegedly received a vision that became the basis for the founding of the Mormon Church. My object in going to inquire of the Lord, he said was to know which of all the sects was right, that I might know which to join. No sooner, therefore, did I get possession of myself, so as to be able to speak, than I asked the persons who stood above me in the light, which of all the churches was right.</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668849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#5</a:t>
            </a:r>
            <a:r>
              <a:rPr lang="nl-NL" sz="3600" i="1" dirty="0">
                <a:solidFill>
                  <a:schemeClr val="dk1"/>
                </a:solidFill>
                <a:latin typeface="Century Gothic"/>
                <a:ea typeface="+mn-lt"/>
                <a:cs typeface="+mn-lt"/>
                <a:sym typeface="Century Gothic"/>
              </a:rPr>
              <a:t>, Is daar hoogmoed &amp; arrogansie teenwoordig?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4907756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#6</a:t>
            </a:r>
            <a:r>
              <a:rPr lang="nl-NL" sz="3600" i="1" dirty="0">
                <a:solidFill>
                  <a:schemeClr val="dk1"/>
                </a:solidFill>
                <a:latin typeface="Century Gothic"/>
                <a:ea typeface="+mn-lt"/>
                <a:cs typeface="+mn-lt"/>
                <a:sym typeface="Century Gothic"/>
              </a:rPr>
              <a:t>, Is daar ‘n oordrewe fokus op finansies?</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778582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#7</a:t>
            </a:r>
            <a:r>
              <a:rPr lang="nl-NL" sz="3600" i="1" dirty="0">
                <a:solidFill>
                  <a:schemeClr val="dk1"/>
                </a:solidFill>
                <a:latin typeface="Century Gothic"/>
                <a:ea typeface="+mn-lt"/>
                <a:cs typeface="+mn-lt"/>
                <a:sym typeface="Century Gothic"/>
              </a:rPr>
              <a:t>, Isolasie &amp; Eksklusiwiteit…</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716541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pic>
        <p:nvPicPr>
          <p:cNvPr id="5" name="Picture 4">
            <a:extLst>
              <a:ext uri="{FF2B5EF4-FFF2-40B4-BE49-F238E27FC236}">
                <a16:creationId xmlns:a16="http://schemas.microsoft.com/office/drawing/2014/main" id="{C369033E-7499-4B65-972C-476F00FC5645}"/>
              </a:ext>
            </a:extLst>
          </p:cNvPr>
          <p:cNvPicPr>
            <a:picLocks noChangeAspect="1"/>
          </p:cNvPicPr>
          <p:nvPr/>
        </p:nvPicPr>
        <p:blipFill>
          <a:blip r:embed="rId4"/>
          <a:stretch>
            <a:fillRect/>
          </a:stretch>
        </p:blipFill>
        <p:spPr>
          <a:xfrm>
            <a:off x="2871464" y="172172"/>
            <a:ext cx="6520789" cy="6513655"/>
          </a:xfrm>
          <a:prstGeom prst="rect">
            <a:avLst/>
          </a:prstGeom>
        </p:spPr>
      </p:pic>
    </p:spTree>
    <p:extLst>
      <p:ext uri="{BB962C8B-B14F-4D97-AF65-F5344CB8AC3E}">
        <p14:creationId xmlns:p14="http://schemas.microsoft.com/office/powerpoint/2010/main" val="413964057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’They perish because they refused to love the truth and so be saved. For this reason God sends them a powerful delusion so that they will believe the lie and so that all will be condemned who have not believed the truth but have delighted in wickedness.’ </a:t>
            </a:r>
            <a:r>
              <a:rPr lang="en-GB" sz="3600" b="1" i="1" dirty="0">
                <a:solidFill>
                  <a:schemeClr val="dk1"/>
                </a:solidFill>
                <a:latin typeface="Century Gothic"/>
                <a:ea typeface="+mn-lt"/>
                <a:cs typeface="+mn-lt"/>
                <a:sym typeface="Century Gothic"/>
              </a:rPr>
              <a:t>(2 Thes 2:10-12)</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5682611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‘Moenie dwaal nie; slegte gesprekke bederf goeie sedes.’</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Kor 15:33.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1757688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‘Do not be deceived: Bad company corrupts good character.’</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9588745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en-GB" sz="3600" i="1" dirty="0">
              <a:solidFill>
                <a:schemeClr val="dk1"/>
              </a:solidFill>
              <a:latin typeface="Century Gothic"/>
              <a:ea typeface="+mn-lt"/>
              <a:cs typeface="+mn-lt"/>
              <a:sym typeface="Century Gothic"/>
            </a:endParaRPr>
          </a:p>
          <a:p>
            <a:pPr marL="0" indent="0">
              <a:spcBef>
                <a:spcPts val="0"/>
              </a:spcBef>
              <a:buNone/>
            </a:pPr>
            <a:r>
              <a:rPr lang="en-GB" sz="3600" i="1" dirty="0">
                <a:solidFill>
                  <a:schemeClr val="dk1"/>
                </a:solidFill>
                <a:latin typeface="Century Gothic"/>
                <a:ea typeface="+mn-lt"/>
                <a:cs typeface="+mn-lt"/>
                <a:sym typeface="Century Gothic"/>
              </a:rPr>
              <a:t>Gr: </a:t>
            </a:r>
            <a:r>
              <a:rPr lang="en-GB" sz="3600" i="1" dirty="0" err="1">
                <a:solidFill>
                  <a:schemeClr val="dk1"/>
                </a:solidFill>
                <a:latin typeface="Century Gothic"/>
                <a:ea typeface="+mn-lt"/>
                <a:cs typeface="+mn-lt"/>
                <a:sym typeface="Century Gothic"/>
              </a:rPr>
              <a:t>sedes</a:t>
            </a:r>
            <a:r>
              <a:rPr lang="en-GB" sz="3600" i="1" dirty="0">
                <a:solidFill>
                  <a:schemeClr val="dk1"/>
                </a:solidFill>
                <a:latin typeface="Century Gothic"/>
                <a:ea typeface="+mn-lt"/>
                <a:cs typeface="+mn-lt"/>
                <a:sym typeface="Century Gothic"/>
              </a:rPr>
              <a:t>: ‘ay-</a:t>
            </a:r>
            <a:r>
              <a:rPr lang="en-GB" sz="3600" i="1" dirty="0" err="1">
                <a:solidFill>
                  <a:schemeClr val="dk1"/>
                </a:solidFill>
                <a:latin typeface="Century Gothic"/>
                <a:ea typeface="+mn-lt"/>
                <a:cs typeface="+mn-lt"/>
                <a:sym typeface="Century Gothic"/>
              </a:rPr>
              <a:t>thos’</a:t>
            </a:r>
            <a:r>
              <a:rPr lang="en-GB" sz="3600" i="1" dirty="0">
                <a:solidFill>
                  <a:schemeClr val="dk1"/>
                </a:solidFill>
                <a:latin typeface="Century Gothic"/>
                <a:ea typeface="+mn-lt"/>
                <a:cs typeface="+mn-lt"/>
                <a:sym typeface="Century Gothic"/>
              </a:rPr>
              <a:t> (ethos) </a:t>
            </a:r>
            <a:r>
              <a:rPr lang="en-GB" sz="3600" i="1" dirty="0" err="1">
                <a:solidFill>
                  <a:schemeClr val="dk1"/>
                </a:solidFill>
                <a:latin typeface="Century Gothic"/>
                <a:ea typeface="+mn-lt"/>
                <a:cs typeface="+mn-lt"/>
                <a:sym typeface="Century Gothic"/>
              </a:rPr>
              <a:t>Morele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waardes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Etiek</a:t>
            </a:r>
            <a:r>
              <a:rPr lang="en-GB" sz="3600" i="1" dirty="0">
                <a:solidFill>
                  <a:schemeClr val="dk1"/>
                </a:solidFill>
                <a:latin typeface="Century Gothic"/>
                <a:ea typeface="+mn-lt"/>
                <a:cs typeface="+mn-lt"/>
                <a:sym typeface="Century Gothic"/>
              </a:rPr>
              <a:t>.</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9684373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ek weet dit, dat ná my vertrek wrede wolwe onder julle sal inkom en die kudde nie sal spaar nie.’ </a:t>
            </a:r>
            <a:r>
              <a:rPr lang="nl-NL" sz="3600" b="1" i="1" dirty="0">
                <a:solidFill>
                  <a:schemeClr val="dk1"/>
                </a:solidFill>
                <a:latin typeface="Century Gothic"/>
                <a:ea typeface="+mn-lt"/>
                <a:cs typeface="+mn-lt"/>
                <a:sym typeface="Century Gothic"/>
              </a:rPr>
              <a:t>(Hd 20:29)</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936408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‘Ja, uit julle self sal daar manne opstaan wat verkeerde dinge praat om die dissipels weg te trek agter hulle aan.’ </a:t>
            </a:r>
            <a:r>
              <a:rPr lang="nl-NL" sz="3600" b="1" i="1" dirty="0">
                <a:solidFill>
                  <a:schemeClr val="dk1"/>
                </a:solidFill>
                <a:latin typeface="Century Gothic"/>
                <a:ea typeface="+mn-lt"/>
                <a:cs typeface="+mn-lt"/>
                <a:sym typeface="Century Gothic"/>
              </a:rPr>
              <a:t>(Hd 20:30)</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7417851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I was answered that I must join none of them, for they were all wrong; and the persons who addressed me said that all their creeds were an abomination in His sight; that those who profess faith were all corrupt, that ‘they draw near to me with their lips, but their hearts are far from me...’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8934165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Gr: verkeerde dinge: ‘dee-as-tref-o’ (diastrepho) Beteken ‘n perverse distorsie of misinterpretasie. Misleiding.</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8475041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613B4A9-1C7C-4729-A016-AB42D39794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5" name="Picture 4">
            <a:extLst>
              <a:ext uri="{FF2B5EF4-FFF2-40B4-BE49-F238E27FC236}">
                <a16:creationId xmlns:a16="http://schemas.microsoft.com/office/drawing/2014/main" id="{36E1815D-B7CA-90A4-7353-1E4F6C4801B9}"/>
              </a:ext>
            </a:extLst>
          </p:cNvPr>
          <p:cNvPicPr>
            <a:picLocks noChangeAspect="1"/>
          </p:cNvPicPr>
          <p:nvPr/>
        </p:nvPicPr>
        <p:blipFill>
          <a:blip r:embed="rId3"/>
          <a:stretch>
            <a:fillRect/>
          </a:stretch>
        </p:blipFill>
        <p:spPr>
          <a:xfrm>
            <a:off x="271922" y="-33103"/>
            <a:ext cx="11920078" cy="6891103"/>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6282093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7001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nl-NL" sz="6600" b="1" i="1" dirty="0">
                <a:solidFill>
                  <a:schemeClr val="dk1"/>
                </a:solidFill>
                <a:latin typeface="Century Gothic"/>
                <a:ea typeface="+mn-lt"/>
                <a:cs typeface="+mn-lt"/>
                <a:sym typeface="Century Gothic"/>
              </a:rPr>
              <a:t>DECEPTION DANGER II.</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373843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Joseph then recounts a second vision he had on September, 21, 1823, in which he claims: I had a second vision. A person appeared at my bedside who was glorious beyond description.</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05826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He said that he was a messenger sent from the presence of God, and that his name was Moroni, that God had a work for me to do and that my name should be for good and evil among all nations, tribes &amp; tongues.</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561447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He told me that a book had been deposited, written on golden plates, giving an account of the former inhabitants of this continent and containing ‘the fullness of the everlasting Gospel’ as delivered by the Saviour to the ancient inhabitants of this land...</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1967943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I was shown exactly where the plates had been deposited. That same night the heavenly messenger appeared again twice, each time repeating the same message...’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746138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7001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nl-NL" sz="6600" b="1" i="1" dirty="0">
                <a:solidFill>
                  <a:schemeClr val="dk1"/>
                </a:solidFill>
                <a:latin typeface="Century Gothic"/>
                <a:ea typeface="+mn-lt"/>
                <a:cs typeface="+mn-lt"/>
                <a:sym typeface="Century Gothic"/>
              </a:rPr>
              <a:t>DECEPTION DANGER II.</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3305</TotalTime>
  <Words>1333</Words>
  <Application>Microsoft Office PowerPoint</Application>
  <PresentationFormat>Widescreen</PresentationFormat>
  <Paragraphs>116</Paragraphs>
  <Slides>42</Slides>
  <Notes>42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Calibri Light</vt:lpstr>
      <vt:lpstr>Century Gothic</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Herman Lourens</cp:lastModifiedBy>
  <cp:revision>547</cp:revision>
  <dcterms:created xsi:type="dcterms:W3CDTF">2020-05-26T13:44:35Z</dcterms:created>
  <dcterms:modified xsi:type="dcterms:W3CDTF">2023-07-30T11:27:04Z</dcterms:modified>
  <cp:contentStatus/>
</cp:coreProperties>
</file>