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1430" r:id="rId2"/>
    <p:sldId id="1469" r:id="rId3"/>
    <p:sldId id="1470" r:id="rId4"/>
    <p:sldId id="1471" r:id="rId5"/>
    <p:sldId id="1473" r:id="rId6"/>
    <p:sldId id="1498" r:id="rId7"/>
    <p:sldId id="1499" r:id="rId8"/>
    <p:sldId id="1500" r:id="rId9"/>
    <p:sldId id="1528" r:id="rId10"/>
    <p:sldId id="1529" r:id="rId11"/>
    <p:sldId id="1530" r:id="rId12"/>
    <p:sldId id="1531" r:id="rId13"/>
    <p:sldId id="1532" r:id="rId14"/>
    <p:sldId id="1533" r:id="rId15"/>
    <p:sldId id="1534" r:id="rId16"/>
    <p:sldId id="1535" r:id="rId17"/>
    <p:sldId id="1536" r:id="rId18"/>
    <p:sldId id="1401" r:id="rId19"/>
    <p:sldId id="1537" r:id="rId20"/>
    <p:sldId id="1538" r:id="rId21"/>
    <p:sldId id="1539" r:id="rId22"/>
    <p:sldId id="1540" r:id="rId23"/>
    <p:sldId id="1542" r:id="rId24"/>
    <p:sldId id="1543" r:id="rId25"/>
    <p:sldId id="1544" r:id="rId26"/>
    <p:sldId id="1545" r:id="rId27"/>
    <p:sldId id="1509" r:id="rId28"/>
    <p:sldId id="1546" r:id="rId29"/>
    <p:sldId id="1547" r:id="rId30"/>
    <p:sldId id="1548" r:id="rId31"/>
    <p:sldId id="1549" r:id="rId32"/>
    <p:sldId id="1550" r:id="rId33"/>
    <p:sldId id="1551" r:id="rId34"/>
    <p:sldId id="1552" r:id="rId35"/>
    <p:sldId id="1553" r:id="rId36"/>
    <p:sldId id="1554" r:id="rId37"/>
    <p:sldId id="1555" r:id="rId38"/>
    <p:sldId id="1556" r:id="rId39"/>
    <p:sldId id="1557" r:id="rId40"/>
    <p:sldId id="1558" r:id="rId41"/>
    <p:sldId id="1559" r:id="rId42"/>
    <p:sldId id="1560" r:id="rId43"/>
    <p:sldId id="1561" r:id="rId44"/>
    <p:sldId id="1562" r:id="rId45"/>
    <p:sldId id="1563" r:id="rId46"/>
    <p:sldId id="1564" r:id="rId47"/>
    <p:sldId id="150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FE0363-E5AD-49A2-8E64-FC0561BF4FC9}" v="273" dt="2023-08-11T15:03:17.226"/>
    <p1510:client id="{B657E600-BBCC-476C-B101-46E90E733DF6}" v="4" dt="2023-07-29T17:40:42.801"/>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505799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940456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857496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746238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447056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035578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555923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712402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500635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74704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911317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227267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830924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60433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053136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1631361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5132136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760480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435910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63366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687484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8513665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5936122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5933941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0790365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6343383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9711182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1631344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7885601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377491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538770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19539114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32597156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9566285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4457532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5726060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32213049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7747853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1402965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458655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657906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94056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943915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745165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8/11/2023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8/11/2023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261328"/>
            <a:ext cx="10848814" cy="374190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‘The history of deception among the people of God is both long, intense and tragic, beginning with the destructive incident and transgression of Adam and Eve at the tree in the Garden of Eden.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42328"/>
            <a:ext cx="10848814" cy="336090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a:solidFill>
                  <a:schemeClr val="dk1"/>
                </a:solidFill>
                <a:latin typeface="Century Gothic"/>
                <a:ea typeface="+mn-lt"/>
                <a:cs typeface="+mn-lt"/>
                <a:sym typeface="Century Gothic"/>
              </a:rPr>
              <a:t>‘Your dwelling is in the midst of deceit; through deceit they refuse to know Me, says the Lord.’</a:t>
            </a:r>
            <a:r>
              <a:rPr lang="en-GB" sz="3600" b="1" i="1" dirty="0">
                <a:solidFill>
                  <a:schemeClr val="dk1"/>
                </a:solidFill>
                <a:latin typeface="Century Gothic"/>
                <a:ea typeface="+mn-lt"/>
                <a:cs typeface="+mn-lt"/>
                <a:sym typeface="Century Gothic"/>
              </a:rPr>
              <a:t> </a:t>
            </a:r>
            <a:r>
              <a:rPr lang="en-GB" sz="3600" b="1" i="1">
                <a:solidFill>
                  <a:schemeClr val="dk1"/>
                </a:solidFill>
                <a:latin typeface="Century Gothic"/>
                <a:ea typeface="+mn-lt"/>
                <a:cs typeface="+mn-lt"/>
                <a:sym typeface="Century Gothic"/>
              </a:rPr>
              <a:t>(Jer 9:6)</a:t>
            </a:r>
            <a:endParaRPr lang="en-US">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1417356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‘Want </a:t>
            </a:r>
            <a:r>
              <a:rPr lang="en-GB" sz="3600" i="1" dirty="0" err="1">
                <a:solidFill>
                  <a:schemeClr val="dk1"/>
                </a:solidFill>
                <a:latin typeface="Century Gothic"/>
                <a:ea typeface="+mn-lt"/>
                <a:cs typeface="+mn-lt"/>
                <a:sym typeface="Century Gothic"/>
              </a:rPr>
              <a:t>sodra</a:t>
            </a:r>
            <a:r>
              <a:rPr lang="en-GB" sz="3600" i="1" dirty="0">
                <a:solidFill>
                  <a:schemeClr val="dk1"/>
                </a:solidFill>
                <a:latin typeface="Century Gothic"/>
                <a:ea typeface="+mn-lt"/>
                <a:cs typeface="+mn-lt"/>
                <a:sym typeface="Century Gothic"/>
              </a:rPr>
              <a:t> ‘n </a:t>
            </a:r>
            <a:r>
              <a:rPr lang="en-GB" sz="3600" i="1" dirty="0" err="1">
                <a:solidFill>
                  <a:schemeClr val="dk1"/>
                </a:solidFill>
                <a:latin typeface="Century Gothic"/>
                <a:ea typeface="+mn-lt"/>
                <a:cs typeface="+mn-lt"/>
                <a:sym typeface="Century Gothic"/>
              </a:rPr>
              <a:t>bondgenootskap</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aangegaan</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pleeg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bedrog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omhoog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met min </a:t>
            </a:r>
            <a:r>
              <a:rPr lang="en-GB" sz="3600" i="1" dirty="0" err="1">
                <a:solidFill>
                  <a:schemeClr val="dk1"/>
                </a:solidFill>
                <a:latin typeface="Century Gothic"/>
                <a:ea typeface="+mn-lt"/>
                <a:cs typeface="+mn-lt"/>
                <a:sym typeface="Century Gothic"/>
              </a:rPr>
              <a:t>manskappe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sterk</a:t>
            </a:r>
            <a:r>
              <a:rPr lang="en-GB" sz="3600" i="1" dirty="0">
                <a:solidFill>
                  <a:schemeClr val="dk1"/>
                </a:solidFill>
                <a:latin typeface="Century Gothic"/>
                <a:ea typeface="+mn-lt"/>
                <a:cs typeface="+mn-lt"/>
                <a:sym typeface="Century Gothic"/>
              </a:rPr>
              <a:t> word.’ (Dan 11:23) ‘After coming to an agreement with him, he will act deceitfully, and with only a few people he will rise to power.’</a:t>
            </a:r>
            <a:r>
              <a:rPr lang="en-GB" sz="3600" b="1" i="1" dirty="0">
                <a:solidFill>
                  <a:schemeClr val="dk1"/>
                </a:solidFill>
                <a:latin typeface="Century Gothic"/>
                <a:ea typeface="+mn-lt"/>
                <a:cs typeface="+mn-lt"/>
                <a:sym typeface="Century Gothic"/>
              </a:rPr>
              <a:t> (Dan 11:23)</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5722377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41012"/>
            <a:ext cx="10848814" cy="386222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by </a:t>
            </a:r>
            <a:r>
              <a:rPr lang="en-GB" sz="3600" i="1" err="1">
                <a:solidFill>
                  <a:schemeClr val="dk1"/>
                </a:solidFill>
                <a:latin typeface="Century Gothic"/>
                <a:ea typeface="+mn-lt"/>
                <a:cs typeface="+mn-lt"/>
                <a:sym typeface="Century Gothic"/>
              </a:rPr>
              <a:t>wie</a:t>
            </a:r>
            <a:r>
              <a:rPr lang="en-GB" sz="3600" i="1" dirty="0">
                <a:solidFill>
                  <a:schemeClr val="dk1"/>
                </a:solidFill>
                <a:latin typeface="Century Gothic"/>
                <a:ea typeface="+mn-lt"/>
                <a:cs typeface="+mn-lt"/>
                <a:sym typeface="Century Gothic"/>
              </a:rPr>
              <a:t> in die </a:t>
            </a:r>
            <a:r>
              <a:rPr lang="en-GB" sz="3600" i="1" err="1">
                <a:solidFill>
                  <a:schemeClr val="dk1"/>
                </a:solidFill>
                <a:latin typeface="Century Gothic"/>
                <a:ea typeface="+mn-lt"/>
                <a:cs typeface="+mn-lt"/>
                <a:sym typeface="Century Gothic"/>
              </a:rPr>
              <a:t>dorings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gesaai</a:t>
            </a:r>
            <a:r>
              <a:rPr lang="en-GB" sz="3600" i="1" dirty="0">
                <a:solidFill>
                  <a:schemeClr val="dk1"/>
                </a:solidFill>
                <a:latin typeface="Century Gothic"/>
                <a:ea typeface="+mn-lt"/>
                <a:cs typeface="+mn-lt"/>
                <a:sym typeface="Century Gothic"/>
              </a:rPr>
              <a:t> is - </a:t>
            </a:r>
            <a:r>
              <a:rPr lang="en-GB" sz="3600" i="1"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is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wat die </a:t>
            </a:r>
            <a:r>
              <a:rPr lang="en-GB" sz="3600" i="1" err="1">
                <a:solidFill>
                  <a:schemeClr val="dk1"/>
                </a:solidFill>
                <a:latin typeface="Century Gothic"/>
                <a:ea typeface="+mn-lt"/>
                <a:cs typeface="+mn-lt"/>
                <a:sym typeface="Century Gothic"/>
              </a:rPr>
              <a:t>woord</a:t>
            </a:r>
            <a:r>
              <a:rPr lang="en-GB" sz="3600" i="1" dirty="0">
                <a:solidFill>
                  <a:schemeClr val="dk1"/>
                </a:solidFill>
                <a:latin typeface="Century Gothic"/>
                <a:ea typeface="+mn-lt"/>
                <a:cs typeface="+mn-lt"/>
                <a:sym typeface="Century Gothic"/>
              </a:rPr>
              <a:t> hoor, maar die </a:t>
            </a:r>
            <a:r>
              <a:rPr lang="en-GB" sz="3600" i="1" err="1">
                <a:solidFill>
                  <a:schemeClr val="dk1"/>
                </a:solidFill>
                <a:latin typeface="Century Gothic"/>
                <a:ea typeface="+mn-lt"/>
                <a:cs typeface="+mn-lt"/>
                <a:sym typeface="Century Gothic"/>
              </a:rPr>
              <a:t>sorg</a:t>
            </a:r>
            <a:r>
              <a:rPr lang="en-GB" sz="3600" i="1" dirty="0">
                <a:solidFill>
                  <a:schemeClr val="dk1"/>
                </a:solidFill>
                <a:latin typeface="Century Gothic"/>
                <a:ea typeface="+mn-lt"/>
                <a:cs typeface="+mn-lt"/>
                <a:sym typeface="Century Gothic"/>
              </a:rPr>
              <a:t> van </a:t>
            </a:r>
            <a:r>
              <a:rPr lang="en-GB" sz="3600" i="1" err="1">
                <a:solidFill>
                  <a:schemeClr val="dk1"/>
                </a:solidFill>
                <a:latin typeface="Century Gothic"/>
                <a:ea typeface="+mn-lt"/>
                <a:cs typeface="+mn-lt"/>
                <a:sym typeface="Century Gothic"/>
              </a:rPr>
              <a:t>hierdie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wêreld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verleiding</a:t>
            </a:r>
            <a:r>
              <a:rPr lang="en-GB" sz="3600" i="1" dirty="0">
                <a:solidFill>
                  <a:schemeClr val="dk1"/>
                </a:solidFill>
                <a:latin typeface="Century Gothic"/>
                <a:ea typeface="+mn-lt"/>
                <a:cs typeface="+mn-lt"/>
                <a:sym typeface="Century Gothic"/>
              </a:rPr>
              <a:t> van die </a:t>
            </a:r>
            <a:r>
              <a:rPr lang="en-GB" sz="3600" i="1" err="1">
                <a:solidFill>
                  <a:schemeClr val="dk1"/>
                </a:solidFill>
                <a:latin typeface="Century Gothic"/>
                <a:ea typeface="+mn-lt"/>
                <a:cs typeface="+mn-lt"/>
                <a:sym typeface="Century Gothic"/>
              </a:rPr>
              <a:t>rykdom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verstik</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woord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word </a:t>
            </a:r>
            <a:r>
              <a:rPr lang="en-GB" sz="3600" i="1" err="1">
                <a:solidFill>
                  <a:schemeClr val="dk1"/>
                </a:solidFill>
                <a:latin typeface="Century Gothic"/>
                <a:ea typeface="+mn-lt"/>
                <a:cs typeface="+mn-lt"/>
                <a:sym typeface="Century Gothic"/>
              </a:rPr>
              <a:t>onvrugbaar</a:t>
            </a:r>
            <a:r>
              <a:rPr lang="en-GB" sz="3600" i="1" dirty="0">
                <a:solidFill>
                  <a:schemeClr val="dk1"/>
                </a:solidFill>
                <a:latin typeface="Century Gothic"/>
                <a:ea typeface="+mn-lt"/>
                <a:cs typeface="+mn-lt"/>
                <a:sym typeface="Century Gothic"/>
              </a:rPr>
              <a:t>.’</a:t>
            </a:r>
            <a:r>
              <a:rPr lang="en-GB" sz="3600" b="1" i="1" dirty="0">
                <a:solidFill>
                  <a:schemeClr val="dk1"/>
                </a:solidFill>
                <a:latin typeface="Century Gothic"/>
                <a:ea typeface="+mn-lt"/>
                <a:cs typeface="+mn-lt"/>
                <a:sym typeface="Century Gothic"/>
              </a:rPr>
              <a:t> (Mt 13:22)</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360577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61065"/>
            <a:ext cx="10848814" cy="384217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seed falling among the thorns refers to someone who hears the word, but the worries of this life and the deceitfulness of </a:t>
            </a:r>
            <a:r>
              <a:rPr lang="en-GB" sz="3600" i="1">
                <a:solidFill>
                  <a:schemeClr val="dk1"/>
                </a:solidFill>
                <a:latin typeface="Century Gothic"/>
                <a:ea typeface="+mn-lt"/>
                <a:cs typeface="+mn-lt"/>
                <a:sym typeface="Century Gothic"/>
              </a:rPr>
              <a:t>wealth choke the word, making it unfruitful.’</a:t>
            </a:r>
            <a:endParaRPr lang="en-US" dirty="0">
              <a:solidFill>
                <a:schemeClr val="dk1"/>
              </a:solidFill>
              <a:latin typeface="Calibri"/>
              <a:ea typeface="+mn-lt"/>
              <a:cs typeface="+mn-lt"/>
            </a:endParaRPr>
          </a:p>
          <a:p>
            <a:pPr marL="0" indent="0">
              <a:spcBef>
                <a:spcPts val="0"/>
              </a:spcBef>
              <a:buNone/>
            </a:pPr>
            <a:r>
              <a:rPr lang="en-GB" sz="3600" b="1" i="1" dirty="0">
                <a:solidFill>
                  <a:schemeClr val="dk1"/>
                </a:solidFill>
                <a:latin typeface="Century Gothic"/>
                <a:ea typeface="+mn-lt"/>
                <a:cs typeface="+mn-lt"/>
                <a:sym typeface="Century Gothic"/>
              </a:rPr>
              <a:t>(Mt 13:22)</a:t>
            </a:r>
            <a:endParaRPr lang="en-US">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504170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Hy </a:t>
            </a:r>
            <a:r>
              <a:rPr lang="en-GB" sz="3600" i="1"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Wat </a:t>
            </a:r>
            <a:r>
              <a:rPr lang="en-GB" sz="3600" i="1"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mens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uitgaan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mens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onrein</a:t>
            </a:r>
            <a:r>
              <a:rPr lang="en-GB" sz="3600" i="1" dirty="0">
                <a:solidFill>
                  <a:schemeClr val="dk1"/>
                </a:solidFill>
                <a:latin typeface="Century Gothic"/>
                <a:ea typeface="+mn-lt"/>
                <a:cs typeface="+mn-lt"/>
                <a:sym typeface="Century Gothic"/>
              </a:rPr>
              <a:t>. Want van </a:t>
            </a:r>
            <a:r>
              <a:rPr lang="en-GB" sz="3600" i="1" err="1">
                <a:solidFill>
                  <a:schemeClr val="dk1"/>
                </a:solidFill>
                <a:latin typeface="Century Gothic"/>
                <a:ea typeface="+mn-lt"/>
                <a:cs typeface="+mn-lt"/>
                <a:sym typeface="Century Gothic"/>
              </a:rPr>
              <a:t>binne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hart van die </a:t>
            </a:r>
            <a:r>
              <a:rPr lang="en-GB" sz="3600" i="1" err="1">
                <a:solidFill>
                  <a:schemeClr val="dk1"/>
                </a:solidFill>
                <a:latin typeface="Century Gothic"/>
                <a:ea typeface="+mn-lt"/>
                <a:cs typeface="+mn-lt"/>
                <a:sym typeface="Century Gothic"/>
              </a:rPr>
              <a:t>mense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slegte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gedagtes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egbreuk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hoerery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moord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diewery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hebsug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boosheid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bedrog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losbandigheid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afguns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lastering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hoogmoed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dwaasheid</a:t>
            </a:r>
            <a:r>
              <a:rPr lang="en-GB" sz="3600" i="1" dirty="0">
                <a:solidFill>
                  <a:schemeClr val="dk1"/>
                </a:solidFill>
                <a:latin typeface="Century Gothic"/>
                <a:ea typeface="+mn-lt"/>
                <a:cs typeface="+mn-lt"/>
                <a:sym typeface="Century Gothic"/>
              </a:rPr>
              <a:t>. Al </a:t>
            </a:r>
            <a:r>
              <a:rPr lang="en-GB" sz="3600" i="1" err="1">
                <a:solidFill>
                  <a:schemeClr val="dk1"/>
                </a:solidFill>
                <a:latin typeface="Century Gothic"/>
                <a:ea typeface="+mn-lt"/>
                <a:cs typeface="+mn-lt"/>
                <a:sym typeface="Century Gothic"/>
              </a:rPr>
              <a:t>hierdie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booshede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kom</a:t>
            </a:r>
            <a:r>
              <a:rPr lang="en-GB" sz="3600" i="1" dirty="0">
                <a:solidFill>
                  <a:schemeClr val="dk1"/>
                </a:solidFill>
                <a:latin typeface="Century Gothic"/>
                <a:ea typeface="+mn-lt"/>
                <a:cs typeface="+mn-lt"/>
                <a:sym typeface="Century Gothic"/>
              </a:rPr>
              <a:t> van </a:t>
            </a:r>
            <a:r>
              <a:rPr lang="en-GB" sz="3600" i="1" err="1">
                <a:solidFill>
                  <a:schemeClr val="dk1"/>
                </a:solidFill>
                <a:latin typeface="Century Gothic"/>
                <a:ea typeface="+mn-lt"/>
                <a:cs typeface="+mn-lt"/>
                <a:sym typeface="Century Gothic"/>
              </a:rPr>
              <a:t>binne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mens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onrein</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(Mk 7:20-23)</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498512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Saulus, </a:t>
            </a:r>
            <a:r>
              <a:rPr lang="en-GB" sz="3600" i="1"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is Paulus, </a:t>
            </a:r>
            <a:r>
              <a:rPr lang="en-GB" sz="3600" i="1" err="1">
                <a:solidFill>
                  <a:schemeClr val="dk1"/>
                </a:solidFill>
                <a:latin typeface="Century Gothic"/>
                <a:ea typeface="+mn-lt"/>
                <a:cs typeface="+mn-lt"/>
                <a:sym typeface="Century Gothic"/>
              </a:rPr>
              <a:t>vervul</a:t>
            </a:r>
            <a:r>
              <a:rPr lang="en-GB" sz="3600" i="1" dirty="0">
                <a:solidFill>
                  <a:schemeClr val="dk1"/>
                </a:solidFill>
                <a:latin typeface="Century Gothic"/>
                <a:ea typeface="+mn-lt"/>
                <a:cs typeface="+mn-lt"/>
                <a:sym typeface="Century Gothic"/>
              </a:rPr>
              <a:t> met die </a:t>
            </a:r>
            <a:r>
              <a:rPr lang="en-GB" sz="3600" i="1" err="1">
                <a:solidFill>
                  <a:schemeClr val="dk1"/>
                </a:solidFill>
                <a:latin typeface="Century Gothic"/>
                <a:ea typeface="+mn-lt"/>
                <a:cs typeface="+mn-lt"/>
                <a:sym typeface="Century Gothic"/>
              </a:rPr>
              <a:t>Heilige</a:t>
            </a:r>
            <a:r>
              <a:rPr lang="en-GB" sz="3600" i="1" dirty="0">
                <a:solidFill>
                  <a:schemeClr val="dk1"/>
                </a:solidFill>
                <a:latin typeface="Century Gothic"/>
                <a:ea typeface="+mn-lt"/>
                <a:cs typeface="+mn-lt"/>
                <a:sym typeface="Century Gothic"/>
              </a:rPr>
              <a:t> Gees, het die </a:t>
            </a:r>
            <a:r>
              <a:rPr lang="en-GB" sz="3600" i="1" err="1">
                <a:solidFill>
                  <a:schemeClr val="dk1"/>
                </a:solidFill>
                <a:latin typeface="Century Gothic"/>
                <a:ea typeface="+mn-lt"/>
                <a:cs typeface="+mn-lt"/>
                <a:sym typeface="Century Gothic"/>
              </a:rPr>
              <a:t>oë</a:t>
            </a:r>
            <a:r>
              <a:rPr lang="en-GB" sz="3600" i="1" dirty="0">
                <a:solidFill>
                  <a:schemeClr val="dk1"/>
                </a:solidFill>
                <a:latin typeface="Century Gothic"/>
                <a:ea typeface="+mn-lt"/>
                <a:cs typeface="+mn-lt"/>
                <a:sym typeface="Century Gothic"/>
              </a:rPr>
              <a:t> op </a:t>
            </a:r>
            <a:r>
              <a:rPr lang="en-GB" sz="3600" i="1"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gehou</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Kind van die </a:t>
            </a:r>
            <a:r>
              <a:rPr lang="en-GB" sz="3600" i="1" err="1">
                <a:solidFill>
                  <a:schemeClr val="dk1"/>
                </a:solidFill>
                <a:latin typeface="Century Gothic"/>
                <a:ea typeface="+mn-lt"/>
                <a:cs typeface="+mn-lt"/>
                <a:sym typeface="Century Gothic"/>
              </a:rPr>
              <a:t>duiwel</a:t>
            </a:r>
            <a:r>
              <a:rPr lang="en-GB" sz="3600" i="1" dirty="0">
                <a:solidFill>
                  <a:schemeClr val="dk1"/>
                </a:solidFill>
                <a:latin typeface="Century Gothic"/>
                <a:ea typeface="+mn-lt"/>
                <a:cs typeface="+mn-lt"/>
                <a:sym typeface="Century Gothic"/>
              </a:rPr>
              <a:t>, vol van alle </a:t>
            </a:r>
            <a:r>
              <a:rPr lang="en-GB" sz="3600" i="1" err="1">
                <a:solidFill>
                  <a:schemeClr val="dk1"/>
                </a:solidFill>
                <a:latin typeface="Century Gothic"/>
                <a:ea typeface="+mn-lt"/>
                <a:cs typeface="+mn-lt"/>
                <a:sym typeface="Century Gothic"/>
              </a:rPr>
              <a:t>bedrog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alle </a:t>
            </a:r>
            <a:r>
              <a:rPr lang="en-GB" sz="3600" i="1" err="1">
                <a:solidFill>
                  <a:schemeClr val="dk1"/>
                </a:solidFill>
                <a:latin typeface="Century Gothic"/>
                <a:ea typeface="+mn-lt"/>
                <a:cs typeface="+mn-lt"/>
                <a:sym typeface="Century Gothic"/>
              </a:rPr>
              <a:t>listigheid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vyand</a:t>
            </a:r>
            <a:r>
              <a:rPr lang="en-GB" sz="3600" i="1" dirty="0">
                <a:solidFill>
                  <a:schemeClr val="dk1"/>
                </a:solidFill>
                <a:latin typeface="Century Gothic"/>
                <a:ea typeface="+mn-lt"/>
                <a:cs typeface="+mn-lt"/>
                <a:sym typeface="Century Gothic"/>
              </a:rPr>
              <a:t> van alle </a:t>
            </a:r>
            <a:r>
              <a:rPr lang="en-GB" sz="3600" i="1" err="1">
                <a:solidFill>
                  <a:schemeClr val="dk1"/>
                </a:solidFill>
                <a:latin typeface="Century Gothic"/>
                <a:ea typeface="+mn-lt"/>
                <a:cs typeface="+mn-lt"/>
                <a:sym typeface="Century Gothic"/>
              </a:rPr>
              <a:t>geregtigheid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ophou</a:t>
            </a:r>
            <a:r>
              <a:rPr lang="en-GB" sz="3600" i="1" dirty="0">
                <a:solidFill>
                  <a:schemeClr val="dk1"/>
                </a:solidFill>
                <a:latin typeface="Century Gothic"/>
                <a:ea typeface="+mn-lt"/>
                <a:cs typeface="+mn-lt"/>
                <a:sym typeface="Century Gothic"/>
              </a:rPr>
              <a:t> om die </a:t>
            </a:r>
            <a:r>
              <a:rPr lang="en-GB" sz="3600" i="1" err="1">
                <a:solidFill>
                  <a:schemeClr val="dk1"/>
                </a:solidFill>
                <a:latin typeface="Century Gothic"/>
                <a:ea typeface="+mn-lt"/>
                <a:cs typeface="+mn-lt"/>
                <a:sym typeface="Century Gothic"/>
              </a:rPr>
              <a:t>reguit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weë</a:t>
            </a:r>
            <a:r>
              <a:rPr lang="en-GB" sz="3600" i="1" dirty="0">
                <a:solidFill>
                  <a:schemeClr val="dk1"/>
                </a:solidFill>
                <a:latin typeface="Century Gothic"/>
                <a:ea typeface="+mn-lt"/>
                <a:cs typeface="+mn-lt"/>
                <a:sym typeface="Century Gothic"/>
              </a:rPr>
              <a:t> van die Here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verdraai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a:t>
            </a:r>
            <a:r>
              <a:rPr lang="en-GB" sz="3600" b="1" i="1" dirty="0">
                <a:solidFill>
                  <a:schemeClr val="dk1"/>
                </a:solidFill>
                <a:latin typeface="Century Gothic"/>
                <a:ea typeface="+mn-lt"/>
                <a:cs typeface="+mn-lt"/>
                <a:sym typeface="Century Gothic"/>
              </a:rPr>
              <a:t> (</a:t>
            </a:r>
            <a:r>
              <a:rPr lang="en-GB" sz="3600" b="1" i="1" err="1">
                <a:solidFill>
                  <a:schemeClr val="dk1"/>
                </a:solidFill>
                <a:latin typeface="Century Gothic"/>
                <a:ea typeface="+mn-lt"/>
                <a:cs typeface="+mn-lt"/>
                <a:sym typeface="Century Gothic"/>
              </a:rPr>
              <a:t>Hd</a:t>
            </a:r>
            <a:r>
              <a:rPr lang="en-GB" sz="3600" b="1" i="1" dirty="0">
                <a:solidFill>
                  <a:schemeClr val="dk1"/>
                </a:solidFill>
                <a:latin typeface="Century Gothic"/>
                <a:ea typeface="+mn-lt"/>
                <a:cs typeface="+mn-lt"/>
                <a:sym typeface="Century Gothic"/>
              </a:rPr>
              <a:t> 13:9-10)</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6366861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err="1">
                <a:solidFill>
                  <a:schemeClr val="dk1"/>
                </a:solidFill>
                <a:latin typeface="Century Gothic"/>
                <a:ea typeface="+mn-lt"/>
                <a:cs typeface="+mn-lt"/>
                <a:sym typeface="Century Gothic"/>
              </a:rPr>
              <a:t>sodat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meer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kinders</a:t>
            </a:r>
            <a:r>
              <a:rPr lang="en-GB" sz="3600" i="1" dirty="0">
                <a:solidFill>
                  <a:schemeClr val="dk1"/>
                </a:solidFill>
                <a:latin typeface="Century Gothic"/>
                <a:ea typeface="+mn-lt"/>
                <a:cs typeface="+mn-lt"/>
                <a:sym typeface="Century Gothic"/>
              </a:rPr>
              <a:t> sou wees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wat </a:t>
            </a:r>
            <a:r>
              <a:rPr lang="en-GB" sz="3600" i="1"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golwe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geslinger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heen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weer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gedryf</a:t>
            </a:r>
            <a:r>
              <a:rPr lang="en-GB" sz="3600" i="1" dirty="0">
                <a:solidFill>
                  <a:schemeClr val="dk1"/>
                </a:solidFill>
                <a:latin typeface="Century Gothic"/>
                <a:ea typeface="+mn-lt"/>
                <a:cs typeface="+mn-lt"/>
                <a:sym typeface="Century Gothic"/>
              </a:rPr>
              <a:t> word </a:t>
            </a:r>
            <a:r>
              <a:rPr lang="en-GB" sz="3600" i="1"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elke</a:t>
            </a:r>
            <a:r>
              <a:rPr lang="en-GB" sz="3600" i="1" dirty="0">
                <a:solidFill>
                  <a:schemeClr val="dk1"/>
                </a:solidFill>
                <a:latin typeface="Century Gothic"/>
                <a:ea typeface="+mn-lt"/>
                <a:cs typeface="+mn-lt"/>
                <a:sym typeface="Century Gothic"/>
              </a:rPr>
              <a:t> wind van </a:t>
            </a:r>
            <a:r>
              <a:rPr lang="en-GB" sz="3600" i="1" err="1">
                <a:solidFill>
                  <a:schemeClr val="dk1"/>
                </a:solidFill>
                <a:latin typeface="Century Gothic"/>
                <a:ea typeface="+mn-lt"/>
                <a:cs typeface="+mn-lt"/>
                <a:sym typeface="Century Gothic"/>
              </a:rPr>
              <a:t>lering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bedrieëry</a:t>
            </a:r>
            <a:r>
              <a:rPr lang="en-GB" sz="3600" i="1" dirty="0">
                <a:solidFill>
                  <a:schemeClr val="dk1"/>
                </a:solidFill>
                <a:latin typeface="Century Gothic"/>
                <a:ea typeface="+mn-lt"/>
                <a:cs typeface="+mn-lt"/>
                <a:sym typeface="Century Gothic"/>
              </a:rPr>
              <a:t> van die </a:t>
            </a:r>
            <a:r>
              <a:rPr lang="en-GB" sz="3600" i="1" err="1">
                <a:solidFill>
                  <a:schemeClr val="dk1"/>
                </a:solidFill>
                <a:latin typeface="Century Gothic"/>
                <a:ea typeface="+mn-lt"/>
                <a:cs typeface="+mn-lt"/>
                <a:sym typeface="Century Gothic"/>
              </a:rPr>
              <a:t>mense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sluheid</a:t>
            </a:r>
            <a:r>
              <a:rPr lang="en-GB" sz="3600" i="1" dirty="0">
                <a:solidFill>
                  <a:schemeClr val="dk1"/>
                </a:solidFill>
                <a:latin typeface="Century Gothic"/>
                <a:ea typeface="+mn-lt"/>
                <a:cs typeface="+mn-lt"/>
                <a:sym typeface="Century Gothic"/>
              </a:rPr>
              <a:t> om </a:t>
            </a:r>
            <a:r>
              <a:rPr lang="en-GB" sz="3600" i="1" err="1">
                <a:solidFill>
                  <a:schemeClr val="dk1"/>
                </a:solidFill>
                <a:latin typeface="Century Gothic"/>
                <a:ea typeface="+mn-lt"/>
                <a:cs typeface="+mn-lt"/>
                <a:sym typeface="Century Gothic"/>
              </a:rPr>
              <a:t>listiglik</a:t>
            </a:r>
            <a:r>
              <a:rPr lang="en-GB" sz="3600" i="1" dirty="0">
                <a:solidFill>
                  <a:schemeClr val="dk1"/>
                </a:solidFill>
                <a:latin typeface="Century Gothic"/>
                <a:ea typeface="+mn-lt"/>
                <a:cs typeface="+mn-lt"/>
                <a:sym typeface="Century Gothic"/>
              </a:rPr>
              <a:t> tot </a:t>
            </a:r>
            <a:r>
              <a:rPr lang="en-GB" sz="3600" i="1" err="1">
                <a:solidFill>
                  <a:schemeClr val="dk1"/>
                </a:solidFill>
                <a:latin typeface="Century Gothic"/>
                <a:ea typeface="+mn-lt"/>
                <a:cs typeface="+mn-lt"/>
                <a:sym typeface="Century Gothic"/>
              </a:rPr>
              <a:t>dwaling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bring; maar, </a:t>
            </a:r>
            <a:r>
              <a:rPr lang="en-GB" sz="3600" i="1" err="1">
                <a:solidFill>
                  <a:schemeClr val="dk1"/>
                </a:solidFill>
                <a:latin typeface="Century Gothic"/>
                <a:ea typeface="+mn-lt"/>
                <a:cs typeface="+mn-lt"/>
                <a:sym typeface="Century Gothic"/>
              </a:rPr>
              <a:t>terwyl</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in </a:t>
            </a:r>
            <a:r>
              <a:rPr lang="en-GB" sz="3600" i="1" err="1">
                <a:solidFill>
                  <a:schemeClr val="dk1"/>
                </a:solidFill>
                <a:latin typeface="Century Gothic"/>
                <a:ea typeface="+mn-lt"/>
                <a:cs typeface="+mn-lt"/>
                <a:sym typeface="Century Gothic"/>
              </a:rPr>
              <a:t>liefde</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betrag</a:t>
            </a:r>
            <a:r>
              <a:rPr lang="en-GB" sz="3600" i="1" dirty="0">
                <a:solidFill>
                  <a:schemeClr val="dk1"/>
                </a:solidFill>
                <a:latin typeface="Century Gothic"/>
                <a:ea typeface="+mn-lt"/>
                <a:cs typeface="+mn-lt"/>
                <a:sym typeface="Century Gothic"/>
              </a:rPr>
              <a:t>, in </a:t>
            </a:r>
            <a:r>
              <a:rPr lang="en-GB" sz="3600" i="1" err="1">
                <a:solidFill>
                  <a:schemeClr val="dk1"/>
                </a:solidFill>
                <a:latin typeface="Century Gothic"/>
                <a:ea typeface="+mn-lt"/>
                <a:cs typeface="+mn-lt"/>
                <a:sym typeface="Century Gothic"/>
              </a:rPr>
              <a:t>alles</a:t>
            </a:r>
            <a:r>
              <a:rPr lang="en-GB" sz="3600" i="1" dirty="0">
                <a:solidFill>
                  <a:schemeClr val="dk1"/>
                </a:solidFill>
                <a:latin typeface="Century Gothic"/>
                <a:ea typeface="+mn-lt"/>
                <a:cs typeface="+mn-lt"/>
                <a:sym typeface="Century Gothic"/>
              </a:rPr>
              <a:t> sou </a:t>
            </a:r>
            <a:r>
              <a:rPr lang="en-GB" sz="3600" i="1" err="1">
                <a:solidFill>
                  <a:schemeClr val="dk1"/>
                </a:solidFill>
                <a:latin typeface="Century Gothic"/>
                <a:ea typeface="+mn-lt"/>
                <a:cs typeface="+mn-lt"/>
                <a:sym typeface="Century Gothic"/>
              </a:rPr>
              <a:t>opgroei</a:t>
            </a:r>
            <a:r>
              <a:rPr lang="en-GB" sz="3600" i="1" dirty="0">
                <a:solidFill>
                  <a:schemeClr val="dk1"/>
                </a:solidFill>
                <a:latin typeface="Century Gothic"/>
                <a:ea typeface="+mn-lt"/>
                <a:cs typeface="+mn-lt"/>
                <a:sym typeface="Century Gothic"/>
              </a:rPr>
              <a:t> in Hom wat die Hoof is, </a:t>
            </a:r>
            <a:r>
              <a:rPr lang="en-GB" sz="3600" i="1" err="1">
                <a:solidFill>
                  <a:schemeClr val="dk1"/>
                </a:solidFill>
                <a:latin typeface="Century Gothic"/>
                <a:ea typeface="+mn-lt"/>
                <a:cs typeface="+mn-lt"/>
                <a:sym typeface="Century Gothic"/>
              </a:rPr>
              <a:t>naamlik</a:t>
            </a:r>
            <a:r>
              <a:rPr lang="en-GB" sz="3600" i="1">
                <a:solidFill>
                  <a:schemeClr val="dk1"/>
                </a:solidFill>
                <a:latin typeface="Century Gothic"/>
                <a:ea typeface="+mn-lt"/>
                <a:cs typeface="+mn-lt"/>
                <a:sym typeface="Century Gothic"/>
              </a:rPr>
              <a:t> Christus,…’</a:t>
            </a:r>
            <a:endParaRPr lang="en-US" dirty="0">
              <a:solidFill>
                <a:schemeClr val="dk1"/>
              </a:solidFill>
              <a:latin typeface="Calibri"/>
              <a:ea typeface="+mn-lt"/>
              <a:cs typeface="+mn-lt"/>
            </a:endParaRPr>
          </a:p>
          <a:p>
            <a:pPr marL="0" indent="0">
              <a:spcBef>
                <a:spcPts val="0"/>
              </a:spcBef>
              <a:buNone/>
            </a:pPr>
            <a:r>
              <a:rPr lang="en-GB" sz="3600" b="1" i="1" dirty="0">
                <a:solidFill>
                  <a:schemeClr val="dk1"/>
                </a:solidFill>
                <a:latin typeface="Century Gothic"/>
                <a:ea typeface="+mn-lt"/>
                <a:cs typeface="+mn-lt"/>
                <a:sym typeface="Century Gothic"/>
              </a:rPr>
              <a:t>(Efe 4:14- 15)</a:t>
            </a:r>
            <a:endParaRPr lang="en-US">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547641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‘Sorg </a:t>
            </a:r>
            <a:r>
              <a:rPr lang="en-GB" sz="3600" i="1" err="1">
                <a:solidFill>
                  <a:schemeClr val="dk1"/>
                </a:solidFill>
                <a:latin typeface="Century Gothic"/>
                <a:ea typeface="+mn-lt"/>
                <a:cs typeface="+mn-lt"/>
                <a:sym typeface="Century Gothic"/>
              </a:rPr>
              <a:t>daarvoor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broeders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miskien</a:t>
            </a:r>
            <a:r>
              <a:rPr lang="en-GB" sz="3600" i="1" dirty="0">
                <a:solidFill>
                  <a:schemeClr val="dk1"/>
                </a:solidFill>
                <a:latin typeface="Century Gothic"/>
                <a:ea typeface="+mn-lt"/>
                <a:cs typeface="+mn-lt"/>
                <a:sym typeface="Century Gothic"/>
              </a:rPr>
              <a:t> in </a:t>
            </a:r>
            <a:r>
              <a:rPr lang="en-GB" sz="3600" i="1" err="1">
                <a:solidFill>
                  <a:schemeClr val="dk1"/>
                </a:solidFill>
                <a:latin typeface="Century Gothic"/>
                <a:ea typeface="+mn-lt"/>
                <a:cs typeface="+mn-lt"/>
                <a:sym typeface="Century Gothic"/>
              </a:rPr>
              <a:t>een</a:t>
            </a:r>
            <a:r>
              <a:rPr lang="en-GB" sz="3600" i="1" dirty="0">
                <a:solidFill>
                  <a:schemeClr val="dk1"/>
                </a:solidFill>
                <a:latin typeface="Century Gothic"/>
                <a:ea typeface="+mn-lt"/>
                <a:cs typeface="+mn-lt"/>
                <a:sym typeface="Century Gothic"/>
              </a:rPr>
              <a:t> van </a:t>
            </a:r>
            <a:r>
              <a:rPr lang="en-GB" sz="3600" i="1" err="1">
                <a:solidFill>
                  <a:schemeClr val="dk1"/>
                </a:solidFill>
                <a:latin typeface="Century Gothic"/>
                <a:ea typeface="+mn-lt"/>
                <a:cs typeface="+mn-lt"/>
                <a:sym typeface="Century Gothic"/>
              </a:rPr>
              <a:t>julle</a:t>
            </a:r>
            <a:r>
              <a:rPr lang="en-GB" sz="3600" i="1" dirty="0">
                <a:solidFill>
                  <a:schemeClr val="dk1"/>
                </a:solidFill>
                <a:latin typeface="Century Gothic"/>
                <a:ea typeface="+mn-lt"/>
                <a:cs typeface="+mn-lt"/>
                <a:sym typeface="Century Gothic"/>
              </a:rPr>
              <a:t> ‘n </a:t>
            </a:r>
            <a:r>
              <a:rPr lang="en-GB" sz="3600" i="1" err="1">
                <a:solidFill>
                  <a:schemeClr val="dk1"/>
                </a:solidFill>
                <a:latin typeface="Century Gothic"/>
                <a:ea typeface="+mn-lt"/>
                <a:cs typeface="+mn-lt"/>
                <a:sym typeface="Century Gothic"/>
              </a:rPr>
              <a:t>bose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ongelowige</a:t>
            </a:r>
            <a:r>
              <a:rPr lang="en-GB" sz="3600" i="1" dirty="0">
                <a:solidFill>
                  <a:schemeClr val="dk1"/>
                </a:solidFill>
                <a:latin typeface="Century Gothic"/>
                <a:ea typeface="+mn-lt"/>
                <a:cs typeface="+mn-lt"/>
                <a:sym typeface="Century Gothic"/>
              </a:rPr>
              <a:t> hart is </a:t>
            </a:r>
            <a:r>
              <a:rPr lang="en-GB" sz="3600" i="1" err="1">
                <a:solidFill>
                  <a:schemeClr val="dk1"/>
                </a:solidFill>
                <a:latin typeface="Century Gothic"/>
                <a:ea typeface="+mn-lt"/>
                <a:cs typeface="+mn-lt"/>
                <a:sym typeface="Century Gothic"/>
              </a:rPr>
              <a:t>deurdat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van die </a:t>
            </a:r>
            <a:r>
              <a:rPr lang="en-GB" sz="3600" i="1" err="1">
                <a:solidFill>
                  <a:schemeClr val="dk1"/>
                </a:solidFill>
                <a:latin typeface="Century Gothic"/>
                <a:ea typeface="+mn-lt"/>
                <a:cs typeface="+mn-lt"/>
                <a:sym typeface="Century Gothic"/>
              </a:rPr>
              <a:t>lewende</a:t>
            </a:r>
            <a:r>
              <a:rPr lang="en-GB" sz="3600" i="1" dirty="0">
                <a:solidFill>
                  <a:schemeClr val="dk1"/>
                </a:solidFill>
                <a:latin typeface="Century Gothic"/>
                <a:ea typeface="+mn-lt"/>
                <a:cs typeface="+mn-lt"/>
                <a:sym typeface="Century Gothic"/>
              </a:rPr>
              <a:t> God </a:t>
            </a:r>
            <a:r>
              <a:rPr lang="en-GB" sz="3600" i="1" err="1">
                <a:solidFill>
                  <a:schemeClr val="dk1"/>
                </a:solidFill>
                <a:latin typeface="Century Gothic"/>
                <a:ea typeface="+mn-lt"/>
                <a:cs typeface="+mn-lt"/>
                <a:sym typeface="Century Gothic"/>
              </a:rPr>
              <a:t>afvallig</a:t>
            </a:r>
            <a:r>
              <a:rPr lang="en-GB" sz="3600" i="1" dirty="0">
                <a:solidFill>
                  <a:schemeClr val="dk1"/>
                </a:solidFill>
                <a:latin typeface="Century Gothic"/>
                <a:ea typeface="+mn-lt"/>
                <a:cs typeface="+mn-lt"/>
                <a:sym typeface="Century Gothic"/>
              </a:rPr>
              <a:t> word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Maar </a:t>
            </a:r>
            <a:r>
              <a:rPr lang="en-GB" sz="3600" i="1" err="1">
                <a:solidFill>
                  <a:schemeClr val="dk1"/>
                </a:solidFill>
                <a:latin typeface="Century Gothic"/>
                <a:ea typeface="+mn-lt"/>
                <a:cs typeface="+mn-lt"/>
                <a:sym typeface="Century Gothic"/>
              </a:rPr>
              <a:t>vermaan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mekaar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elke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dag</a:t>
            </a:r>
            <a:r>
              <a:rPr lang="en-GB" sz="3600" i="1" dirty="0">
                <a:solidFill>
                  <a:schemeClr val="dk1"/>
                </a:solidFill>
                <a:latin typeface="Century Gothic"/>
                <a:ea typeface="+mn-lt"/>
                <a:cs typeface="+mn-lt"/>
                <a:sym typeface="Century Gothic"/>
              </a:rPr>
              <a:t> so lank as </a:t>
            </a:r>
            <a:r>
              <a:rPr lang="en-GB" sz="3600" i="1"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vandag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genoem</a:t>
            </a:r>
            <a:r>
              <a:rPr lang="en-GB" sz="3600" i="1" dirty="0">
                <a:solidFill>
                  <a:schemeClr val="dk1"/>
                </a:solidFill>
                <a:latin typeface="Century Gothic"/>
                <a:ea typeface="+mn-lt"/>
                <a:cs typeface="+mn-lt"/>
                <a:sym typeface="Century Gothic"/>
              </a:rPr>
              <a:t> word, </a:t>
            </a:r>
            <a:r>
              <a:rPr lang="en-GB" sz="3600" i="1" err="1">
                <a:solidFill>
                  <a:schemeClr val="dk1"/>
                </a:solidFill>
                <a:latin typeface="Century Gothic"/>
                <a:ea typeface="+mn-lt"/>
                <a:cs typeface="+mn-lt"/>
                <a:sym typeface="Century Gothic"/>
              </a:rPr>
              <a:t>sodat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niemand</a:t>
            </a:r>
            <a:r>
              <a:rPr lang="en-GB" sz="3600" i="1" dirty="0">
                <a:solidFill>
                  <a:schemeClr val="dk1"/>
                </a:solidFill>
                <a:latin typeface="Century Gothic"/>
                <a:ea typeface="+mn-lt"/>
                <a:cs typeface="+mn-lt"/>
                <a:sym typeface="Century Gothic"/>
              </a:rPr>
              <a:t> van </a:t>
            </a:r>
            <a:r>
              <a:rPr lang="en-GB" sz="3600" i="1" err="1">
                <a:solidFill>
                  <a:schemeClr val="dk1"/>
                </a:solidFill>
                <a:latin typeface="Century Gothic"/>
                <a:ea typeface="+mn-lt"/>
                <a:cs typeface="+mn-lt"/>
                <a:sym typeface="Century Gothic"/>
              </a:rPr>
              <a:t>julle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verleiding</a:t>
            </a:r>
            <a:r>
              <a:rPr lang="en-GB" sz="3600" i="1" dirty="0">
                <a:solidFill>
                  <a:schemeClr val="dk1"/>
                </a:solidFill>
                <a:latin typeface="Century Gothic"/>
                <a:ea typeface="+mn-lt"/>
                <a:cs typeface="+mn-lt"/>
                <a:sym typeface="Century Gothic"/>
              </a:rPr>
              <a:t> van die sonde </a:t>
            </a:r>
            <a:r>
              <a:rPr lang="en-GB" sz="3600" i="1" err="1">
                <a:solidFill>
                  <a:schemeClr val="dk1"/>
                </a:solidFill>
                <a:latin typeface="Century Gothic"/>
                <a:ea typeface="+mn-lt"/>
                <a:cs typeface="+mn-lt"/>
                <a:sym typeface="Century Gothic"/>
              </a:rPr>
              <a:t>verhard</a:t>
            </a:r>
            <a:r>
              <a:rPr lang="en-GB" sz="3600" i="1" dirty="0">
                <a:solidFill>
                  <a:schemeClr val="dk1"/>
                </a:solidFill>
                <a:latin typeface="Century Gothic"/>
                <a:ea typeface="+mn-lt"/>
                <a:cs typeface="+mn-lt"/>
                <a:sym typeface="Century Gothic"/>
              </a:rPr>
              <a:t> word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a:t>
            </a:r>
            <a:r>
              <a:rPr lang="en-GB" sz="3600" b="1" i="1" err="1">
                <a:solidFill>
                  <a:schemeClr val="dk1"/>
                </a:solidFill>
                <a:latin typeface="Century Gothic"/>
                <a:ea typeface="+mn-lt"/>
                <a:cs typeface="+mn-lt"/>
                <a:sym typeface="Century Gothic"/>
              </a:rPr>
              <a:t>Heb</a:t>
            </a:r>
            <a:r>
              <a:rPr lang="en-GB" sz="3600" b="1" i="1" dirty="0">
                <a:solidFill>
                  <a:schemeClr val="dk1"/>
                </a:solidFill>
                <a:latin typeface="Century Gothic"/>
                <a:ea typeface="+mn-lt"/>
                <a:cs typeface="+mn-lt"/>
                <a:sym typeface="Century Gothic"/>
              </a:rPr>
              <a:t> 3:12-13)</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9516784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DECEPTION DANGER IV.</a:t>
            </a:r>
            <a:endParaRPr lang="nl-NL" sz="6600" b="1"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‘Subjective impressions – flowing or formed from emotions, intuitions or senses - generate conclusions that are often ill founded and incorrect because subjective evaluations are highly subject, skewed by our sinful nature and biased minds…’</a:t>
            </a:r>
            <a:endParaRPr lang="en-US" dirty="0">
              <a:solidFill>
                <a:schemeClr val="dk1"/>
              </a:solidFill>
              <a:latin typeface="Calibri"/>
              <a:ea typeface="+mn-lt"/>
              <a:cs typeface="+mn-lt"/>
            </a:endParaRPr>
          </a:p>
          <a:p>
            <a:pPr marL="0" indent="0">
              <a:spcBef>
                <a:spcPts val="0"/>
              </a:spcBef>
              <a:buNone/>
            </a:pPr>
            <a:r>
              <a:rPr lang="en-GB" sz="3600" i="1" dirty="0">
                <a:solidFill>
                  <a:schemeClr val="dk1"/>
                </a:solidFill>
                <a:latin typeface="Century Gothic"/>
                <a:ea typeface="+mn-lt"/>
                <a:cs typeface="+mn-lt"/>
                <a:sym typeface="Century Gothic"/>
              </a:rPr>
              <a:t>(Protection from Deception: Derek Prince)</a:t>
            </a:r>
            <a:endParaRPr lang="en-US">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82670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31078"/>
            <a:ext cx="10848814" cy="457215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No matter how serious and sincere we may be, no matter how committed we are to the cause of Christ, no matter how much we think we could not be vulnerable to the ambush of deception, history teaches us that even faithful men and women who have confessed the Name of Almighty God have become susceptible to the dangerous and deceptive tactics of the enemy.</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00804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24571"/>
            <a:ext cx="10848814" cy="337866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Dit wat </a:t>
            </a:r>
            <a:r>
              <a:rPr lang="en-GB" sz="3600" b="1" i="1" dirty="0">
                <a:solidFill>
                  <a:schemeClr val="dk1"/>
                </a:solidFill>
                <a:latin typeface="Century Gothic"/>
                <a:ea typeface="+mn-lt"/>
                <a:cs typeface="+mn-lt"/>
                <a:sym typeface="Century Gothic"/>
              </a:rPr>
              <a:t>VALS </a:t>
            </a:r>
            <a:r>
              <a:rPr lang="en-GB" sz="3600" i="1" dirty="0">
                <a:solidFill>
                  <a:schemeClr val="dk1"/>
                </a:solidFill>
                <a:latin typeface="Century Gothic"/>
                <a:ea typeface="+mn-lt"/>
                <a:cs typeface="+mn-lt"/>
                <a:sym typeface="Century Gothic"/>
              </a:rPr>
              <a:t>is dui op die </a:t>
            </a:r>
            <a:r>
              <a:rPr lang="en-GB" sz="3600" b="1" i="1" dirty="0">
                <a:solidFill>
                  <a:schemeClr val="dk1"/>
                </a:solidFill>
                <a:latin typeface="Century Gothic"/>
                <a:ea typeface="+mn-lt"/>
                <a:cs typeface="+mn-lt"/>
                <a:sym typeface="Century Gothic"/>
              </a:rPr>
              <a:t>REGTE</a:t>
            </a:r>
            <a:r>
              <a:rPr lang="en-GB" sz="3600" i="1" dirty="0">
                <a:solidFill>
                  <a:schemeClr val="dk1"/>
                </a:solidFill>
                <a:latin typeface="Century Gothic"/>
                <a:ea typeface="+mn-lt"/>
                <a:cs typeface="+mn-lt"/>
                <a:sym typeface="Century Gothic"/>
              </a:rPr>
              <a:t>. (Anything </a:t>
            </a:r>
            <a:r>
              <a:rPr lang="en-GB" sz="3600" b="1" i="1" dirty="0">
                <a:solidFill>
                  <a:schemeClr val="dk1"/>
                </a:solidFill>
                <a:latin typeface="Century Gothic"/>
                <a:ea typeface="+mn-lt"/>
                <a:cs typeface="+mn-lt"/>
                <a:sym typeface="Century Gothic"/>
              </a:rPr>
              <a:t>FALSE </a:t>
            </a:r>
            <a:r>
              <a:rPr lang="en-GB" sz="3600" i="1" dirty="0">
                <a:solidFill>
                  <a:schemeClr val="dk1"/>
                </a:solidFill>
                <a:latin typeface="Century Gothic"/>
                <a:ea typeface="+mn-lt"/>
                <a:cs typeface="+mn-lt"/>
                <a:sym typeface="Century Gothic"/>
              </a:rPr>
              <a:t>only constitutes the </a:t>
            </a:r>
            <a:r>
              <a:rPr lang="en-GB" sz="3600" b="1" i="1" dirty="0">
                <a:solidFill>
                  <a:schemeClr val="dk1"/>
                </a:solidFill>
                <a:latin typeface="Century Gothic"/>
                <a:ea typeface="+mn-lt"/>
                <a:cs typeface="+mn-lt"/>
                <a:sym typeface="Century Gothic"/>
              </a:rPr>
              <a:t>REAL</a:t>
            </a:r>
            <a:r>
              <a:rPr lang="en-GB"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8470248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471881"/>
            <a:ext cx="10848814" cy="353135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hiervoor</a:t>
            </a:r>
            <a:r>
              <a:rPr lang="en-GB" sz="3600" i="1" dirty="0">
                <a:solidFill>
                  <a:schemeClr val="dk1"/>
                </a:solidFill>
                <a:latin typeface="Century Gothic"/>
                <a:ea typeface="+mn-lt"/>
                <a:cs typeface="+mn-lt"/>
                <a:sym typeface="Century Gothic"/>
              </a:rPr>
              <a:t> het Ek in die </a:t>
            </a:r>
            <a:r>
              <a:rPr lang="en-GB" sz="3600" i="1" err="1">
                <a:solidFill>
                  <a:schemeClr val="dk1"/>
                </a:solidFill>
                <a:latin typeface="Century Gothic"/>
                <a:ea typeface="+mn-lt"/>
                <a:cs typeface="+mn-lt"/>
                <a:sym typeface="Century Gothic"/>
              </a:rPr>
              <a:t>wêreld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gekom</a:t>
            </a:r>
            <a:r>
              <a:rPr lang="en-GB" sz="3600" i="1" dirty="0">
                <a:solidFill>
                  <a:schemeClr val="dk1"/>
                </a:solidFill>
                <a:latin typeface="Century Gothic"/>
                <a:ea typeface="+mn-lt"/>
                <a:cs typeface="+mn-lt"/>
                <a:sym typeface="Century Gothic"/>
              </a:rPr>
              <a:t>, om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getuig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Elkeen</a:t>
            </a:r>
            <a:r>
              <a:rPr lang="en-GB" sz="3600" i="1" dirty="0">
                <a:solidFill>
                  <a:schemeClr val="dk1"/>
                </a:solidFill>
                <a:latin typeface="Century Gothic"/>
                <a:ea typeface="+mn-lt"/>
                <a:cs typeface="+mn-lt"/>
                <a:sym typeface="Century Gothic"/>
              </a:rPr>
              <a:t> wat </a:t>
            </a:r>
            <a:r>
              <a:rPr lang="en-GB" sz="3600" i="1"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is, </a:t>
            </a:r>
            <a:r>
              <a:rPr lang="en-GB" sz="3600" i="1" err="1">
                <a:solidFill>
                  <a:schemeClr val="dk1"/>
                </a:solidFill>
                <a:latin typeface="Century Gothic"/>
                <a:ea typeface="+mn-lt"/>
                <a:cs typeface="+mn-lt"/>
                <a:sym typeface="Century Gothic"/>
              </a:rPr>
              <a:t>luister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my stem.’ </a:t>
            </a:r>
            <a:r>
              <a:rPr lang="en-GB" sz="3600" b="1" i="1" dirty="0">
                <a:solidFill>
                  <a:schemeClr val="dk1"/>
                </a:solidFill>
                <a:latin typeface="Century Gothic"/>
                <a:ea typeface="+mn-lt"/>
                <a:cs typeface="+mn-lt"/>
                <a:sym typeface="Century Gothic"/>
              </a:rPr>
              <a:t>(</a:t>
            </a:r>
            <a:r>
              <a:rPr lang="en-GB" sz="3600" b="1" i="1" err="1">
                <a:solidFill>
                  <a:schemeClr val="dk1"/>
                </a:solidFill>
                <a:latin typeface="Century Gothic"/>
                <a:ea typeface="+mn-lt"/>
                <a:cs typeface="+mn-lt"/>
                <a:sym typeface="Century Gothic"/>
              </a:rPr>
              <a:t>Jh</a:t>
            </a:r>
            <a:r>
              <a:rPr lang="en-GB" sz="3600" b="1" i="1" dirty="0">
                <a:solidFill>
                  <a:schemeClr val="dk1"/>
                </a:solidFill>
                <a:latin typeface="Century Gothic"/>
                <a:ea typeface="+mn-lt"/>
                <a:cs typeface="+mn-lt"/>
                <a:sym typeface="Century Gothic"/>
              </a:rPr>
              <a:t> 18:37)</a:t>
            </a:r>
            <a:endParaRPr lang="en-US" b="1"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0192936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835727"/>
            <a:ext cx="10848814" cy="316751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‘Pilatus </a:t>
            </a:r>
            <a:r>
              <a:rPr lang="en-GB" sz="3600" i="1"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Hom: Wat is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a:t>
            </a:r>
            <a:r>
              <a:rPr lang="en-GB" sz="3600" b="1" i="1" dirty="0">
                <a:solidFill>
                  <a:schemeClr val="dk1"/>
                </a:solidFill>
                <a:latin typeface="Century Gothic"/>
                <a:ea typeface="+mn-lt"/>
                <a:cs typeface="+mn-lt"/>
                <a:sym typeface="Century Gothic"/>
              </a:rPr>
              <a:t> (</a:t>
            </a:r>
            <a:r>
              <a:rPr lang="en-GB" sz="3600" b="1" i="1" err="1">
                <a:solidFill>
                  <a:schemeClr val="dk1"/>
                </a:solidFill>
                <a:latin typeface="Century Gothic"/>
                <a:ea typeface="+mn-lt"/>
                <a:cs typeface="+mn-lt"/>
                <a:sym typeface="Century Gothic"/>
              </a:rPr>
              <a:t>Jh</a:t>
            </a:r>
            <a:r>
              <a:rPr lang="en-GB" sz="3600" b="1" i="1" dirty="0">
                <a:solidFill>
                  <a:schemeClr val="dk1"/>
                </a:solidFill>
                <a:latin typeface="Century Gothic"/>
                <a:ea typeface="+mn-lt"/>
                <a:cs typeface="+mn-lt"/>
                <a:sym typeface="Century Gothic"/>
              </a:rPr>
              <a:t> 18:38)</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596693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3163300" y="2835727"/>
            <a:ext cx="8471007" cy="316751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‘U </a:t>
            </a:r>
            <a:r>
              <a:rPr lang="en-GB" sz="3600" i="1" dirty="0" err="1">
                <a:solidFill>
                  <a:schemeClr val="dk1"/>
                </a:solidFill>
                <a:latin typeface="Century Gothic"/>
                <a:ea typeface="+mn-lt"/>
                <a:cs typeface="+mn-lt"/>
                <a:sym typeface="Century Gothic"/>
              </a:rPr>
              <a:t>Woord</a:t>
            </a:r>
            <a:r>
              <a:rPr lang="en-GB" sz="3600" i="1" dirty="0">
                <a:solidFill>
                  <a:schemeClr val="dk1"/>
                </a:solidFill>
                <a:latin typeface="Century Gothic"/>
                <a:ea typeface="+mn-lt"/>
                <a:cs typeface="+mn-lt"/>
                <a:sym typeface="Century Gothic"/>
              </a:rPr>
              <a:t> is die </a:t>
            </a:r>
            <a:r>
              <a:rPr lang="en-GB" sz="3600" i="1" dirty="0"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a:t>
            </a:r>
            <a:endParaRPr lang="en-US" dirty="0">
              <a:solidFill>
                <a:schemeClr val="dk1"/>
              </a:solidFill>
              <a:latin typeface="Calibri"/>
              <a:ea typeface="+mn-lt"/>
              <a:cs typeface="+mn-lt"/>
            </a:endParaRPr>
          </a:p>
          <a:p>
            <a:pPr marL="0" indent="0">
              <a:spcBef>
                <a:spcPts val="0"/>
              </a:spcBef>
              <a:buNone/>
            </a:pPr>
            <a:r>
              <a:rPr lang="en-GB" sz="3600" b="1" i="1" dirty="0">
                <a:solidFill>
                  <a:schemeClr val="dk1"/>
                </a:solidFill>
                <a:latin typeface="Century Gothic"/>
                <a:ea typeface="+mn-lt"/>
                <a:cs typeface="+mn-lt"/>
                <a:sym typeface="Century Gothic"/>
              </a:rPr>
              <a:t>(Ps 119:160 &amp; </a:t>
            </a:r>
            <a:r>
              <a:rPr lang="en-GB" sz="3600" b="1" i="1" dirty="0" err="1">
                <a:solidFill>
                  <a:schemeClr val="dk1"/>
                </a:solidFill>
                <a:latin typeface="Century Gothic"/>
                <a:ea typeface="+mn-lt"/>
                <a:cs typeface="+mn-lt"/>
                <a:sym typeface="Century Gothic"/>
              </a:rPr>
              <a:t>Jh</a:t>
            </a:r>
            <a:r>
              <a:rPr lang="en-GB" sz="3600" b="1" i="1" dirty="0">
                <a:solidFill>
                  <a:schemeClr val="dk1"/>
                </a:solidFill>
                <a:latin typeface="Century Gothic"/>
                <a:ea typeface="+mn-lt"/>
                <a:cs typeface="+mn-lt"/>
                <a:sym typeface="Century Gothic"/>
              </a:rPr>
              <a:t> 17:17)</a:t>
            </a:r>
            <a:endParaRPr lang="en-US">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931341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835727"/>
            <a:ext cx="10848814" cy="316751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‘Ek is die </a:t>
            </a:r>
            <a:r>
              <a:rPr lang="en-GB" sz="3600" i="1" err="1">
                <a:solidFill>
                  <a:schemeClr val="dk1"/>
                </a:solidFill>
                <a:latin typeface="Century Gothic"/>
                <a:ea typeface="+mn-lt"/>
                <a:cs typeface="+mn-lt"/>
                <a:sym typeface="Century Gothic"/>
              </a:rPr>
              <a:t>weg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lewe</a:t>
            </a:r>
            <a:r>
              <a:rPr lang="en-GB" sz="3600" i="1" dirty="0">
                <a:solidFill>
                  <a:schemeClr val="dk1"/>
                </a:solidFill>
                <a:latin typeface="Century Gothic"/>
                <a:ea typeface="+mn-lt"/>
                <a:cs typeface="+mn-lt"/>
                <a:sym typeface="Century Gothic"/>
              </a:rPr>
              <a:t>...’</a:t>
            </a:r>
            <a:r>
              <a:rPr lang="en-GB" sz="3600" b="1" i="1" dirty="0">
                <a:solidFill>
                  <a:schemeClr val="dk1"/>
                </a:solidFill>
                <a:latin typeface="Century Gothic"/>
                <a:ea typeface="+mn-lt"/>
                <a:cs typeface="+mn-lt"/>
                <a:sym typeface="Century Gothic"/>
              </a:rPr>
              <a:t> (</a:t>
            </a:r>
            <a:r>
              <a:rPr lang="en-GB" sz="3600" b="1" i="1" err="1">
                <a:solidFill>
                  <a:schemeClr val="dk1"/>
                </a:solidFill>
                <a:latin typeface="Century Gothic"/>
                <a:ea typeface="+mn-lt"/>
                <a:cs typeface="+mn-lt"/>
                <a:sym typeface="Century Gothic"/>
              </a:rPr>
              <a:t>Jh</a:t>
            </a:r>
            <a:r>
              <a:rPr lang="en-GB" sz="3600" b="1" i="1" dirty="0">
                <a:solidFill>
                  <a:schemeClr val="dk1"/>
                </a:solidFill>
                <a:latin typeface="Century Gothic"/>
                <a:ea typeface="+mn-lt"/>
                <a:cs typeface="+mn-lt"/>
                <a:sym typeface="Century Gothic"/>
              </a:rPr>
              <a:t> 14:6)</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04029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2144239" y="2835727"/>
            <a:ext cx="9490068" cy="316751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is in Jesus.’</a:t>
            </a:r>
            <a:r>
              <a:rPr lang="en-GB" sz="3600" b="1" i="1" dirty="0">
                <a:solidFill>
                  <a:schemeClr val="dk1"/>
                </a:solidFill>
                <a:latin typeface="Century Gothic"/>
                <a:ea typeface="+mn-lt"/>
                <a:cs typeface="+mn-lt"/>
                <a:sym typeface="Century Gothic"/>
              </a:rPr>
              <a:t> (Efe 4:21)</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488616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2835727"/>
            <a:ext cx="10922260" cy="316751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is die Gees wat </a:t>
            </a:r>
            <a:r>
              <a:rPr lang="en-GB" sz="3600" i="1" err="1">
                <a:solidFill>
                  <a:schemeClr val="dk1"/>
                </a:solidFill>
                <a:latin typeface="Century Gothic"/>
                <a:ea typeface="+mn-lt"/>
                <a:cs typeface="+mn-lt"/>
                <a:sym typeface="Century Gothic"/>
              </a:rPr>
              <a:t>getuig</a:t>
            </a:r>
            <a:r>
              <a:rPr lang="en-GB" sz="3600" i="1" dirty="0">
                <a:solidFill>
                  <a:schemeClr val="dk1"/>
                </a:solidFill>
                <a:latin typeface="Century Gothic"/>
                <a:ea typeface="+mn-lt"/>
                <a:cs typeface="+mn-lt"/>
                <a:sym typeface="Century Gothic"/>
              </a:rPr>
              <a:t>, want die Gees is 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a:t>
            </a:r>
            <a:r>
              <a:rPr lang="en-GB" sz="3600" b="1" i="1" dirty="0">
                <a:solidFill>
                  <a:schemeClr val="dk1"/>
                </a:solidFill>
                <a:latin typeface="Century Gothic"/>
                <a:ea typeface="+mn-lt"/>
                <a:cs typeface="+mn-lt"/>
                <a:sym typeface="Century Gothic"/>
              </a:rPr>
              <a:t> (1 </a:t>
            </a:r>
            <a:r>
              <a:rPr lang="en-GB" sz="3600" b="1" i="1" err="1">
                <a:solidFill>
                  <a:schemeClr val="dk1"/>
                </a:solidFill>
                <a:latin typeface="Century Gothic"/>
                <a:ea typeface="+mn-lt"/>
                <a:cs typeface="+mn-lt"/>
                <a:sym typeface="Century Gothic"/>
              </a:rPr>
              <a:t>Jh</a:t>
            </a:r>
            <a:r>
              <a:rPr lang="en-GB" sz="3600" b="1" i="1" dirty="0">
                <a:solidFill>
                  <a:schemeClr val="dk1"/>
                </a:solidFill>
                <a:latin typeface="Century Gothic"/>
                <a:ea typeface="+mn-lt"/>
                <a:cs typeface="+mn-lt"/>
                <a:sym typeface="Century Gothic"/>
              </a:rPr>
              <a:t> 5:6)</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158176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die Vader bid,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‘n ander Trooster </a:t>
            </a:r>
            <a:r>
              <a:rPr lang="nl-NL" sz="3600" i="1" dirty="0" err="1">
                <a:solidFill>
                  <a:schemeClr val="dk1"/>
                </a:solidFill>
                <a:latin typeface="Century Gothic"/>
                <a:ea typeface="+mn-lt"/>
                <a:cs typeface="+mn-lt"/>
                <a:sym typeface="Century Gothic"/>
              </a:rPr>
              <a:t>gee</a:t>
            </a:r>
            <a:r>
              <a:rPr lang="nl-NL" sz="3600" i="1" dirty="0">
                <a:solidFill>
                  <a:schemeClr val="dk1"/>
                </a:solidFill>
                <a:latin typeface="Century Gothic"/>
                <a:ea typeface="+mn-lt"/>
                <a:cs typeface="+mn-lt"/>
                <a:sym typeface="Century Gothic"/>
              </a:rPr>
              <a:t> om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te </a:t>
            </a:r>
            <a:r>
              <a:rPr lang="nl-NL" sz="3600" i="1" dirty="0" err="1">
                <a:solidFill>
                  <a:schemeClr val="dk1"/>
                </a:solidFill>
                <a:latin typeface="Century Gothic"/>
                <a:ea typeface="+mn-lt"/>
                <a:cs typeface="+mn-lt"/>
                <a:sym typeface="Century Gothic"/>
              </a:rPr>
              <a:t>bly</a:t>
            </a:r>
            <a:r>
              <a:rPr lang="nl-NL" sz="3600" i="1" dirty="0">
                <a:solidFill>
                  <a:schemeClr val="dk1"/>
                </a:solidFill>
                <a:latin typeface="Century Gothic"/>
                <a:ea typeface="+mn-lt"/>
                <a:cs typeface="+mn-lt"/>
                <a:sym typeface="Century Gothic"/>
              </a:rPr>
              <a:t> tot in </a:t>
            </a:r>
            <a:r>
              <a:rPr lang="nl-NL" sz="3600" i="1" dirty="0" err="1">
                <a:solidFill>
                  <a:schemeClr val="dk1"/>
                </a:solidFill>
                <a:latin typeface="Century Gothic"/>
                <a:ea typeface="+mn-lt"/>
                <a:cs typeface="+mn-lt"/>
                <a:sym typeface="Century Gothic"/>
              </a:rPr>
              <a:t>ewigheid</a:t>
            </a:r>
            <a:r>
              <a:rPr lang="nl-NL" sz="3600" i="1" dirty="0">
                <a:solidFill>
                  <a:schemeClr val="dk1"/>
                </a:solidFill>
                <a:latin typeface="Century Gothic"/>
                <a:ea typeface="+mn-lt"/>
                <a:cs typeface="+mn-lt"/>
                <a:sym typeface="Century Gothic"/>
              </a:rPr>
              <a:t>: die Gees van die waarheid wat die </a:t>
            </a:r>
            <a:r>
              <a:rPr lang="nl-NL" sz="3600" i="1" dirty="0" err="1">
                <a:solidFill>
                  <a:schemeClr val="dk1"/>
                </a:solidFill>
                <a:latin typeface="Century Gothic"/>
                <a:ea typeface="+mn-lt"/>
                <a:cs typeface="+mn-lt"/>
                <a:sym typeface="Century Gothic"/>
              </a:rPr>
              <a:t>wêreld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kan ontvang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omdat dit Hom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sien</a:t>
            </a:r>
            <a:r>
              <a:rPr lang="nl-NL" sz="3600" i="1" dirty="0">
                <a:solidFill>
                  <a:schemeClr val="dk1"/>
                </a:solidFill>
                <a:latin typeface="Century Gothic"/>
                <a:ea typeface="+mn-lt"/>
                <a:cs typeface="+mn-lt"/>
                <a:sym typeface="Century Gothic"/>
              </a:rPr>
              <a:t> en Hom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ken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maar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ken Hom, omdat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bly</a:t>
            </a:r>
            <a:r>
              <a:rPr lang="nl-NL" sz="3600" i="1" dirty="0">
                <a:solidFill>
                  <a:schemeClr val="dk1"/>
                </a:solidFill>
                <a:latin typeface="Century Gothic"/>
                <a:ea typeface="+mn-lt"/>
                <a:cs typeface="+mn-lt"/>
                <a:sym typeface="Century Gothic"/>
              </a:rPr>
              <a:t> en in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wees.’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err="1">
                <a:solidFill>
                  <a:schemeClr val="tx1"/>
                </a:solidFill>
                <a:latin typeface="Century Gothic"/>
                <a:cs typeface="Arial"/>
              </a:rPr>
              <a:t>Jh</a:t>
            </a:r>
            <a:r>
              <a:rPr lang="en-US" sz="4000" b="1" i="1">
                <a:solidFill>
                  <a:schemeClr val="tx1"/>
                </a:solidFill>
                <a:latin typeface="Century Gothic"/>
                <a:cs typeface="Arial"/>
              </a:rPr>
              <a:t> 14:16-17.</a:t>
            </a:r>
            <a:endParaRPr lang="en-US">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wanneer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gekom</a:t>
            </a:r>
            <a:r>
              <a:rPr lang="nl-NL" sz="3600" i="1" dirty="0">
                <a:solidFill>
                  <a:schemeClr val="dk1"/>
                </a:solidFill>
                <a:latin typeface="Century Gothic"/>
                <a:ea typeface="+mn-lt"/>
                <a:cs typeface="+mn-lt"/>
                <a:sym typeface="Century Gothic"/>
              </a:rPr>
              <a:t> het, die Gees van die waarheid,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in die hele waarheid lei; want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uit </a:t>
            </a:r>
            <a:r>
              <a:rPr lang="nl-NL" sz="3600" i="1" dirty="0" err="1">
                <a:solidFill>
                  <a:schemeClr val="dk1"/>
                </a:solidFill>
                <a:latin typeface="Century Gothic"/>
                <a:ea typeface="+mn-lt"/>
                <a:cs typeface="+mn-lt"/>
                <a:sym typeface="Century Gothic"/>
              </a:rPr>
              <a:t>Homself</a:t>
            </a:r>
            <a:r>
              <a:rPr lang="nl-NL" sz="3600" i="1" dirty="0">
                <a:solidFill>
                  <a:schemeClr val="dk1"/>
                </a:solidFill>
                <a:latin typeface="Century Gothic"/>
                <a:ea typeface="+mn-lt"/>
                <a:cs typeface="+mn-lt"/>
                <a:sym typeface="Century Gothic"/>
              </a:rPr>
              <a:t> spreek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maar alles wat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hoor,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spreek en die toekomstige dinge aan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verkondig.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My </a:t>
            </a:r>
            <a:r>
              <a:rPr lang="nl-NL" sz="3600" i="1" dirty="0" err="1">
                <a:solidFill>
                  <a:schemeClr val="dk1"/>
                </a:solidFill>
                <a:latin typeface="Century Gothic"/>
                <a:ea typeface="+mn-lt"/>
                <a:cs typeface="+mn-lt"/>
                <a:sym typeface="Century Gothic"/>
              </a:rPr>
              <a:t>verheerlik</a:t>
            </a:r>
            <a:r>
              <a:rPr lang="nl-NL" sz="3600" i="1" dirty="0">
                <a:solidFill>
                  <a:schemeClr val="dk1"/>
                </a:solidFill>
                <a:latin typeface="Century Gothic"/>
                <a:ea typeface="+mn-lt"/>
                <a:cs typeface="+mn-lt"/>
                <a:sym typeface="Century Gothic"/>
              </a:rPr>
              <a:t>, omdat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dit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neem uit wat aan My behoort, en aan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verkondig.’</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tx1"/>
                </a:solidFill>
                <a:latin typeface="Century Gothic"/>
                <a:cs typeface="Arial"/>
              </a:rPr>
              <a:t>Jh</a:t>
            </a:r>
            <a:r>
              <a:rPr lang="en-US" sz="4000" b="1" i="1" dirty="0">
                <a:solidFill>
                  <a:schemeClr val="tx1"/>
                </a:solidFill>
                <a:latin typeface="Century Gothic"/>
                <a:cs typeface="Arial"/>
              </a:rPr>
              <a:t> 16:13-14.</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695729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2F6364A-B358-4BEE-B158-0734D2C938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8202" y="1570814"/>
            <a:ext cx="0" cy="3710227"/>
          </a:xfrm>
          <a:prstGeom prst="line">
            <a:avLst/>
          </a:prstGeom>
          <a:ln w="19050">
            <a:solidFill>
              <a:srgbClr val="FD9E04"/>
            </a:solidFill>
          </a:ln>
        </p:spPr>
        <p:style>
          <a:lnRef idx="1">
            <a:schemeClr val="accent1"/>
          </a:lnRef>
          <a:fillRef idx="0">
            <a:schemeClr val="accent1"/>
          </a:fillRef>
          <a:effectRef idx="0">
            <a:schemeClr val="accent1"/>
          </a:effectRef>
          <a:fontRef idx="minor">
            <a:schemeClr val="tx1"/>
          </a:fontRef>
        </p:style>
      </p:cxnSp>
      <p:pic>
        <p:nvPicPr>
          <p:cNvPr id="2" name="Picture 1" descr="A hand holding a test tube with liquid&#10;&#10;Description automatically generated">
            <a:extLst>
              <a:ext uri="{FF2B5EF4-FFF2-40B4-BE49-F238E27FC236}">
                <a16:creationId xmlns:a16="http://schemas.microsoft.com/office/drawing/2014/main" id="{93F7483B-F6C7-82F6-EF59-C260D06E89DB}"/>
              </a:ext>
            </a:extLst>
          </p:cNvPr>
          <p:cNvPicPr>
            <a:picLocks noChangeAspect="1"/>
          </p:cNvPicPr>
          <p:nvPr/>
        </p:nvPicPr>
        <p:blipFill>
          <a:blip r:embed="rId3"/>
          <a:stretch>
            <a:fillRect/>
          </a:stretch>
        </p:blipFill>
        <p:spPr>
          <a:xfrm>
            <a:off x="4061860" y="1123527"/>
            <a:ext cx="3396039" cy="46048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5880396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85453"/>
            <a:ext cx="10848814" cy="331778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Therefore, as believers in Christ, we always have to be spiritually vigilant, sober and alert at the highest level possible…’</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mag in jou wingerd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twee </a:t>
            </a:r>
            <a:r>
              <a:rPr lang="nl-NL" sz="3600" i="1" dirty="0" err="1">
                <a:solidFill>
                  <a:schemeClr val="dk1"/>
                </a:solidFill>
                <a:latin typeface="Century Gothic"/>
                <a:ea typeface="+mn-lt"/>
                <a:cs typeface="+mn-lt"/>
                <a:sym typeface="Century Gothic"/>
              </a:rPr>
              <a:t>soorte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saad</a:t>
            </a:r>
            <a:r>
              <a:rPr lang="nl-NL" sz="3600" i="1" dirty="0">
                <a:solidFill>
                  <a:schemeClr val="dk1"/>
                </a:solidFill>
                <a:latin typeface="Century Gothic"/>
                <a:ea typeface="+mn-lt"/>
                <a:cs typeface="+mn-lt"/>
                <a:sym typeface="Century Gothic"/>
              </a:rPr>
              <a:t> saai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anders verval die volle </a:t>
            </a:r>
            <a:r>
              <a:rPr lang="nl-NL" sz="3600" i="1" dirty="0" err="1">
                <a:solidFill>
                  <a:schemeClr val="dk1"/>
                </a:solidFill>
                <a:latin typeface="Century Gothic"/>
                <a:ea typeface="+mn-lt"/>
                <a:cs typeface="+mn-lt"/>
                <a:sym typeface="Century Gothic"/>
              </a:rPr>
              <a:t>opbrings</a:t>
            </a:r>
            <a:r>
              <a:rPr lang="nl-NL" sz="3600" i="1" dirty="0">
                <a:solidFill>
                  <a:schemeClr val="dk1"/>
                </a:solidFill>
                <a:latin typeface="Century Gothic"/>
                <a:ea typeface="+mn-lt"/>
                <a:cs typeface="+mn-lt"/>
                <a:sym typeface="Century Gothic"/>
              </a:rPr>
              <a:t> aan die heiligdom: die </a:t>
            </a:r>
            <a:r>
              <a:rPr lang="nl-NL" sz="3600" i="1" dirty="0" err="1">
                <a:solidFill>
                  <a:schemeClr val="dk1"/>
                </a:solidFill>
                <a:latin typeface="Century Gothic"/>
                <a:ea typeface="+mn-lt"/>
                <a:cs typeface="+mn-lt"/>
                <a:sym typeface="Century Gothic"/>
              </a:rPr>
              <a:t>saad</a:t>
            </a:r>
            <a:r>
              <a:rPr lang="nl-NL" sz="3600" i="1" dirty="0">
                <a:solidFill>
                  <a:schemeClr val="dk1"/>
                </a:solidFill>
                <a:latin typeface="Century Gothic"/>
                <a:ea typeface="+mn-lt"/>
                <a:cs typeface="+mn-lt"/>
                <a:sym typeface="Century Gothic"/>
              </a:rPr>
              <a:t> wat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saai en die </a:t>
            </a:r>
            <a:r>
              <a:rPr lang="nl-NL" sz="3600" i="1" dirty="0" err="1">
                <a:solidFill>
                  <a:schemeClr val="dk1"/>
                </a:solidFill>
                <a:latin typeface="Century Gothic"/>
                <a:ea typeface="+mn-lt"/>
                <a:cs typeface="+mn-lt"/>
                <a:sym typeface="Century Gothic"/>
              </a:rPr>
              <a:t>opbrings</a:t>
            </a:r>
            <a:r>
              <a:rPr lang="nl-NL" sz="3600" i="1" dirty="0">
                <a:solidFill>
                  <a:schemeClr val="dk1"/>
                </a:solidFill>
                <a:latin typeface="Century Gothic"/>
                <a:ea typeface="+mn-lt"/>
                <a:cs typeface="+mn-lt"/>
                <a:sym typeface="Century Gothic"/>
              </a:rPr>
              <a:t> van die wingerd.’</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tx1"/>
                </a:solidFill>
                <a:latin typeface="Century Gothic"/>
                <a:cs typeface="Arial"/>
              </a:rPr>
              <a:t>Deut</a:t>
            </a:r>
            <a:r>
              <a:rPr lang="en-US" sz="4000" b="1" i="1" dirty="0">
                <a:solidFill>
                  <a:schemeClr val="tx1"/>
                </a:solidFill>
                <a:latin typeface="Century Gothic"/>
                <a:cs typeface="Arial"/>
              </a:rPr>
              <a:t> 22:9.</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054281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1"/>
            <a:ext cx="10848814" cy="340748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‘Jou akker moet </a:t>
            </a:r>
            <a:r>
              <a:rPr lang="nl-NL" sz="3600" i="1"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met twee </a:t>
            </a:r>
            <a:r>
              <a:rPr lang="nl-NL" sz="3600" i="1" err="1">
                <a:solidFill>
                  <a:schemeClr val="dk1"/>
                </a:solidFill>
                <a:latin typeface="Century Gothic"/>
                <a:ea typeface="+mn-lt"/>
                <a:cs typeface="+mn-lt"/>
                <a:sym typeface="Century Gothic"/>
              </a:rPr>
              <a:t>soorte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saad</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besaai</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b="1" i="1" dirty="0">
                <a:solidFill>
                  <a:schemeClr val="dk1"/>
                </a:solidFill>
                <a:latin typeface="Century Gothic"/>
                <a:ea typeface="+mn-lt"/>
                <a:cs typeface="+mn-lt"/>
                <a:sym typeface="Century Gothic"/>
              </a:rPr>
              <a:t>(Lev 19:19)</a:t>
            </a:r>
            <a:endParaRPr lang="en-US" b="1"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2768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field of sunflowers and corn&#10;&#10;Description automatically generated">
            <a:extLst>
              <a:ext uri="{FF2B5EF4-FFF2-40B4-BE49-F238E27FC236}">
                <a16:creationId xmlns:a16="http://schemas.microsoft.com/office/drawing/2014/main" id="{D6630E6C-09D2-CA81-508F-6CD39A9855BE}"/>
              </a:ext>
            </a:extLst>
          </p:cNvPr>
          <p:cNvPicPr>
            <a:picLocks noChangeAspect="1"/>
          </p:cNvPicPr>
          <p:nvPr/>
        </p:nvPicPr>
        <p:blipFill rotWithShape="1">
          <a:blip r:embed="rId3"/>
          <a:srcRect t="22335" b="8447"/>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702176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mag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met ‘n os en ‘n </a:t>
            </a:r>
            <a:r>
              <a:rPr lang="nl-NL" sz="3600" i="1" dirty="0" err="1">
                <a:solidFill>
                  <a:schemeClr val="dk1"/>
                </a:solidFill>
                <a:latin typeface="Century Gothic"/>
                <a:ea typeface="+mn-lt"/>
                <a:cs typeface="+mn-lt"/>
                <a:sym typeface="Century Gothic"/>
              </a:rPr>
              <a:t>esel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tegelyk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ploeë</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tx1"/>
                </a:solidFill>
                <a:latin typeface="Century Gothic"/>
                <a:cs typeface="Arial"/>
              </a:rPr>
              <a:t>Deut</a:t>
            </a:r>
            <a:r>
              <a:rPr lang="en-US" sz="4000" b="1" i="1" dirty="0">
                <a:solidFill>
                  <a:schemeClr val="tx1"/>
                </a:solidFill>
                <a:latin typeface="Century Gothic"/>
                <a:cs typeface="Arial"/>
              </a:rPr>
              <a:t> 22:10.</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5750439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couple of tractors in a field&#10;&#10;Description automatically generated">
            <a:extLst>
              <a:ext uri="{FF2B5EF4-FFF2-40B4-BE49-F238E27FC236}">
                <a16:creationId xmlns:a16="http://schemas.microsoft.com/office/drawing/2014/main" id="{87B2252B-D6AE-8E98-34D5-5325242B9140}"/>
              </a:ext>
            </a:extLst>
          </p:cNvPr>
          <p:cNvPicPr>
            <a:picLocks noChangeAspect="1"/>
          </p:cNvPicPr>
          <p:nvPr/>
        </p:nvPicPr>
        <p:blipFill rotWithShape="1">
          <a:blip r:embed="rId3"/>
          <a:srcRect t="12861" b="12153"/>
          <a:stretch/>
        </p:blipFill>
        <p:spPr>
          <a:xfrm>
            <a:off x="20" y="1282"/>
            <a:ext cx="12191980" cy="6856718"/>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8660654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1"/>
            <a:ext cx="10848814" cy="340748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‘Twee </a:t>
            </a:r>
            <a:r>
              <a:rPr lang="nl-NL" sz="3600" i="1" err="1">
                <a:solidFill>
                  <a:schemeClr val="dk1"/>
                </a:solidFill>
                <a:latin typeface="Century Gothic"/>
                <a:ea typeface="+mn-lt"/>
                <a:cs typeface="+mn-lt"/>
                <a:sym typeface="Century Gothic"/>
              </a:rPr>
              <a:t>soorte</a:t>
            </a:r>
            <a:r>
              <a:rPr lang="nl-NL" sz="3600" i="1" dirty="0">
                <a:solidFill>
                  <a:schemeClr val="dk1"/>
                </a:solidFill>
                <a:latin typeface="Century Gothic"/>
                <a:ea typeface="+mn-lt"/>
                <a:cs typeface="+mn-lt"/>
                <a:sym typeface="Century Gothic"/>
              </a:rPr>
              <a:t> van jou vee mag </a:t>
            </a:r>
            <a:r>
              <a:rPr lang="nl-NL" sz="3600" i="1"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laat paar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r>
              <a:rPr lang="nl-NL" sz="3600" b="1" i="1" dirty="0">
                <a:solidFill>
                  <a:schemeClr val="dk1"/>
                </a:solidFill>
                <a:latin typeface="Century Gothic"/>
                <a:ea typeface="+mn-lt"/>
                <a:cs typeface="+mn-lt"/>
                <a:sym typeface="Century Gothic"/>
              </a:rPr>
              <a:t> (Lev 19:19)</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013410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group of cows walking on a dirt road&#10;&#10;Description automatically generated">
            <a:extLst>
              <a:ext uri="{FF2B5EF4-FFF2-40B4-BE49-F238E27FC236}">
                <a16:creationId xmlns:a16="http://schemas.microsoft.com/office/drawing/2014/main" id="{46B4D84D-734B-9899-D3F1-2F9CDAF11B4F}"/>
              </a:ext>
            </a:extLst>
          </p:cNvPr>
          <p:cNvPicPr>
            <a:picLocks noChangeAspect="1"/>
          </p:cNvPicPr>
          <p:nvPr/>
        </p:nvPicPr>
        <p:blipFill rotWithShape="1">
          <a:blip r:embed="rId3"/>
          <a:srcRect t="11582" b="3848"/>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0120454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mag geen gemengde stof, wol en </a:t>
            </a:r>
            <a:r>
              <a:rPr lang="nl-NL" sz="3600" i="1" dirty="0" err="1">
                <a:solidFill>
                  <a:schemeClr val="dk1"/>
                </a:solidFill>
                <a:latin typeface="Century Gothic"/>
                <a:ea typeface="+mn-lt"/>
                <a:cs typeface="+mn-lt"/>
                <a:sym typeface="Century Gothic"/>
              </a:rPr>
              <a:t>linne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tegelyk</a:t>
            </a:r>
            <a:r>
              <a:rPr lang="nl-NL" sz="3600" i="1" dirty="0">
                <a:solidFill>
                  <a:schemeClr val="dk1"/>
                </a:solidFill>
                <a:latin typeface="Century Gothic"/>
                <a:ea typeface="+mn-lt"/>
                <a:cs typeface="+mn-lt"/>
                <a:sym typeface="Century Gothic"/>
              </a:rPr>
              <a:t>, aantrek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tx1"/>
                </a:solidFill>
                <a:latin typeface="Century Gothic"/>
                <a:cs typeface="Arial"/>
              </a:rPr>
              <a:t>Deut</a:t>
            </a:r>
            <a:r>
              <a:rPr lang="en-US" sz="4000" b="1" i="1" dirty="0">
                <a:solidFill>
                  <a:schemeClr val="tx1"/>
                </a:solidFill>
                <a:latin typeface="Century Gothic"/>
                <a:cs typeface="Arial"/>
              </a:rPr>
              <a:t> 22:11.</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6781752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524161"/>
            <a:ext cx="10848814" cy="366791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 kleed van twee </a:t>
            </a:r>
            <a:r>
              <a:rPr lang="nl-NL" sz="3600" i="1" dirty="0" err="1">
                <a:solidFill>
                  <a:schemeClr val="dk1"/>
                </a:solidFill>
                <a:latin typeface="Century Gothic"/>
                <a:ea typeface="+mn-lt"/>
                <a:cs typeface="+mn-lt"/>
                <a:sym typeface="Century Gothic"/>
              </a:rPr>
              <a:t>soorte</a:t>
            </a:r>
            <a:r>
              <a:rPr lang="nl-NL" sz="3600" i="1" dirty="0">
                <a:solidFill>
                  <a:schemeClr val="dk1"/>
                </a:solidFill>
                <a:latin typeface="Century Gothic"/>
                <a:ea typeface="+mn-lt"/>
                <a:cs typeface="+mn-lt"/>
                <a:sym typeface="Century Gothic"/>
              </a:rPr>
              <a:t> goed, van gemengde stof, mag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op jou kom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latin typeface="Calibri"/>
              <a:ea typeface="+mn-lt"/>
              <a:cs typeface="+mn-lt"/>
            </a:endParaRPr>
          </a:p>
          <a:p>
            <a:pPr marL="0" indent="0">
              <a:spcBef>
                <a:spcPts val="0"/>
              </a:spcBef>
              <a:buNone/>
            </a:pPr>
            <a:r>
              <a:rPr lang="nl-NL" sz="3600" b="1" i="1" dirty="0">
                <a:solidFill>
                  <a:schemeClr val="dk1"/>
                </a:solidFill>
                <a:latin typeface="Century Gothic"/>
                <a:ea typeface="+mn-lt"/>
                <a:cs typeface="+mn-lt"/>
                <a:sym typeface="Century Gothic"/>
              </a:rPr>
              <a:t>(Lev 19:19)</a:t>
            </a:r>
            <a:endParaRPr lang="en-US">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0639390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person in a yellow suit&#10;&#10;Description automatically generated">
            <a:extLst>
              <a:ext uri="{FF2B5EF4-FFF2-40B4-BE49-F238E27FC236}">
                <a16:creationId xmlns:a16="http://schemas.microsoft.com/office/drawing/2014/main" id="{7F92C32B-12B6-B743-8285-E17FCBAC415E}"/>
              </a:ext>
            </a:extLst>
          </p:cNvPr>
          <p:cNvPicPr>
            <a:picLocks noChangeAspect="1"/>
          </p:cNvPicPr>
          <p:nvPr/>
        </p:nvPicPr>
        <p:blipFill>
          <a:blip r:embed="rId3"/>
          <a:stretch>
            <a:fillRect/>
          </a:stretch>
        </p:blipFill>
        <p:spPr>
          <a:xfrm>
            <a:off x="4271476" y="643466"/>
            <a:ext cx="3649048" cy="5571067"/>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273957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860008"/>
            <a:ext cx="10848814" cy="314322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my </a:t>
            </a:r>
            <a:r>
              <a:rPr lang="en-GB" sz="3600" i="1" err="1">
                <a:solidFill>
                  <a:schemeClr val="dk1"/>
                </a:solidFill>
                <a:latin typeface="Century Gothic"/>
                <a:ea typeface="+mn-lt"/>
                <a:cs typeface="+mn-lt"/>
                <a:sym typeface="Century Gothic"/>
              </a:rPr>
              <a:t>vyande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lewe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is </a:t>
            </a:r>
            <a:r>
              <a:rPr lang="en-GB" sz="3600" i="1" err="1">
                <a:solidFill>
                  <a:schemeClr val="dk1"/>
                </a:solidFill>
                <a:latin typeface="Century Gothic"/>
                <a:ea typeface="+mn-lt"/>
                <a:cs typeface="+mn-lt"/>
                <a:sym typeface="Century Gothic"/>
              </a:rPr>
              <a:t>magtig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wat my </a:t>
            </a:r>
            <a:r>
              <a:rPr lang="en-GB" sz="3600" i="1" err="1">
                <a:solidFill>
                  <a:schemeClr val="dk1"/>
                </a:solidFill>
                <a:latin typeface="Century Gothic"/>
                <a:ea typeface="+mn-lt"/>
                <a:cs typeface="+mn-lt"/>
                <a:sym typeface="Century Gothic"/>
              </a:rPr>
              <a:t>valslik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haat</a:t>
            </a:r>
            <a:r>
              <a:rPr lang="en-GB" sz="3600" i="1" dirty="0">
                <a:solidFill>
                  <a:schemeClr val="dk1"/>
                </a:solidFill>
                <a:latin typeface="Century Gothic"/>
                <a:ea typeface="+mn-lt"/>
                <a:cs typeface="+mn-lt"/>
                <a:sym typeface="Century Gothic"/>
              </a:rPr>
              <a:t>, is </a:t>
            </a:r>
            <a:r>
              <a:rPr lang="en-GB" sz="3600" i="1" err="1">
                <a:solidFill>
                  <a:schemeClr val="dk1"/>
                </a:solidFill>
                <a:latin typeface="Century Gothic"/>
                <a:ea typeface="+mn-lt"/>
                <a:cs typeface="+mn-lt"/>
                <a:sym typeface="Century Gothic"/>
              </a:rPr>
              <a:t>groot</a:t>
            </a:r>
            <a:r>
              <a:rPr lang="en-GB" sz="3600" i="1" dirty="0">
                <a:solidFill>
                  <a:schemeClr val="dk1"/>
                </a:solidFill>
                <a:latin typeface="Century Gothic"/>
                <a:ea typeface="+mn-lt"/>
                <a:cs typeface="+mn-lt"/>
                <a:sym typeface="Century Gothic"/>
              </a:rPr>
              <a:t> in </a:t>
            </a:r>
            <a:r>
              <a:rPr lang="en-GB" sz="3600" i="1" err="1">
                <a:solidFill>
                  <a:schemeClr val="dk1"/>
                </a:solidFill>
                <a:latin typeface="Century Gothic"/>
                <a:ea typeface="+mn-lt"/>
                <a:cs typeface="+mn-lt"/>
                <a:sym typeface="Century Gothic"/>
              </a:rPr>
              <a:t>aantal</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(Ps 38:20)</a:t>
            </a:r>
            <a:endParaRPr lang="en-US" b="1"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93416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‘Pas op dat niemand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as ‘n buit wegvoer deur die </a:t>
            </a:r>
            <a:r>
              <a:rPr lang="nl-NL" sz="3600" i="1" dirty="0" err="1">
                <a:solidFill>
                  <a:schemeClr val="dk1"/>
                </a:solidFill>
                <a:latin typeface="Century Gothic"/>
                <a:ea typeface="+mn-lt"/>
                <a:cs typeface="+mn-lt"/>
                <a:sym typeface="Century Gothic"/>
              </a:rPr>
              <a:t>wysbegeerte</a:t>
            </a:r>
            <a:r>
              <a:rPr lang="nl-NL" sz="3600" i="1" dirty="0">
                <a:solidFill>
                  <a:schemeClr val="dk1"/>
                </a:solidFill>
                <a:latin typeface="Century Gothic"/>
                <a:ea typeface="+mn-lt"/>
                <a:cs typeface="+mn-lt"/>
                <a:sym typeface="Century Gothic"/>
              </a:rPr>
              <a:t> en nietige misleiding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Kol 2:8.</a:t>
            </a:r>
            <a:endParaRPr lang="en-US"/>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1573261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20880"/>
            <a:ext cx="10848814" cy="347119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‘…volgens die </a:t>
            </a:r>
            <a:r>
              <a:rPr lang="nl-NL" sz="3600" i="1" dirty="0" err="1">
                <a:solidFill>
                  <a:schemeClr val="dk1"/>
                </a:solidFill>
                <a:latin typeface="Century Gothic"/>
                <a:ea typeface="+mn-lt"/>
                <a:cs typeface="+mn-lt"/>
                <a:sym typeface="Century Gothic"/>
              </a:rPr>
              <a:t>oorlewering</a:t>
            </a:r>
            <a:r>
              <a:rPr lang="nl-NL" sz="3600" i="1" dirty="0">
                <a:solidFill>
                  <a:schemeClr val="dk1"/>
                </a:solidFill>
                <a:latin typeface="Century Gothic"/>
                <a:ea typeface="+mn-lt"/>
                <a:cs typeface="+mn-lt"/>
                <a:sym typeface="Century Gothic"/>
              </a:rPr>
              <a:t> van die </a:t>
            </a:r>
            <a:r>
              <a:rPr lang="nl-NL" sz="3600" i="1" dirty="0" err="1">
                <a:solidFill>
                  <a:schemeClr val="dk1"/>
                </a:solidFill>
                <a:latin typeface="Century Gothic"/>
                <a:ea typeface="+mn-lt"/>
                <a:cs typeface="+mn-lt"/>
                <a:sym typeface="Century Gothic"/>
              </a:rPr>
              <a:t>mense</a:t>
            </a:r>
            <a:r>
              <a:rPr lang="nl-NL" sz="3600" i="1" dirty="0">
                <a:solidFill>
                  <a:schemeClr val="dk1"/>
                </a:solidFill>
                <a:latin typeface="Century Gothic"/>
                <a:ea typeface="+mn-lt"/>
                <a:cs typeface="+mn-lt"/>
                <a:sym typeface="Century Gothic"/>
              </a:rPr>
              <a:t>, volgens die eerste beginsels van die </a:t>
            </a:r>
            <a:r>
              <a:rPr lang="nl-NL" sz="3600" i="1" dirty="0" err="1">
                <a:solidFill>
                  <a:schemeClr val="dk1"/>
                </a:solidFill>
                <a:latin typeface="Century Gothic"/>
                <a:ea typeface="+mn-lt"/>
                <a:cs typeface="+mn-lt"/>
                <a:sym typeface="Century Gothic"/>
              </a:rPr>
              <a:t>wêreld</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volgens Christus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5921281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weet dit, dat daar in die </a:t>
            </a:r>
            <a:r>
              <a:rPr lang="nl-NL" sz="3600" i="1" dirty="0" err="1">
                <a:solidFill>
                  <a:schemeClr val="dk1"/>
                </a:solidFill>
                <a:latin typeface="Century Gothic"/>
                <a:ea typeface="+mn-lt"/>
                <a:cs typeface="+mn-lt"/>
                <a:sym typeface="Century Gothic"/>
              </a:rPr>
              <a:t>laaste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dae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swaar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tye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kom.’</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2 Tim 3:1.</a:t>
            </a:r>
            <a:endParaRPr lang="en-US"/>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103460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88135"/>
            <a:ext cx="10848814" cy="350394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‘As </a:t>
            </a:r>
            <a:r>
              <a:rPr lang="nl-NL" sz="3600" i="1" dirty="0"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My </a:t>
            </a:r>
            <a:r>
              <a:rPr lang="nl-NL" sz="3600" i="1" dirty="0" err="1">
                <a:solidFill>
                  <a:schemeClr val="dk1"/>
                </a:solidFill>
                <a:latin typeface="Century Gothic"/>
                <a:ea typeface="+mn-lt"/>
                <a:cs typeface="+mn-lt"/>
                <a:sym typeface="Century Gothic"/>
              </a:rPr>
              <a:t>liefhet</a:t>
            </a:r>
            <a:r>
              <a:rPr lang="nl-NL" sz="3600" i="1" dirty="0">
                <a:solidFill>
                  <a:schemeClr val="dk1"/>
                </a:solidFill>
                <a:latin typeface="Century Gothic"/>
                <a:ea typeface="+mn-lt"/>
                <a:cs typeface="+mn-lt"/>
                <a:sym typeface="Century Gothic"/>
              </a:rPr>
              <a:t>, bewaar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gebooie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err="1">
                <a:solidFill>
                  <a:schemeClr val="tx1"/>
                </a:solidFill>
                <a:latin typeface="Century Gothic"/>
                <a:cs typeface="Arial"/>
              </a:rPr>
              <a:t>Jh</a:t>
            </a:r>
            <a:r>
              <a:rPr lang="en-US" sz="4000" b="1" i="1">
                <a:solidFill>
                  <a:schemeClr val="tx1"/>
                </a:solidFill>
                <a:latin typeface="Century Gothic"/>
                <a:cs typeface="Arial"/>
              </a:rPr>
              <a:t> 14:15.</a:t>
            </a:r>
            <a:endParaRPr lang="en-US">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537836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24052"/>
            <a:ext cx="10848814" cy="346802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‘Hieraan weet ons dat ons die kinders van God </a:t>
            </a:r>
            <a:r>
              <a:rPr lang="nl-NL" sz="3600" i="1" err="1">
                <a:solidFill>
                  <a:schemeClr val="dk1"/>
                </a:solidFill>
                <a:latin typeface="Century Gothic"/>
                <a:ea typeface="+mn-lt"/>
                <a:cs typeface="+mn-lt"/>
                <a:sym typeface="Century Gothic"/>
              </a:rPr>
              <a:t>liefhet</a:t>
            </a:r>
            <a:r>
              <a:rPr lang="nl-NL" sz="3600" i="1" dirty="0">
                <a:solidFill>
                  <a:schemeClr val="dk1"/>
                </a:solidFill>
                <a:latin typeface="Century Gothic"/>
                <a:ea typeface="+mn-lt"/>
                <a:cs typeface="+mn-lt"/>
                <a:sym typeface="Century Gothic"/>
              </a:rPr>
              <a:t>: wanneer ons God </a:t>
            </a:r>
            <a:r>
              <a:rPr lang="nl-NL" sz="3600" i="1" err="1">
                <a:solidFill>
                  <a:schemeClr val="dk1"/>
                </a:solidFill>
                <a:latin typeface="Century Gothic"/>
                <a:ea typeface="+mn-lt"/>
                <a:cs typeface="+mn-lt"/>
                <a:sym typeface="Century Gothic"/>
              </a:rPr>
              <a:t>liefhet</a:t>
            </a:r>
            <a:r>
              <a:rPr lang="nl-NL" sz="3600" i="1" dirty="0">
                <a:solidFill>
                  <a:schemeClr val="dk1"/>
                </a:solidFill>
                <a:latin typeface="Century Gothic"/>
                <a:ea typeface="+mn-lt"/>
                <a:cs typeface="+mn-lt"/>
                <a:sym typeface="Century Gothic"/>
              </a:rPr>
              <a:t> en </a:t>
            </a:r>
            <a:r>
              <a:rPr lang="nl-NL" sz="3600" i="1"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gebooie</a:t>
            </a:r>
            <a:r>
              <a:rPr lang="nl-NL" sz="3600" i="1" dirty="0">
                <a:solidFill>
                  <a:schemeClr val="dk1"/>
                </a:solidFill>
                <a:latin typeface="Century Gothic"/>
                <a:ea typeface="+mn-lt"/>
                <a:cs typeface="+mn-lt"/>
                <a:sym typeface="Century Gothic"/>
              </a:rPr>
              <a:t> bewaar.’ </a:t>
            </a:r>
            <a:r>
              <a:rPr lang="nl-NL" sz="3600" b="1" i="1" dirty="0">
                <a:solidFill>
                  <a:schemeClr val="dk1"/>
                </a:solidFill>
                <a:latin typeface="Century Gothic"/>
                <a:ea typeface="+mn-lt"/>
                <a:cs typeface="+mn-lt"/>
                <a:sym typeface="Century Gothic"/>
              </a:rPr>
              <a:t>(1 </a:t>
            </a:r>
            <a:r>
              <a:rPr lang="nl-NL" sz="3600" b="1" i="1" err="1">
                <a:solidFill>
                  <a:schemeClr val="dk1"/>
                </a:solidFill>
                <a:latin typeface="Century Gothic"/>
                <a:ea typeface="+mn-lt"/>
                <a:cs typeface="+mn-lt"/>
                <a:sym typeface="Century Gothic"/>
              </a:rPr>
              <a:t>Jh</a:t>
            </a:r>
            <a:r>
              <a:rPr lang="nl-NL" sz="3600" b="1" i="1" dirty="0">
                <a:solidFill>
                  <a:schemeClr val="dk1"/>
                </a:solidFill>
                <a:latin typeface="Century Gothic"/>
                <a:ea typeface="+mn-lt"/>
                <a:cs typeface="+mn-lt"/>
                <a:sym typeface="Century Gothic"/>
              </a:rPr>
              <a:t> 5:2-3)</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78649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78490"/>
            <a:ext cx="10848814" cy="351358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err="1">
                <a:solidFill>
                  <a:schemeClr val="dk1"/>
                </a:solidFill>
                <a:latin typeface="Century Gothic"/>
                <a:ea typeface="+mn-lt"/>
                <a:cs typeface="+mn-lt"/>
                <a:sym typeface="Century Gothic"/>
              </a:rPr>
              <a:t>Deception</a:t>
            </a:r>
            <a:r>
              <a:rPr lang="nl-NL" sz="3600" i="1" dirty="0">
                <a:solidFill>
                  <a:schemeClr val="dk1"/>
                </a:solidFill>
                <a:latin typeface="Century Gothic"/>
                <a:ea typeface="+mn-lt"/>
                <a:cs typeface="+mn-lt"/>
                <a:sym typeface="Century Gothic"/>
              </a:rPr>
              <a:t> is </a:t>
            </a:r>
            <a:r>
              <a:rPr lang="nl-NL" sz="3600" i="1"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act of </a:t>
            </a:r>
            <a:r>
              <a:rPr lang="nl-NL" sz="3600" i="1" err="1">
                <a:solidFill>
                  <a:schemeClr val="dk1"/>
                </a:solidFill>
                <a:latin typeface="Century Gothic"/>
                <a:ea typeface="+mn-lt"/>
                <a:cs typeface="+mn-lt"/>
                <a:sym typeface="Century Gothic"/>
              </a:rPr>
              <a:t>causing</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someone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accept as </a:t>
            </a:r>
            <a:r>
              <a:rPr lang="nl-NL" sz="3600" i="1" err="1">
                <a:solidFill>
                  <a:schemeClr val="dk1"/>
                </a:solidFill>
                <a:latin typeface="Century Gothic"/>
                <a:ea typeface="+mn-lt"/>
                <a:cs typeface="+mn-lt"/>
                <a:sym typeface="Century Gothic"/>
              </a:rPr>
              <a:t>true</a:t>
            </a:r>
            <a:r>
              <a:rPr lang="nl-NL" sz="3600" i="1" dirty="0">
                <a:solidFill>
                  <a:schemeClr val="dk1"/>
                </a:solidFill>
                <a:latin typeface="Century Gothic"/>
                <a:ea typeface="+mn-lt"/>
                <a:cs typeface="+mn-lt"/>
                <a:sym typeface="Century Gothic"/>
              </a:rPr>
              <a:t> or </a:t>
            </a:r>
            <a:r>
              <a:rPr lang="nl-NL" sz="3600" i="1" err="1">
                <a:solidFill>
                  <a:schemeClr val="dk1"/>
                </a:solidFill>
                <a:latin typeface="Century Gothic"/>
                <a:ea typeface="+mn-lt"/>
                <a:cs typeface="+mn-lt"/>
                <a:sym typeface="Century Gothic"/>
              </a:rPr>
              <a:t>valid</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what</a:t>
            </a:r>
            <a:r>
              <a:rPr lang="nl-NL" sz="3600" i="1" dirty="0">
                <a:solidFill>
                  <a:schemeClr val="dk1"/>
                </a:solidFill>
                <a:latin typeface="Century Gothic"/>
                <a:ea typeface="+mn-lt"/>
                <a:cs typeface="+mn-lt"/>
                <a:sym typeface="Century Gothic"/>
              </a:rPr>
              <a:t> is </a:t>
            </a:r>
            <a:r>
              <a:rPr lang="nl-NL" sz="3600" i="1" err="1">
                <a:solidFill>
                  <a:schemeClr val="dk1"/>
                </a:solidFill>
                <a:latin typeface="Century Gothic"/>
                <a:ea typeface="+mn-lt"/>
                <a:cs typeface="+mn-lt"/>
                <a:sym typeface="Century Gothic"/>
              </a:rPr>
              <a:t>false</a:t>
            </a:r>
            <a:r>
              <a:rPr lang="nl-NL" sz="3600" i="1" dirty="0">
                <a:solidFill>
                  <a:schemeClr val="dk1"/>
                </a:solidFill>
                <a:latin typeface="Century Gothic"/>
                <a:ea typeface="+mn-lt"/>
                <a:cs typeface="+mn-lt"/>
                <a:sym typeface="Century Gothic"/>
              </a:rPr>
              <a:t> or </a:t>
            </a:r>
            <a:r>
              <a:rPr lang="nl-NL" sz="3600" i="1" err="1">
                <a:solidFill>
                  <a:schemeClr val="dk1"/>
                </a:solidFill>
                <a:latin typeface="Century Gothic"/>
                <a:ea typeface="+mn-lt"/>
                <a:cs typeface="+mn-lt"/>
                <a:sym typeface="Century Gothic"/>
              </a:rPr>
              <a:t>invalid</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266264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562744"/>
            <a:ext cx="10848814" cy="362933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Deception</a:t>
            </a:r>
            <a:r>
              <a:rPr lang="nl-NL" sz="3600" i="1" dirty="0">
                <a:solidFill>
                  <a:schemeClr val="dk1"/>
                </a:solidFill>
                <a:latin typeface="Century Gothic"/>
                <a:ea typeface="+mn-lt"/>
                <a:cs typeface="+mn-lt"/>
                <a:sym typeface="Century Gothic"/>
              </a:rPr>
              <a:t> is </a:t>
            </a:r>
            <a:r>
              <a:rPr lang="nl-NL" sz="3600" i="1" dirty="0" err="1">
                <a:solidFill>
                  <a:schemeClr val="dk1"/>
                </a:solidFill>
                <a:latin typeface="Century Gothic"/>
                <a:ea typeface="+mn-lt"/>
                <a:cs typeface="+mn-lt"/>
                <a:sym typeface="Century Gothic"/>
              </a:rPr>
              <a:t>an</a:t>
            </a:r>
            <a:r>
              <a:rPr lang="nl-NL" sz="3600" i="1" dirty="0">
                <a:solidFill>
                  <a:schemeClr val="dk1"/>
                </a:solidFill>
                <a:latin typeface="Century Gothic"/>
                <a:ea typeface="+mn-lt"/>
                <a:cs typeface="+mn-lt"/>
                <a:sym typeface="Century Gothic"/>
              </a:rPr>
              <a:t> act or statement </a:t>
            </a:r>
            <a:r>
              <a:rPr lang="nl-NL" sz="3600" i="1" dirty="0" err="1">
                <a:solidFill>
                  <a:schemeClr val="dk1"/>
                </a:solidFill>
                <a:latin typeface="Century Gothic"/>
                <a:ea typeface="+mn-lt"/>
                <a:cs typeface="+mn-lt"/>
                <a:sym typeface="Century Gothic"/>
              </a:rPr>
              <a:t>that</a:t>
            </a:r>
            <a:r>
              <a:rPr lang="nl-NL" sz="3600" i="1" dirty="0">
                <a:solidFill>
                  <a:schemeClr val="dk1"/>
                </a:solidFill>
                <a:latin typeface="Century Gothic"/>
                <a:ea typeface="+mn-lt"/>
                <a:cs typeface="+mn-lt"/>
                <a:sym typeface="Century Gothic"/>
              </a:rPr>
              <a:t> misleads, </a:t>
            </a:r>
            <a:r>
              <a:rPr lang="nl-NL" sz="3600" i="1" dirty="0" err="1">
                <a:solidFill>
                  <a:schemeClr val="dk1"/>
                </a:solidFill>
                <a:latin typeface="Century Gothic"/>
                <a:ea typeface="+mn-lt"/>
                <a:cs typeface="+mn-lt"/>
                <a:sym typeface="Century Gothic"/>
              </a:rPr>
              <a:t>hides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truth</a:t>
            </a:r>
            <a:r>
              <a:rPr lang="nl-NL" sz="3600" i="1" dirty="0">
                <a:solidFill>
                  <a:schemeClr val="dk1"/>
                </a:solidFill>
                <a:latin typeface="Century Gothic"/>
                <a:ea typeface="+mn-lt"/>
                <a:cs typeface="+mn-lt"/>
                <a:sym typeface="Century Gothic"/>
              </a:rPr>
              <a:t>, or </a:t>
            </a:r>
            <a:r>
              <a:rPr lang="nl-NL" sz="3600" i="1" dirty="0" err="1">
                <a:solidFill>
                  <a:schemeClr val="dk1"/>
                </a:solidFill>
                <a:latin typeface="Century Gothic"/>
                <a:ea typeface="+mn-lt"/>
                <a:cs typeface="+mn-lt"/>
                <a:sym typeface="Century Gothic"/>
              </a:rPr>
              <a:t>promotes</a:t>
            </a:r>
            <a:r>
              <a:rPr lang="nl-NL" sz="3600" i="1" dirty="0">
                <a:solidFill>
                  <a:schemeClr val="dk1"/>
                </a:solidFill>
                <a:latin typeface="Century Gothic"/>
                <a:ea typeface="+mn-lt"/>
                <a:cs typeface="+mn-lt"/>
                <a:sym typeface="Century Gothic"/>
              </a:rPr>
              <a:t> a belief, concept or </a:t>
            </a:r>
            <a:r>
              <a:rPr lang="nl-NL" sz="3600" i="1" dirty="0" err="1">
                <a:solidFill>
                  <a:schemeClr val="dk1"/>
                </a:solidFill>
                <a:latin typeface="Century Gothic"/>
                <a:ea typeface="+mn-lt"/>
                <a:cs typeface="+mn-lt"/>
                <a:sym typeface="Century Gothic"/>
              </a:rPr>
              <a:t>idea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that</a:t>
            </a:r>
            <a:r>
              <a:rPr lang="nl-NL" sz="3600" i="1" dirty="0">
                <a:solidFill>
                  <a:schemeClr val="dk1"/>
                </a:solidFill>
                <a:latin typeface="Century Gothic"/>
                <a:ea typeface="+mn-lt"/>
                <a:cs typeface="+mn-lt"/>
                <a:sym typeface="Century Gothic"/>
              </a:rPr>
              <a:t> is </a:t>
            </a:r>
            <a:r>
              <a:rPr lang="nl-NL" sz="3600" i="1" dirty="0" err="1">
                <a:solidFill>
                  <a:schemeClr val="dk1"/>
                </a:solidFill>
                <a:latin typeface="Century Gothic"/>
                <a:ea typeface="+mn-lt"/>
                <a:cs typeface="+mn-lt"/>
                <a:sym typeface="Century Gothic"/>
              </a:rPr>
              <a:t>not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entirely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true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312167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DECEPTION DANGER IV.</a:t>
            </a:r>
            <a:endParaRPr lang="nl-NL" sz="6600" b="1" i="1" dirty="0">
              <a:solidFill>
                <a:schemeClr val="dk1"/>
              </a:solidFill>
              <a:latin typeface="Century Gothic"/>
              <a:ea typeface="+mn-lt"/>
              <a:cs typeface="+mn-lt"/>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73843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552091"/>
            <a:ext cx="10848814" cy="345114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‘And my enemies are lively; they are strong; and my haters increase by deception.’</a:t>
            </a:r>
            <a:endParaRPr lang="en-US" dirty="0">
              <a:solidFill>
                <a:schemeClr val="dk1"/>
              </a:solidFill>
              <a:latin typeface="Calibri"/>
              <a:ea typeface="+mn-lt"/>
              <a:cs typeface="+mn-lt"/>
            </a:endParaRPr>
          </a:p>
          <a:p>
            <a:pPr marL="0" indent="0">
              <a:spcBef>
                <a:spcPts val="0"/>
              </a:spcBef>
              <a:buNone/>
            </a:pPr>
            <a:r>
              <a:rPr lang="en-GB" sz="3600" b="1" i="1" dirty="0">
                <a:solidFill>
                  <a:schemeClr val="dk1"/>
                </a:solidFill>
                <a:latin typeface="Century Gothic"/>
                <a:ea typeface="+mn-lt"/>
                <a:cs typeface="+mn-lt"/>
                <a:sym typeface="Century Gothic"/>
              </a:rPr>
              <a:t>(Ps 38:20)</a:t>
            </a:r>
            <a:endParaRPr lang="en-US" b="1">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582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72670"/>
            <a:ext cx="10848814" cy="323056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‘Hulle is </a:t>
            </a:r>
            <a:r>
              <a:rPr lang="en-GB" sz="3600" i="1" err="1">
                <a:solidFill>
                  <a:schemeClr val="dk1"/>
                </a:solidFill>
                <a:latin typeface="Century Gothic"/>
                <a:ea typeface="+mn-lt"/>
                <a:cs typeface="+mn-lt"/>
                <a:sym typeface="Century Gothic"/>
              </a:rPr>
              <a:t>swanger</a:t>
            </a:r>
            <a:r>
              <a:rPr lang="en-GB" sz="3600" i="1" dirty="0">
                <a:solidFill>
                  <a:schemeClr val="dk1"/>
                </a:solidFill>
                <a:latin typeface="Century Gothic"/>
                <a:ea typeface="+mn-lt"/>
                <a:cs typeface="+mn-lt"/>
                <a:sym typeface="Century Gothic"/>
              </a:rPr>
              <a:t> van </a:t>
            </a:r>
            <a:r>
              <a:rPr lang="en-GB" sz="3600" i="1" err="1">
                <a:solidFill>
                  <a:schemeClr val="dk1"/>
                </a:solidFill>
                <a:latin typeface="Century Gothic"/>
                <a:ea typeface="+mn-lt"/>
                <a:cs typeface="+mn-lt"/>
                <a:sym typeface="Century Gothic"/>
              </a:rPr>
              <a:t>moeite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onheil</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skoot</a:t>
            </a:r>
            <a:r>
              <a:rPr lang="en-GB" sz="3600" i="1" dirty="0">
                <a:solidFill>
                  <a:schemeClr val="dk1"/>
                </a:solidFill>
                <a:latin typeface="Century Gothic"/>
                <a:ea typeface="+mn-lt"/>
                <a:cs typeface="+mn-lt"/>
                <a:sym typeface="Century Gothic"/>
              </a:rPr>
              <a:t> bring </a:t>
            </a:r>
            <a:r>
              <a:rPr lang="en-GB" sz="3600" i="1" err="1">
                <a:solidFill>
                  <a:schemeClr val="dk1"/>
                </a:solidFill>
                <a:latin typeface="Century Gothic"/>
                <a:ea typeface="+mn-lt"/>
                <a:cs typeface="+mn-lt"/>
                <a:sym typeface="Century Gothic"/>
              </a:rPr>
              <a:t>bedrog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voort</a:t>
            </a:r>
            <a:r>
              <a:rPr lang="en-GB" sz="3600" i="1" dirty="0">
                <a:solidFill>
                  <a:schemeClr val="dk1"/>
                </a:solidFill>
                <a:latin typeface="Century Gothic"/>
                <a:ea typeface="+mn-lt"/>
                <a:cs typeface="+mn-lt"/>
                <a:sym typeface="Century Gothic"/>
              </a:rPr>
              <a:t>.’ </a:t>
            </a:r>
            <a:r>
              <a:rPr lang="en-GB" sz="3600" b="1" i="1" dirty="0">
                <a:solidFill>
                  <a:schemeClr val="dk1"/>
                </a:solidFill>
                <a:latin typeface="Century Gothic"/>
                <a:ea typeface="+mn-lt"/>
                <a:cs typeface="+mn-lt"/>
                <a:sym typeface="Century Gothic"/>
              </a:rPr>
              <a:t>(Job 15:35)</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56144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92460"/>
            <a:ext cx="10848814" cy="331077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‘They conceive trouble and give birth to evil, and their womb prepares deceit.’ </a:t>
            </a:r>
            <a:r>
              <a:rPr lang="en-GB" sz="3600" b="1" i="1" dirty="0">
                <a:solidFill>
                  <a:schemeClr val="dk1"/>
                </a:solidFill>
                <a:latin typeface="Century Gothic"/>
                <a:ea typeface="+mn-lt"/>
                <a:cs typeface="+mn-lt"/>
                <a:sym typeface="Century Gothic"/>
              </a:rPr>
              <a:t>(Job 15:35)</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96794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span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tong, </a:t>
            </a:r>
            <a:r>
              <a:rPr lang="en-GB" sz="3600" i="1" dirty="0"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boog, met </a:t>
            </a:r>
            <a:r>
              <a:rPr lang="en-GB" sz="3600" i="1" dirty="0" err="1">
                <a:solidFill>
                  <a:schemeClr val="dk1"/>
                </a:solidFill>
                <a:latin typeface="Century Gothic"/>
                <a:ea typeface="+mn-lt"/>
                <a:cs typeface="+mn-lt"/>
                <a:sym typeface="Century Gothic"/>
              </a:rPr>
              <a:t>leuens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volgens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magtig</a:t>
            </a:r>
            <a:r>
              <a:rPr lang="en-GB" sz="3600" i="1" dirty="0">
                <a:solidFill>
                  <a:schemeClr val="dk1"/>
                </a:solidFill>
                <a:latin typeface="Century Gothic"/>
                <a:ea typeface="+mn-lt"/>
                <a:cs typeface="+mn-lt"/>
                <a:sym typeface="Century Gothic"/>
              </a:rPr>
              <a:t> in die land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want van </a:t>
            </a:r>
            <a:r>
              <a:rPr lang="en-GB" sz="3600" i="1" dirty="0" err="1">
                <a:solidFill>
                  <a:schemeClr val="dk1"/>
                </a:solidFill>
                <a:latin typeface="Century Gothic"/>
                <a:ea typeface="+mn-lt"/>
                <a:cs typeface="+mn-lt"/>
                <a:sym typeface="Century Gothic"/>
              </a:rPr>
              <a:t>boosheid</a:t>
            </a:r>
            <a:r>
              <a:rPr lang="en-GB" sz="3600" i="1" dirty="0">
                <a:solidFill>
                  <a:schemeClr val="dk1"/>
                </a:solidFill>
                <a:latin typeface="Century Gothic"/>
                <a:ea typeface="+mn-lt"/>
                <a:cs typeface="+mn-lt"/>
                <a:sym typeface="Century Gothic"/>
              </a:rPr>
              <a:t> tot </a:t>
            </a:r>
            <a:r>
              <a:rPr lang="en-GB" sz="3600" i="1" dirty="0" err="1">
                <a:solidFill>
                  <a:schemeClr val="dk1"/>
                </a:solidFill>
                <a:latin typeface="Century Gothic"/>
                <a:ea typeface="+mn-lt"/>
                <a:cs typeface="+mn-lt"/>
                <a:sym typeface="Century Gothic"/>
              </a:rPr>
              <a:t>boosheid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voort</a:t>
            </a:r>
            <a:r>
              <a:rPr lang="en-GB" sz="3600" i="1" dirty="0">
                <a:solidFill>
                  <a:schemeClr val="dk1"/>
                </a:solidFill>
                <a:latin typeface="Century Gothic"/>
                <a:ea typeface="+mn-lt"/>
                <a:cs typeface="+mn-lt"/>
                <a:sym typeface="Century Gothic"/>
              </a:rPr>
              <a:t>, maar My ken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die HERE. Pas op, </a:t>
            </a:r>
            <a:r>
              <a:rPr lang="en-GB" sz="3600" i="1" dirty="0" err="1">
                <a:solidFill>
                  <a:schemeClr val="dk1"/>
                </a:solidFill>
                <a:latin typeface="Century Gothic"/>
                <a:ea typeface="+mn-lt"/>
                <a:cs typeface="+mn-lt"/>
                <a:sym typeface="Century Gothic"/>
              </a:rPr>
              <a:t>elkeen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vriend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vertrou</a:t>
            </a:r>
            <a:r>
              <a:rPr lang="en-GB" sz="3600" i="1" dirty="0">
                <a:solidFill>
                  <a:schemeClr val="dk1"/>
                </a:solidFill>
                <a:latin typeface="Century Gothic"/>
                <a:ea typeface="+mn-lt"/>
                <a:cs typeface="+mn-lt"/>
                <a:sym typeface="Century Gothic"/>
              </a:rPr>
              <a:t> op </a:t>
            </a:r>
            <a:r>
              <a:rPr lang="en-GB" sz="3600" i="1" dirty="0" err="1">
                <a:solidFill>
                  <a:schemeClr val="dk1"/>
                </a:solidFill>
                <a:latin typeface="Century Gothic"/>
                <a:ea typeface="+mn-lt"/>
                <a:cs typeface="+mn-lt"/>
                <a:sym typeface="Century Gothic"/>
              </a:rPr>
              <a:t>geen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broer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want </a:t>
            </a:r>
            <a:r>
              <a:rPr lang="en-GB" sz="3600" i="1" dirty="0" err="1">
                <a:solidFill>
                  <a:schemeClr val="dk1"/>
                </a:solidFill>
                <a:latin typeface="Century Gothic"/>
                <a:ea typeface="+mn-lt"/>
                <a:cs typeface="+mn-lt"/>
                <a:sym typeface="Century Gothic"/>
              </a:rPr>
              <a:t>elke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broer</a:t>
            </a:r>
            <a:r>
              <a:rPr lang="en-GB" sz="3600" i="1" dirty="0">
                <a:solidFill>
                  <a:schemeClr val="dk1"/>
                </a:solidFill>
                <a:latin typeface="Century Gothic"/>
                <a:ea typeface="+mn-lt"/>
                <a:cs typeface="+mn-lt"/>
                <a:sym typeface="Century Gothic"/>
              </a:rPr>
              <a:t> is net ‘n </a:t>
            </a:r>
            <a:r>
              <a:rPr lang="en-GB" sz="3600" i="1" dirty="0" err="1">
                <a:solidFill>
                  <a:schemeClr val="dk1"/>
                </a:solidFill>
                <a:latin typeface="Century Gothic"/>
                <a:ea typeface="+mn-lt"/>
                <a:cs typeface="+mn-lt"/>
                <a:sym typeface="Century Gothic"/>
              </a:rPr>
              <a:t>onderkruiper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elke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vriend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gaan</a:t>
            </a:r>
            <a:r>
              <a:rPr lang="en-GB" sz="3600" i="1" dirty="0">
                <a:solidFill>
                  <a:schemeClr val="dk1"/>
                </a:solidFill>
                <a:latin typeface="Century Gothic"/>
                <a:ea typeface="+mn-lt"/>
                <a:cs typeface="+mn-lt"/>
                <a:sym typeface="Century Gothic"/>
              </a:rPr>
              <a:t> om met </a:t>
            </a:r>
            <a:r>
              <a:rPr lang="en-GB" sz="3600" i="1" dirty="0" err="1">
                <a:solidFill>
                  <a:schemeClr val="dk1"/>
                </a:solidFill>
                <a:latin typeface="Century Gothic"/>
                <a:ea typeface="+mn-lt"/>
                <a:cs typeface="+mn-lt"/>
                <a:sym typeface="Century Gothic"/>
              </a:rPr>
              <a:t>kwaadsprekery</a:t>
            </a:r>
            <a:r>
              <a:rPr lang="en-GB"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46138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bedrieg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elkeen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vriend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praat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waarheid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hul</a:t>
            </a:r>
            <a:r>
              <a:rPr lang="en-GB" sz="3600" i="1" dirty="0">
                <a:solidFill>
                  <a:schemeClr val="dk1"/>
                </a:solidFill>
                <a:latin typeface="Century Gothic"/>
                <a:ea typeface="+mn-lt"/>
                <a:cs typeface="+mn-lt"/>
                <a:sym typeface="Century Gothic"/>
              </a:rPr>
              <a:t> tong </a:t>
            </a:r>
            <a:r>
              <a:rPr lang="en-GB" sz="3600" i="1" err="1">
                <a:solidFill>
                  <a:schemeClr val="dk1"/>
                </a:solidFill>
                <a:latin typeface="Century Gothic"/>
                <a:ea typeface="+mn-lt"/>
                <a:cs typeface="+mn-lt"/>
                <a:sym typeface="Century Gothic"/>
              </a:rPr>
              <a:t>geleer</a:t>
            </a:r>
            <a:r>
              <a:rPr lang="en-GB" sz="3600" i="1" dirty="0">
                <a:solidFill>
                  <a:schemeClr val="dk1"/>
                </a:solidFill>
                <a:latin typeface="Century Gothic"/>
                <a:ea typeface="+mn-lt"/>
                <a:cs typeface="+mn-lt"/>
                <a:sym typeface="Century Gothic"/>
              </a:rPr>
              <a:t> om </a:t>
            </a:r>
            <a:r>
              <a:rPr lang="en-GB" sz="3600" i="1" err="1">
                <a:solidFill>
                  <a:schemeClr val="dk1"/>
                </a:solidFill>
                <a:latin typeface="Century Gothic"/>
                <a:ea typeface="+mn-lt"/>
                <a:cs typeface="+mn-lt"/>
                <a:sym typeface="Century Gothic"/>
              </a:rPr>
              <a:t>leuens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praat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moeg</a:t>
            </a:r>
            <a:r>
              <a:rPr lang="en-GB" sz="3600" i="1" dirty="0">
                <a:solidFill>
                  <a:schemeClr val="dk1"/>
                </a:solidFill>
                <a:latin typeface="Century Gothic"/>
                <a:ea typeface="+mn-lt"/>
                <a:cs typeface="+mn-lt"/>
                <a:sym typeface="Century Gothic"/>
              </a:rPr>
              <a:t> met </a:t>
            </a:r>
            <a:r>
              <a:rPr lang="en-GB" sz="3600" i="1" err="1">
                <a:solidFill>
                  <a:schemeClr val="dk1"/>
                </a:solidFill>
                <a:latin typeface="Century Gothic"/>
                <a:ea typeface="+mn-lt"/>
                <a:cs typeface="+mn-lt"/>
                <a:sym typeface="Century Gothic"/>
              </a:rPr>
              <a:t>verdraaiery</a:t>
            </a:r>
            <a:r>
              <a:rPr lang="en-GB" sz="3600" i="1" dirty="0">
                <a:solidFill>
                  <a:schemeClr val="dk1"/>
                </a:solidFill>
                <a:latin typeface="Century Gothic"/>
                <a:ea typeface="+mn-lt"/>
                <a:cs typeface="+mn-lt"/>
                <a:sym typeface="Century Gothic"/>
              </a:rPr>
              <a:t>. Jou </a:t>
            </a:r>
            <a:r>
              <a:rPr lang="en-GB" sz="3600" i="1" err="1">
                <a:solidFill>
                  <a:schemeClr val="dk1"/>
                </a:solidFill>
                <a:latin typeface="Century Gothic"/>
                <a:ea typeface="+mn-lt"/>
                <a:cs typeface="+mn-lt"/>
                <a:sym typeface="Century Gothic"/>
              </a:rPr>
              <a:t>woning</a:t>
            </a:r>
            <a:r>
              <a:rPr lang="en-GB" sz="3600" i="1" dirty="0">
                <a:solidFill>
                  <a:schemeClr val="dk1"/>
                </a:solidFill>
                <a:latin typeface="Century Gothic"/>
                <a:ea typeface="+mn-lt"/>
                <a:cs typeface="+mn-lt"/>
                <a:sym typeface="Century Gothic"/>
              </a:rPr>
              <a:t> is in die </a:t>
            </a:r>
            <a:r>
              <a:rPr lang="en-GB" sz="3600" i="1" err="1">
                <a:solidFill>
                  <a:schemeClr val="dk1"/>
                </a:solidFill>
                <a:latin typeface="Century Gothic"/>
                <a:ea typeface="+mn-lt"/>
                <a:cs typeface="+mn-lt"/>
                <a:sym typeface="Century Gothic"/>
              </a:rPr>
              <a:t>midde</a:t>
            </a:r>
            <a:r>
              <a:rPr lang="en-GB" sz="3600" i="1" dirty="0">
                <a:solidFill>
                  <a:schemeClr val="dk1"/>
                </a:solidFill>
                <a:latin typeface="Century Gothic"/>
                <a:ea typeface="+mn-lt"/>
                <a:cs typeface="+mn-lt"/>
                <a:sym typeface="Century Gothic"/>
              </a:rPr>
              <a:t> van </a:t>
            </a:r>
            <a:r>
              <a:rPr lang="en-GB" sz="3600" i="1" err="1">
                <a:solidFill>
                  <a:schemeClr val="dk1"/>
                </a:solidFill>
                <a:latin typeface="Century Gothic"/>
                <a:ea typeface="+mn-lt"/>
                <a:cs typeface="+mn-lt"/>
                <a:sym typeface="Century Gothic"/>
              </a:rPr>
              <a:t>bedrog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deur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bedrog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weier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om My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ken, </a:t>
            </a:r>
            <a:r>
              <a:rPr lang="en-GB" sz="3600" i="1" err="1">
                <a:solidFill>
                  <a:schemeClr val="dk1"/>
                </a:solidFill>
                <a:latin typeface="Century Gothic"/>
                <a:ea typeface="+mn-lt"/>
                <a:cs typeface="+mn-lt"/>
                <a:sym typeface="Century Gothic"/>
              </a:rPr>
              <a:t>spreek</a:t>
            </a:r>
            <a:r>
              <a:rPr lang="en-GB" sz="3600" i="1" dirty="0">
                <a:solidFill>
                  <a:schemeClr val="dk1"/>
                </a:solidFill>
                <a:latin typeface="Century Gothic"/>
                <a:ea typeface="+mn-lt"/>
                <a:cs typeface="+mn-lt"/>
                <a:sym typeface="Century Gothic"/>
              </a:rPr>
              <a:t> die HERE.’ </a:t>
            </a:r>
            <a:r>
              <a:rPr lang="en-GB" sz="3600" b="1" i="1" dirty="0">
                <a:solidFill>
                  <a:schemeClr val="dk1"/>
                </a:solidFill>
                <a:latin typeface="Century Gothic"/>
                <a:ea typeface="+mn-lt"/>
                <a:cs typeface="+mn-lt"/>
                <a:sym typeface="Century Gothic"/>
              </a:rPr>
              <a:t>(Jer 9:3-6)</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8168756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3303</TotalTime>
  <Words>1332</Words>
  <Application>Microsoft Office PowerPoint</Application>
  <PresentationFormat>Widescreen</PresentationFormat>
  <Paragraphs>115</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667</cp:revision>
  <dcterms:created xsi:type="dcterms:W3CDTF">2020-05-26T13:44:35Z</dcterms:created>
  <dcterms:modified xsi:type="dcterms:W3CDTF">2023-08-11T15:03:34Z</dcterms:modified>
  <cp:contentStatus/>
</cp:coreProperties>
</file>