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1430" r:id="rId2"/>
    <p:sldId id="1469" r:id="rId3"/>
    <p:sldId id="1470" r:id="rId4"/>
    <p:sldId id="1401" r:id="rId5"/>
    <p:sldId id="1537" r:id="rId6"/>
    <p:sldId id="1538" r:id="rId7"/>
    <p:sldId id="1539" r:id="rId8"/>
    <p:sldId id="1540" r:id="rId9"/>
    <p:sldId id="1542" r:id="rId10"/>
    <p:sldId id="1543" r:id="rId11"/>
    <p:sldId id="1544" r:id="rId12"/>
    <p:sldId id="1545" r:id="rId13"/>
    <p:sldId id="1509" r:id="rId14"/>
    <p:sldId id="1546" r:id="rId15"/>
    <p:sldId id="1548" r:id="rId16"/>
    <p:sldId id="1549" r:id="rId17"/>
    <p:sldId id="1551" r:id="rId18"/>
    <p:sldId id="1553" r:id="rId19"/>
    <p:sldId id="1555" r:id="rId20"/>
    <p:sldId id="1556" r:id="rId21"/>
    <p:sldId id="1558" r:id="rId22"/>
    <p:sldId id="1559" r:id="rId23"/>
    <p:sldId id="1560" r:id="rId24"/>
    <p:sldId id="1561" r:id="rId25"/>
    <p:sldId id="1562" r:id="rId26"/>
    <p:sldId id="1563" r:id="rId27"/>
    <p:sldId id="1564" r:id="rId28"/>
    <p:sldId id="1565" r:id="rId29"/>
    <p:sldId id="1566" r:id="rId30"/>
    <p:sldId id="1567" r:id="rId31"/>
    <p:sldId id="1568" r:id="rId32"/>
    <p:sldId id="1569" r:id="rId33"/>
    <p:sldId id="1570" r:id="rId34"/>
    <p:sldId id="1571" r:id="rId35"/>
    <p:sldId id="1572" r:id="rId36"/>
    <p:sldId id="1573" r:id="rId37"/>
    <p:sldId id="1574" r:id="rId38"/>
    <p:sldId id="1575" r:id="rId39"/>
    <p:sldId id="1576" r:id="rId40"/>
    <p:sldId id="1577" r:id="rId41"/>
    <p:sldId id="1578" r:id="rId42"/>
    <p:sldId id="1579" r:id="rId43"/>
    <p:sldId id="1580" r:id="rId44"/>
    <p:sldId id="1581" r:id="rId45"/>
    <p:sldId id="1582" r:id="rId46"/>
    <p:sldId id="1583" r:id="rId47"/>
    <p:sldId id="1584" r:id="rId48"/>
    <p:sldId id="1585" r:id="rId49"/>
    <p:sldId id="1586" r:id="rId50"/>
    <p:sldId id="1587" r:id="rId51"/>
    <p:sldId id="1588" r:id="rId52"/>
    <p:sldId id="1589" r:id="rId53"/>
    <p:sldId id="1590" r:id="rId54"/>
    <p:sldId id="1591" r:id="rId55"/>
    <p:sldId id="1592" r:id="rId56"/>
    <p:sldId id="1593" r:id="rId57"/>
    <p:sldId id="1594" r:id="rId58"/>
    <p:sldId id="1595" r:id="rId59"/>
    <p:sldId id="1596" r:id="rId60"/>
    <p:sldId id="1597" r:id="rId61"/>
    <p:sldId id="1598" r:id="rId62"/>
    <p:sldId id="1507"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FE0363-E5AD-49A2-8E64-FC0561BF4FC9}" v="273" dt="2023-08-11T15:03:17.226"/>
    <p1510:client id="{77607C52-2D0D-492B-B209-DD0E8BB65839}" v="291" dt="2023-08-25T14:48:46.585"/>
    <p1510:client id="{B657E600-BBCC-476C-B101-46E90E733DF6}" v="4" dt="2023-07-29T17:40:42.801"/>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104" d="100"/>
          <a:sy n="104" d="100"/>
        </p:scale>
        <p:origin x="1014"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25114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053136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163136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1513213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760480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435910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2687484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851366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593394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63433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163134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747042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3788560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953911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259715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3956628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445753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572606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221304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774785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408344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712209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949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3953454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15787310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8125344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120595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392946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889873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19653974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8467645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954199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519056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4817898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42762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11191243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2674804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39019517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2369230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31141061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28734207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3151448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1704207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5006351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7244097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8277759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30922169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53</a:t>
            </a:fld>
            <a:endParaRPr lang="en-US"/>
          </a:p>
        </p:txBody>
      </p:sp>
    </p:spTree>
    <p:extLst>
      <p:ext uri="{BB962C8B-B14F-4D97-AF65-F5344CB8AC3E}">
        <p14:creationId xmlns:p14="http://schemas.microsoft.com/office/powerpoint/2010/main" val="34281581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54</a:t>
            </a:fld>
            <a:endParaRPr lang="en-US"/>
          </a:p>
        </p:txBody>
      </p:sp>
    </p:spTree>
    <p:extLst>
      <p:ext uri="{BB962C8B-B14F-4D97-AF65-F5344CB8AC3E}">
        <p14:creationId xmlns:p14="http://schemas.microsoft.com/office/powerpoint/2010/main" val="24581079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55</a:t>
            </a:fld>
            <a:endParaRPr lang="en-US"/>
          </a:p>
        </p:txBody>
      </p:sp>
    </p:spTree>
    <p:extLst>
      <p:ext uri="{BB962C8B-B14F-4D97-AF65-F5344CB8AC3E}">
        <p14:creationId xmlns:p14="http://schemas.microsoft.com/office/powerpoint/2010/main" val="17449303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56</a:t>
            </a:fld>
            <a:endParaRPr lang="en-US"/>
          </a:p>
        </p:txBody>
      </p:sp>
    </p:spTree>
    <p:extLst>
      <p:ext uri="{BB962C8B-B14F-4D97-AF65-F5344CB8AC3E}">
        <p14:creationId xmlns:p14="http://schemas.microsoft.com/office/powerpoint/2010/main" val="28077253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57</a:t>
            </a:fld>
            <a:endParaRPr lang="en-US"/>
          </a:p>
        </p:txBody>
      </p:sp>
    </p:spTree>
    <p:extLst>
      <p:ext uri="{BB962C8B-B14F-4D97-AF65-F5344CB8AC3E}">
        <p14:creationId xmlns:p14="http://schemas.microsoft.com/office/powerpoint/2010/main" val="36232427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58</a:t>
            </a:fld>
            <a:endParaRPr lang="en-US"/>
          </a:p>
        </p:txBody>
      </p:sp>
    </p:spTree>
    <p:extLst>
      <p:ext uri="{BB962C8B-B14F-4D97-AF65-F5344CB8AC3E}">
        <p14:creationId xmlns:p14="http://schemas.microsoft.com/office/powerpoint/2010/main" val="9418301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59</a:t>
            </a:fld>
            <a:endParaRPr lang="en-US"/>
          </a:p>
        </p:txBody>
      </p:sp>
    </p:spTree>
    <p:extLst>
      <p:ext uri="{BB962C8B-B14F-4D97-AF65-F5344CB8AC3E}">
        <p14:creationId xmlns:p14="http://schemas.microsoft.com/office/powerpoint/2010/main" val="3557660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9113171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60</a:t>
            </a:fld>
            <a:endParaRPr lang="en-US"/>
          </a:p>
        </p:txBody>
      </p:sp>
    </p:spTree>
    <p:extLst>
      <p:ext uri="{BB962C8B-B14F-4D97-AF65-F5344CB8AC3E}">
        <p14:creationId xmlns:p14="http://schemas.microsoft.com/office/powerpoint/2010/main" val="616416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61</a:t>
            </a:fld>
            <a:endParaRPr lang="en-US"/>
          </a:p>
        </p:txBody>
      </p:sp>
    </p:spTree>
    <p:extLst>
      <p:ext uri="{BB962C8B-B14F-4D97-AF65-F5344CB8AC3E}">
        <p14:creationId xmlns:p14="http://schemas.microsoft.com/office/powerpoint/2010/main" val="11258239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1402965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227267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830924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60433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8/25/2023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8/25/2023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61328"/>
            <a:ext cx="10848814" cy="374190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At the beginning of Judges 13 in the Bible we find God furiously fed up with His people. He was so disgusted with their disobedience and rebellion that He decided to hand them over to the ruthless and cruel Philistines, their enemies.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81091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353449"/>
            <a:ext cx="10848814" cy="364978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a:t>
            </a:r>
            <a:r>
              <a:rPr lang="en-GB" sz="3600" i="1" dirty="0" err="1">
                <a:solidFill>
                  <a:schemeClr val="dk1"/>
                </a:solidFill>
                <a:latin typeface="Century Gothic"/>
                <a:ea typeface="+mn-lt"/>
                <a:cs typeface="+mn-lt"/>
                <a:sym typeface="Century Gothic"/>
              </a:rPr>
              <a:t>vra</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Wie het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En </a:t>
            </a:r>
            <a:r>
              <a:rPr lang="en-GB" sz="3600" i="1" dirty="0"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Simson, die </a:t>
            </a:r>
            <a:r>
              <a:rPr lang="en-GB" sz="3600" i="1" dirty="0" err="1">
                <a:solidFill>
                  <a:schemeClr val="dk1"/>
                </a:solidFill>
                <a:latin typeface="Century Gothic"/>
                <a:ea typeface="+mn-lt"/>
                <a:cs typeface="+mn-lt"/>
                <a:sym typeface="Century Gothic"/>
              </a:rPr>
              <a:t>skoonseun</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Timniet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omdat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dié</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vrou </a:t>
            </a:r>
            <a:r>
              <a:rPr lang="en-GB" sz="3600" i="1" dirty="0" err="1">
                <a:solidFill>
                  <a:schemeClr val="dk1"/>
                </a:solidFill>
                <a:latin typeface="Century Gothic"/>
                <a:ea typeface="+mn-lt"/>
                <a:cs typeface="+mn-lt"/>
                <a:sym typeface="Century Gothic"/>
              </a:rPr>
              <a:t>geneem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metgesel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gegee</a:t>
            </a:r>
            <a:r>
              <a:rPr lang="en-GB" sz="3600" i="1" dirty="0">
                <a:solidFill>
                  <a:schemeClr val="dk1"/>
                </a:solidFill>
                <a:latin typeface="Century Gothic"/>
                <a:ea typeface="+mn-lt"/>
                <a:cs typeface="+mn-lt"/>
                <a:sym typeface="Century Gothic"/>
              </a:rPr>
              <a:t> het.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0402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6695" y="1996563"/>
            <a:ext cx="10917612" cy="400667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die </a:t>
            </a:r>
            <a:r>
              <a:rPr lang="en-GB" sz="3600" i="1"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opgetrek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se huis met </a:t>
            </a:r>
            <a:r>
              <a:rPr lang="en-GB" sz="3600" i="1" err="1">
                <a:solidFill>
                  <a:schemeClr val="dk1"/>
                </a:solidFill>
                <a:latin typeface="Century Gothic"/>
                <a:ea typeface="+mn-lt"/>
                <a:cs typeface="+mn-lt"/>
                <a:sym typeface="Century Gothic"/>
              </a:rPr>
              <a:t>vuur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verbrand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Daarop</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Simson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As </a:t>
            </a:r>
            <a:r>
              <a:rPr lang="en-GB" sz="3600" i="1"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so </a:t>
            </a:r>
            <a:r>
              <a:rPr lang="en-GB" sz="3600" i="1" err="1">
                <a:solidFill>
                  <a:schemeClr val="dk1"/>
                </a:solidFill>
                <a:latin typeface="Century Gothic"/>
                <a:ea typeface="+mn-lt"/>
                <a:cs typeface="+mn-lt"/>
                <a:sym typeface="Century Gothic"/>
              </a:rPr>
              <a:t>maak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sal</a:t>
            </a:r>
            <a:r>
              <a:rPr lang="en-GB" sz="3600" i="1" dirty="0">
                <a:solidFill>
                  <a:schemeClr val="dk1"/>
                </a:solidFill>
                <a:latin typeface="Century Gothic"/>
                <a:ea typeface="+mn-lt"/>
                <a:cs typeface="+mn-lt"/>
                <a:sym typeface="Century Gothic"/>
              </a:rPr>
              <a:t> ek </a:t>
            </a:r>
            <a:r>
              <a:rPr lang="en-GB" sz="3600" i="1" err="1">
                <a:solidFill>
                  <a:schemeClr val="dk1"/>
                </a:solidFill>
                <a:latin typeface="Century Gothic"/>
                <a:ea typeface="+mn-lt"/>
                <a:cs typeface="+mn-lt"/>
                <a:sym typeface="Century Gothic"/>
              </a:rPr>
              <a:t>sekerlik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rus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voordat</a:t>
            </a:r>
            <a:r>
              <a:rPr lang="en-GB" sz="3600" i="1" dirty="0">
                <a:solidFill>
                  <a:schemeClr val="dk1"/>
                </a:solidFill>
                <a:latin typeface="Century Gothic"/>
                <a:ea typeface="+mn-lt"/>
                <a:cs typeface="+mn-lt"/>
                <a:sym typeface="Century Gothic"/>
              </a:rPr>
              <a:t> ek my op </a:t>
            </a:r>
            <a:r>
              <a:rPr lang="en-GB" sz="3600" i="1"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gewreek</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En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lendelam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geslaan</a:t>
            </a:r>
            <a:r>
              <a:rPr lang="en-GB" sz="3600" i="1" dirty="0">
                <a:solidFill>
                  <a:schemeClr val="dk1"/>
                </a:solidFill>
                <a:latin typeface="Century Gothic"/>
                <a:ea typeface="+mn-lt"/>
                <a:cs typeface="+mn-lt"/>
                <a:sym typeface="Century Gothic"/>
              </a:rPr>
              <a:t>, ‘n </a:t>
            </a:r>
            <a:r>
              <a:rPr lang="en-GB" sz="3600" i="1" err="1">
                <a:solidFill>
                  <a:schemeClr val="dk1"/>
                </a:solidFill>
                <a:latin typeface="Century Gothic"/>
                <a:ea typeface="+mn-lt"/>
                <a:cs typeface="+mn-lt"/>
                <a:sym typeface="Century Gothic"/>
              </a:rPr>
              <a:t>groot</a:t>
            </a:r>
            <a:r>
              <a:rPr lang="en-GB" sz="3600" i="1" dirty="0">
                <a:solidFill>
                  <a:schemeClr val="dk1"/>
                </a:solidFill>
                <a:latin typeface="Century Gothic"/>
                <a:ea typeface="+mn-lt"/>
                <a:cs typeface="+mn-lt"/>
                <a:sym typeface="Century Gothic"/>
              </a:rPr>
              <a:t> slag. En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afgegaan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gebly</a:t>
            </a:r>
            <a:r>
              <a:rPr lang="en-GB" sz="3600" i="1" dirty="0">
                <a:solidFill>
                  <a:schemeClr val="dk1"/>
                </a:solidFill>
                <a:latin typeface="Century Gothic"/>
                <a:ea typeface="+mn-lt"/>
                <a:cs typeface="+mn-lt"/>
                <a:sym typeface="Century Gothic"/>
              </a:rPr>
              <a:t> in die </a:t>
            </a:r>
            <a:r>
              <a:rPr lang="en-GB" sz="3600" i="1" err="1">
                <a:solidFill>
                  <a:schemeClr val="dk1"/>
                </a:solidFill>
                <a:latin typeface="Century Gothic"/>
                <a:ea typeface="+mn-lt"/>
                <a:cs typeface="+mn-lt"/>
                <a:sym typeface="Century Gothic"/>
              </a:rPr>
              <a:t>rotskloof</a:t>
            </a:r>
            <a:r>
              <a:rPr lang="en-GB" sz="3600" i="1" dirty="0">
                <a:solidFill>
                  <a:schemeClr val="dk1"/>
                </a:solidFill>
                <a:latin typeface="Century Gothic"/>
                <a:ea typeface="+mn-lt"/>
                <a:cs typeface="+mn-lt"/>
                <a:sym typeface="Century Gothic"/>
              </a:rPr>
              <a:t> van Etam.</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488616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047" y="2112310"/>
            <a:ext cx="10922260" cy="389092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Toe trek die </a:t>
            </a:r>
            <a:r>
              <a:rPr lang="en-GB" sz="3600" i="1"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nader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slaan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laer</a:t>
            </a:r>
            <a:r>
              <a:rPr lang="en-GB" sz="3600" i="1" dirty="0">
                <a:solidFill>
                  <a:schemeClr val="dk1"/>
                </a:solidFill>
                <a:latin typeface="Century Gothic"/>
                <a:ea typeface="+mn-lt"/>
                <a:cs typeface="+mn-lt"/>
                <a:sym typeface="Century Gothic"/>
              </a:rPr>
              <a:t> op in Juda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sprei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hulleself</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uit</a:t>
            </a:r>
            <a:r>
              <a:rPr lang="en-GB" sz="3600" i="1" dirty="0">
                <a:solidFill>
                  <a:schemeClr val="dk1"/>
                </a:solidFill>
                <a:latin typeface="Century Gothic"/>
                <a:ea typeface="+mn-lt"/>
                <a:cs typeface="+mn-lt"/>
                <a:sym typeface="Century Gothic"/>
              </a:rPr>
              <a:t> by Legi. En die </a:t>
            </a:r>
            <a:r>
              <a:rPr lang="en-GB" sz="3600" i="1" err="1">
                <a:solidFill>
                  <a:schemeClr val="dk1"/>
                </a:solidFill>
                <a:latin typeface="Century Gothic"/>
                <a:ea typeface="+mn-lt"/>
                <a:cs typeface="+mn-lt"/>
                <a:sym typeface="Century Gothic"/>
              </a:rPr>
              <a:t>manne</a:t>
            </a:r>
            <a:r>
              <a:rPr lang="en-GB" sz="3600" i="1" dirty="0">
                <a:solidFill>
                  <a:schemeClr val="dk1"/>
                </a:solidFill>
                <a:latin typeface="Century Gothic"/>
                <a:ea typeface="+mn-lt"/>
                <a:cs typeface="+mn-lt"/>
                <a:sym typeface="Century Gothic"/>
              </a:rPr>
              <a:t> van Juda </a:t>
            </a:r>
            <a:r>
              <a:rPr lang="en-GB" sz="3600" i="1" err="1">
                <a:solidFill>
                  <a:schemeClr val="dk1"/>
                </a:solidFill>
                <a:latin typeface="Century Gothic"/>
                <a:ea typeface="+mn-lt"/>
                <a:cs typeface="+mn-lt"/>
                <a:sym typeface="Century Gothic"/>
              </a:rPr>
              <a:t>vra</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Waarom</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julle</a:t>
            </a:r>
            <a:r>
              <a:rPr lang="en-GB" sz="3600" i="1" dirty="0">
                <a:solidFill>
                  <a:schemeClr val="dk1"/>
                </a:solidFill>
                <a:latin typeface="Century Gothic"/>
                <a:ea typeface="+mn-lt"/>
                <a:cs typeface="+mn-lt"/>
                <a:sym typeface="Century Gothic"/>
              </a:rPr>
              <a:t> teen </a:t>
            </a:r>
            <a:r>
              <a:rPr lang="en-GB" sz="3600" i="1"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opgetrek</a:t>
            </a:r>
            <a:r>
              <a:rPr lang="en-GB" sz="3600" i="1" dirty="0">
                <a:solidFill>
                  <a:schemeClr val="dk1"/>
                </a:solidFill>
                <a:latin typeface="Century Gothic"/>
                <a:ea typeface="+mn-lt"/>
                <a:cs typeface="+mn-lt"/>
                <a:sym typeface="Century Gothic"/>
              </a:rPr>
              <a:t>? En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sê</a:t>
            </a:r>
            <a:r>
              <a:rPr lang="en-GB" sz="3600" i="1" dirty="0">
                <a:solidFill>
                  <a:schemeClr val="dk1"/>
                </a:solidFill>
                <a:latin typeface="Century Gothic"/>
                <a:ea typeface="+mn-lt"/>
                <a:cs typeface="+mn-lt"/>
                <a:sym typeface="Century Gothic"/>
              </a:rPr>
              <a:t>: Ons het </a:t>
            </a:r>
            <a:r>
              <a:rPr lang="en-GB" sz="3600" i="1" err="1">
                <a:solidFill>
                  <a:schemeClr val="dk1"/>
                </a:solidFill>
                <a:latin typeface="Century Gothic"/>
                <a:ea typeface="+mn-lt"/>
                <a:cs typeface="+mn-lt"/>
                <a:sym typeface="Century Gothic"/>
              </a:rPr>
              <a:t>opgetrek</a:t>
            </a:r>
            <a:r>
              <a:rPr lang="en-GB" sz="3600" i="1" dirty="0">
                <a:solidFill>
                  <a:schemeClr val="dk1"/>
                </a:solidFill>
                <a:latin typeface="Century Gothic"/>
                <a:ea typeface="+mn-lt"/>
                <a:cs typeface="+mn-lt"/>
                <a:sym typeface="Century Gothic"/>
              </a:rPr>
              <a:t> om Simson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bind, om </a:t>
            </a:r>
            <a:r>
              <a:rPr lang="en-GB" sz="3600" i="1"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doen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soos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het.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15817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63730"/>
            <a:ext cx="10848814" cy="392834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trek drie </a:t>
            </a:r>
            <a:r>
              <a:rPr lang="nl-NL" sz="3600" i="1" dirty="0" err="1">
                <a:solidFill>
                  <a:schemeClr val="dk1"/>
                </a:solidFill>
                <a:latin typeface="Century Gothic"/>
                <a:ea typeface="+mn-lt"/>
                <a:cs typeface="+mn-lt"/>
                <a:sym typeface="Century Gothic"/>
              </a:rPr>
              <a:t>duisend</a:t>
            </a:r>
            <a:r>
              <a:rPr lang="nl-NL" sz="3600" i="1" dirty="0">
                <a:solidFill>
                  <a:schemeClr val="dk1"/>
                </a:solidFill>
                <a:latin typeface="Century Gothic"/>
                <a:ea typeface="+mn-lt"/>
                <a:cs typeface="+mn-lt"/>
                <a:sym typeface="Century Gothic"/>
              </a:rPr>
              <a:t> man uit Juda af na die rotskloof van Etam en </a:t>
            </a:r>
            <a:r>
              <a:rPr lang="nl-NL" sz="3600" i="1" dirty="0" err="1">
                <a:solidFill>
                  <a:schemeClr val="dk1"/>
                </a:solidFill>
                <a:latin typeface="Century Gothic"/>
                <a:ea typeface="+mn-lt"/>
                <a:cs typeface="+mn-lt"/>
                <a:sym typeface="Century Gothic"/>
              </a:rPr>
              <a:t>vra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Simson: Weet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dat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oor ons heers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en wat het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ons nou </a:t>
            </a:r>
            <a:r>
              <a:rPr lang="nl-NL" sz="3600" i="1" dirty="0" err="1">
                <a:solidFill>
                  <a:schemeClr val="dk1"/>
                </a:solidFill>
                <a:latin typeface="Century Gothic"/>
                <a:ea typeface="+mn-lt"/>
                <a:cs typeface="+mn-lt"/>
                <a:sym typeface="Century Gothic"/>
              </a:rPr>
              <a:t>aangedoen</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1"/>
            <a:ext cx="10848814" cy="340748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aan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Soos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gedoen</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aan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gedoen</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695729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1"/>
            <a:ext cx="10848814" cy="340748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hom: Ons het </a:t>
            </a:r>
            <a:r>
              <a:rPr lang="nl-NL" sz="3600" i="1" dirty="0" err="1">
                <a:solidFill>
                  <a:schemeClr val="dk1"/>
                </a:solidFill>
                <a:latin typeface="Century Gothic"/>
                <a:ea typeface="+mn-lt"/>
                <a:cs typeface="+mn-lt"/>
                <a:sym typeface="Century Gothic"/>
              </a:rPr>
              <a:t>afgekom</a:t>
            </a:r>
            <a:r>
              <a:rPr lang="nl-NL" sz="3600" i="1" dirty="0">
                <a:solidFill>
                  <a:schemeClr val="dk1"/>
                </a:solidFill>
                <a:latin typeface="Century Gothic"/>
                <a:ea typeface="+mn-lt"/>
                <a:cs typeface="+mn-lt"/>
                <a:sym typeface="Century Gothic"/>
              </a:rPr>
              <a:t> om jou te bind, om jou oor te </a:t>
            </a:r>
            <a:r>
              <a:rPr lang="nl-NL" sz="3600" i="1" dirty="0" err="1">
                <a:solidFill>
                  <a:schemeClr val="dk1"/>
                </a:solidFill>
                <a:latin typeface="Century Gothic"/>
                <a:ea typeface="+mn-lt"/>
                <a:cs typeface="+mn-lt"/>
                <a:sym typeface="Century Gothic"/>
              </a:rPr>
              <a:t>gee</a:t>
            </a:r>
            <a:r>
              <a:rPr lang="nl-NL" sz="3600" i="1" dirty="0">
                <a:solidFill>
                  <a:schemeClr val="dk1"/>
                </a:solidFill>
                <a:latin typeface="Century Gothic"/>
                <a:ea typeface="+mn-lt"/>
                <a:cs typeface="+mn-lt"/>
                <a:sym typeface="Century Gothic"/>
              </a:rPr>
              <a:t> in die hand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54281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340895"/>
            <a:ext cx="10848814" cy="385118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Simson </a:t>
            </a:r>
            <a:r>
              <a:rPr lang="nl-NL" sz="3600" i="1"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aan </a:t>
            </a:r>
            <a:r>
              <a:rPr lang="nl-NL" sz="3600" i="1"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Sweer</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dat </a:t>
            </a:r>
            <a:r>
              <a:rPr lang="nl-NL" sz="3600" i="1" err="1">
                <a:solidFill>
                  <a:schemeClr val="dk1"/>
                </a:solidFill>
                <a:latin typeface="Century Gothic"/>
                <a:ea typeface="+mn-lt"/>
                <a:cs typeface="+mn-lt"/>
                <a:sym typeface="Century Gothic"/>
              </a:rPr>
              <a:t>julle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self</a:t>
            </a:r>
            <a:r>
              <a:rPr lang="nl-NL" sz="3600" i="1" dirty="0">
                <a:solidFill>
                  <a:schemeClr val="dk1"/>
                </a:solidFill>
                <a:latin typeface="Century Gothic"/>
                <a:ea typeface="+mn-lt"/>
                <a:cs typeface="+mn-lt"/>
                <a:sym typeface="Century Gothic"/>
              </a:rPr>
              <a:t> op </a:t>
            </a:r>
            <a:r>
              <a:rPr lang="nl-NL" sz="3600" i="1"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aanval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En </a:t>
            </a:r>
            <a:r>
              <a:rPr lang="nl-NL" sz="3600" i="1"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antwoord hom: Nee, ons </a:t>
            </a:r>
            <a:r>
              <a:rPr lang="nl-NL" sz="3600" i="1"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jou net </a:t>
            </a:r>
            <a:r>
              <a:rPr lang="nl-NL" sz="3600" i="1" err="1">
                <a:solidFill>
                  <a:schemeClr val="dk1"/>
                </a:solidFill>
                <a:latin typeface="Century Gothic"/>
                <a:ea typeface="+mn-lt"/>
                <a:cs typeface="+mn-lt"/>
                <a:sym typeface="Century Gothic"/>
              </a:rPr>
              <a:t>vasbind</a:t>
            </a:r>
            <a:r>
              <a:rPr lang="nl-NL" sz="3600" i="1" dirty="0">
                <a:solidFill>
                  <a:schemeClr val="dk1"/>
                </a:solidFill>
                <a:latin typeface="Century Gothic"/>
                <a:ea typeface="+mn-lt"/>
                <a:cs typeface="+mn-lt"/>
                <a:sym typeface="Century Gothic"/>
              </a:rPr>
              <a:t> en </a:t>
            </a:r>
            <a:r>
              <a:rPr lang="nl-NL" sz="3600" i="1" err="1">
                <a:solidFill>
                  <a:schemeClr val="dk1"/>
                </a:solidFill>
                <a:latin typeface="Century Gothic"/>
                <a:ea typeface="+mn-lt"/>
                <a:cs typeface="+mn-lt"/>
                <a:sym typeface="Century Gothic"/>
              </a:rPr>
              <a:t>oorgee</a:t>
            </a:r>
            <a:r>
              <a:rPr lang="nl-NL" sz="3600" i="1" dirty="0">
                <a:solidFill>
                  <a:schemeClr val="dk1"/>
                </a:solidFill>
                <a:latin typeface="Century Gothic"/>
                <a:ea typeface="+mn-lt"/>
                <a:cs typeface="+mn-lt"/>
                <a:sym typeface="Century Gothic"/>
              </a:rPr>
              <a:t> in </a:t>
            </a:r>
            <a:r>
              <a:rPr lang="nl-NL" sz="3600" i="1"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hand, maar doodmaak </a:t>
            </a:r>
            <a:r>
              <a:rPr lang="nl-NL" sz="3600" i="1"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ons jou stellig </a:t>
            </a:r>
            <a:r>
              <a:rPr lang="nl-NL" sz="3600" i="1"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2768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26718"/>
            <a:ext cx="10848814" cy="346536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bind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hom </a:t>
            </a:r>
            <a:r>
              <a:rPr lang="nl-NL" sz="3600" i="1" dirty="0" err="1">
                <a:solidFill>
                  <a:schemeClr val="dk1"/>
                </a:solidFill>
                <a:latin typeface="Century Gothic"/>
                <a:ea typeface="+mn-lt"/>
                <a:cs typeface="+mn-lt"/>
                <a:sym typeface="Century Gothic"/>
              </a:rPr>
              <a:t>vas</a:t>
            </a:r>
            <a:r>
              <a:rPr lang="nl-NL" sz="3600" i="1" dirty="0">
                <a:solidFill>
                  <a:schemeClr val="dk1"/>
                </a:solidFill>
                <a:latin typeface="Century Gothic"/>
                <a:ea typeface="+mn-lt"/>
                <a:cs typeface="+mn-lt"/>
                <a:sym typeface="Century Gothic"/>
              </a:rPr>
              <a:t> met twee </a:t>
            </a:r>
            <a:r>
              <a:rPr lang="nl-NL" sz="3600" i="1" dirty="0" err="1">
                <a:solidFill>
                  <a:schemeClr val="dk1"/>
                </a:solidFill>
                <a:latin typeface="Century Gothic"/>
                <a:ea typeface="+mn-lt"/>
                <a:cs typeface="+mn-lt"/>
                <a:sym typeface="Century Gothic"/>
              </a:rPr>
              <a:t>nuwe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toue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bring</a:t>
            </a:r>
            <a:r>
              <a:rPr lang="nl-NL" sz="3600" i="1" dirty="0">
                <a:solidFill>
                  <a:schemeClr val="dk1"/>
                </a:solidFill>
                <a:latin typeface="Century Gothic"/>
                <a:ea typeface="+mn-lt"/>
                <a:cs typeface="+mn-lt"/>
                <a:sym typeface="Century Gothic"/>
              </a:rPr>
              <a:t> hom op uit die rots.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57504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57629"/>
            <a:ext cx="10848814" cy="403444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tot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Legi</a:t>
            </a:r>
            <a:r>
              <a:rPr lang="nl-NL" sz="3600" i="1" dirty="0">
                <a:solidFill>
                  <a:schemeClr val="dk1"/>
                </a:solidFill>
                <a:latin typeface="Century Gothic"/>
                <a:ea typeface="+mn-lt"/>
                <a:cs typeface="+mn-lt"/>
                <a:sym typeface="Century Gothic"/>
              </a:rPr>
              <a:t> kom, </a:t>
            </a:r>
            <a:r>
              <a:rPr lang="nl-NL" sz="3600" i="1" dirty="0" err="1">
                <a:solidFill>
                  <a:schemeClr val="dk1"/>
                </a:solidFill>
                <a:latin typeface="Century Gothic"/>
                <a:ea typeface="+mn-lt"/>
                <a:cs typeface="+mn-lt"/>
                <a:sym typeface="Century Gothic"/>
              </a:rPr>
              <a:t>juig</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hom tegemoet; maar die Gees van die HERE het oor hom vaardig geword, en die </a:t>
            </a:r>
            <a:r>
              <a:rPr lang="nl-NL" sz="3600" i="1" dirty="0" err="1">
                <a:solidFill>
                  <a:schemeClr val="dk1"/>
                </a:solidFill>
                <a:latin typeface="Century Gothic"/>
                <a:ea typeface="+mn-lt"/>
                <a:cs typeface="+mn-lt"/>
                <a:sym typeface="Century Gothic"/>
              </a:rPr>
              <a:t>toue</a:t>
            </a:r>
            <a:r>
              <a:rPr lang="nl-NL" sz="3600" i="1" dirty="0">
                <a:solidFill>
                  <a:schemeClr val="dk1"/>
                </a:solidFill>
                <a:latin typeface="Century Gothic"/>
                <a:ea typeface="+mn-lt"/>
                <a:cs typeface="+mn-lt"/>
                <a:sym typeface="Century Gothic"/>
              </a:rPr>
              <a:t> wat aan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arms was, het geword soos </a:t>
            </a:r>
            <a:r>
              <a:rPr lang="nl-NL" sz="3600" i="1" dirty="0" err="1">
                <a:solidFill>
                  <a:schemeClr val="dk1"/>
                </a:solidFill>
                <a:latin typeface="Century Gothic"/>
                <a:ea typeface="+mn-lt"/>
                <a:cs typeface="+mn-lt"/>
                <a:sym typeface="Century Gothic"/>
              </a:rPr>
              <a:t>linnedrade</a:t>
            </a:r>
            <a:r>
              <a:rPr lang="nl-NL" sz="3600" i="1" dirty="0">
                <a:solidFill>
                  <a:schemeClr val="dk1"/>
                </a:solidFill>
                <a:latin typeface="Century Gothic"/>
                <a:ea typeface="+mn-lt"/>
                <a:cs typeface="+mn-lt"/>
                <a:sym typeface="Century Gothic"/>
              </a:rPr>
              <a:t> wat in die vuur brand,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bande het versmelt van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hande</a:t>
            </a:r>
            <a:r>
              <a:rPr lang="nl-NL" sz="3600" i="1" dirty="0">
                <a:solidFill>
                  <a:schemeClr val="dk1"/>
                </a:solidFill>
                <a:latin typeface="Century Gothic"/>
                <a:ea typeface="+mn-lt"/>
                <a:cs typeface="+mn-lt"/>
                <a:sym typeface="Century Gothic"/>
              </a:rPr>
              <a:t> af.</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01341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68844"/>
            <a:ext cx="10848814" cy="352323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‘n </a:t>
            </a:r>
            <a:r>
              <a:rPr lang="nl-NL" sz="3600" i="1" dirty="0" err="1">
                <a:solidFill>
                  <a:schemeClr val="dk1"/>
                </a:solidFill>
                <a:latin typeface="Century Gothic"/>
                <a:ea typeface="+mn-lt"/>
                <a:cs typeface="+mn-lt"/>
                <a:sym typeface="Century Gothic"/>
              </a:rPr>
              <a:t>vars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eselskakebeen</a:t>
            </a:r>
            <a:r>
              <a:rPr lang="nl-NL" sz="3600" i="1" dirty="0">
                <a:solidFill>
                  <a:schemeClr val="dk1"/>
                </a:solidFill>
                <a:latin typeface="Century Gothic"/>
                <a:ea typeface="+mn-lt"/>
                <a:cs typeface="+mn-lt"/>
                <a:sym typeface="Century Gothic"/>
              </a:rPr>
              <a:t> gevind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hand </a:t>
            </a:r>
            <a:r>
              <a:rPr lang="nl-NL" sz="3600" i="1" dirty="0" err="1">
                <a:solidFill>
                  <a:schemeClr val="dk1"/>
                </a:solidFill>
                <a:latin typeface="Century Gothic"/>
                <a:ea typeface="+mn-lt"/>
                <a:cs typeface="+mn-lt"/>
                <a:sym typeface="Century Gothic"/>
              </a:rPr>
              <a:t>uitgesteek</a:t>
            </a:r>
            <a:r>
              <a:rPr lang="nl-NL" sz="3600" i="1" dirty="0">
                <a:solidFill>
                  <a:schemeClr val="dk1"/>
                </a:solidFill>
                <a:latin typeface="Century Gothic"/>
                <a:ea typeface="+mn-lt"/>
                <a:cs typeface="+mn-lt"/>
                <a:sym typeface="Century Gothic"/>
              </a:rPr>
              <a:t> en dit </a:t>
            </a:r>
            <a:r>
              <a:rPr lang="nl-NL" sz="3600" i="1" dirty="0" err="1">
                <a:solidFill>
                  <a:schemeClr val="dk1"/>
                </a:solidFill>
                <a:latin typeface="Century Gothic"/>
                <a:ea typeface="+mn-lt"/>
                <a:cs typeface="+mn-lt"/>
                <a:sym typeface="Century Gothic"/>
              </a:rPr>
              <a:t>geneem</a:t>
            </a:r>
            <a:r>
              <a:rPr lang="nl-NL" sz="3600" i="1" dirty="0">
                <a:solidFill>
                  <a:schemeClr val="dk1"/>
                </a:solidFill>
                <a:latin typeface="Century Gothic"/>
                <a:ea typeface="+mn-lt"/>
                <a:cs typeface="+mn-lt"/>
                <a:sym typeface="Century Gothic"/>
              </a:rPr>
              <a:t> en daar </a:t>
            </a:r>
            <a:r>
              <a:rPr lang="nl-NL" sz="3600" i="1" dirty="0" err="1">
                <a:solidFill>
                  <a:schemeClr val="dk1"/>
                </a:solidFill>
                <a:latin typeface="Century Gothic"/>
                <a:ea typeface="+mn-lt"/>
                <a:cs typeface="+mn-lt"/>
                <a:sym typeface="Century Gothic"/>
              </a:rPr>
              <a:t>duisend</a:t>
            </a:r>
            <a:r>
              <a:rPr lang="nl-NL" sz="3600" i="1" dirty="0">
                <a:solidFill>
                  <a:schemeClr val="dk1"/>
                </a:solidFill>
                <a:latin typeface="Century Gothic"/>
                <a:ea typeface="+mn-lt"/>
                <a:cs typeface="+mn-lt"/>
                <a:sym typeface="Century Gothic"/>
              </a:rPr>
              <a:t> man mee verslaan.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6781752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916748"/>
            <a:ext cx="10848814" cy="408648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idea was that the crack of a whip across their backs might help them see the error of their ways, but it did not. Not only did they accept slavery as a way of life, their lack of true repentance suggested that they actually grew content with it.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00804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47984"/>
            <a:ext cx="10848814" cy="404409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Simson het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Met ‘n </a:t>
            </a:r>
            <a:r>
              <a:rPr lang="nl-NL" sz="3600" i="1" dirty="0" err="1">
                <a:solidFill>
                  <a:schemeClr val="dk1"/>
                </a:solidFill>
                <a:latin typeface="Century Gothic"/>
                <a:ea typeface="+mn-lt"/>
                <a:cs typeface="+mn-lt"/>
                <a:sym typeface="Century Gothic"/>
              </a:rPr>
              <a:t>eselskakebeen</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een klomp, twee </a:t>
            </a:r>
            <a:r>
              <a:rPr lang="nl-NL" sz="3600" i="1" dirty="0" err="1">
                <a:solidFill>
                  <a:schemeClr val="dk1"/>
                </a:solidFill>
                <a:latin typeface="Century Gothic"/>
                <a:ea typeface="+mn-lt"/>
                <a:cs typeface="+mn-lt"/>
                <a:sym typeface="Century Gothic"/>
              </a:rPr>
              <a:t>klompe</a:t>
            </a:r>
            <a:r>
              <a:rPr lang="nl-NL" sz="3600" i="1" dirty="0">
                <a:solidFill>
                  <a:schemeClr val="dk1"/>
                </a:solidFill>
                <a:latin typeface="Century Gothic"/>
                <a:ea typeface="+mn-lt"/>
                <a:cs typeface="+mn-lt"/>
                <a:sym typeface="Century Gothic"/>
              </a:rPr>
              <a:t>, met ‘n </a:t>
            </a:r>
            <a:r>
              <a:rPr lang="nl-NL" sz="3600" i="1" dirty="0" err="1">
                <a:solidFill>
                  <a:schemeClr val="dk1"/>
                </a:solidFill>
                <a:latin typeface="Century Gothic"/>
                <a:ea typeface="+mn-lt"/>
                <a:cs typeface="+mn-lt"/>
                <a:sym typeface="Century Gothic"/>
              </a:rPr>
              <a:t>eselskakebeen</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duisend</a:t>
            </a:r>
            <a:r>
              <a:rPr lang="nl-NL" sz="3600" i="1" dirty="0">
                <a:solidFill>
                  <a:schemeClr val="dk1"/>
                </a:solidFill>
                <a:latin typeface="Century Gothic"/>
                <a:ea typeface="+mn-lt"/>
                <a:cs typeface="+mn-lt"/>
                <a:sym typeface="Century Gothic"/>
              </a:rPr>
              <a:t> man verslaan. En toe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klaar gespreek het, gooi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die kakebeen uit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hand en noem dié plek </a:t>
            </a:r>
            <a:r>
              <a:rPr lang="nl-NL" sz="3600" i="1" dirty="0" err="1">
                <a:solidFill>
                  <a:schemeClr val="dk1"/>
                </a:solidFill>
                <a:latin typeface="Century Gothic"/>
                <a:ea typeface="+mn-lt"/>
                <a:cs typeface="+mn-lt"/>
                <a:sym typeface="Century Gothic"/>
              </a:rPr>
              <a:t>Kakebeenshoogte</a:t>
            </a:r>
            <a:r>
              <a:rPr lang="nl-NL" sz="3600" i="1" dirty="0">
                <a:solidFill>
                  <a:schemeClr val="dk1"/>
                </a:solidFill>
                <a:latin typeface="Century Gothic"/>
                <a:ea typeface="+mn-lt"/>
                <a:cs typeface="+mn-lt"/>
                <a:sym typeface="Century Gothic"/>
              </a:rPr>
              <a:t>.</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0639390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964718"/>
            <a:ext cx="10848814" cy="422736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a:t>
            </a:r>
            <a:r>
              <a:rPr lang="nl-NL" sz="3600" i="1" dirty="0" err="1">
                <a:solidFill>
                  <a:schemeClr val="dk1"/>
                </a:solidFill>
                <a:latin typeface="Century Gothic"/>
                <a:ea typeface="+mn-lt"/>
                <a:cs typeface="+mn-lt"/>
                <a:sym typeface="Century Gothic"/>
              </a:rPr>
              <a:t>kry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baie</a:t>
            </a:r>
            <a:r>
              <a:rPr lang="nl-NL" sz="3600" i="1" dirty="0">
                <a:solidFill>
                  <a:schemeClr val="dk1"/>
                </a:solidFill>
                <a:latin typeface="Century Gothic"/>
                <a:ea typeface="+mn-lt"/>
                <a:cs typeface="+mn-lt"/>
                <a:sym typeface="Century Gothic"/>
              </a:rPr>
              <a:t> dors en roep die HERE aan en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U het deur die hand van u </a:t>
            </a:r>
            <a:r>
              <a:rPr lang="nl-NL" sz="3600" i="1" dirty="0" err="1">
                <a:solidFill>
                  <a:schemeClr val="dk1"/>
                </a:solidFill>
                <a:latin typeface="Century Gothic"/>
                <a:ea typeface="+mn-lt"/>
                <a:cs typeface="+mn-lt"/>
                <a:sym typeface="Century Gothic"/>
              </a:rPr>
              <a:t>kneg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hierdie</a:t>
            </a:r>
            <a:r>
              <a:rPr lang="nl-NL" sz="3600" i="1" dirty="0">
                <a:solidFill>
                  <a:schemeClr val="dk1"/>
                </a:solidFill>
                <a:latin typeface="Century Gothic"/>
                <a:ea typeface="+mn-lt"/>
                <a:cs typeface="+mn-lt"/>
                <a:sym typeface="Century Gothic"/>
              </a:rPr>
              <a:t> groot verlossing </a:t>
            </a:r>
            <a:r>
              <a:rPr lang="nl-NL" sz="3600" i="1" dirty="0" err="1">
                <a:solidFill>
                  <a:schemeClr val="dk1"/>
                </a:solidFill>
                <a:latin typeface="Century Gothic"/>
                <a:ea typeface="+mn-lt"/>
                <a:cs typeface="+mn-lt"/>
                <a:sym typeface="Century Gothic"/>
              </a:rPr>
              <a:t>gegee</a:t>
            </a:r>
            <a:r>
              <a:rPr lang="nl-NL" sz="3600" i="1" dirty="0">
                <a:solidFill>
                  <a:schemeClr val="dk1"/>
                </a:solidFill>
                <a:latin typeface="Century Gothic"/>
                <a:ea typeface="+mn-lt"/>
                <a:cs typeface="+mn-lt"/>
                <a:sym typeface="Century Gothic"/>
              </a:rPr>
              <a:t>, en moet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nou van dors </a:t>
            </a:r>
            <a:r>
              <a:rPr lang="nl-NL" sz="3600" i="1" dirty="0" err="1">
                <a:solidFill>
                  <a:schemeClr val="dk1"/>
                </a:solidFill>
                <a:latin typeface="Century Gothic"/>
                <a:ea typeface="+mn-lt"/>
                <a:cs typeface="+mn-lt"/>
                <a:sym typeface="Century Gothic"/>
              </a:rPr>
              <a:t>sterwe</a:t>
            </a:r>
            <a:r>
              <a:rPr lang="nl-NL" sz="3600" i="1" dirty="0">
                <a:solidFill>
                  <a:schemeClr val="dk1"/>
                </a:solidFill>
                <a:latin typeface="Century Gothic"/>
                <a:ea typeface="+mn-lt"/>
                <a:cs typeface="+mn-lt"/>
                <a:sym typeface="Century Gothic"/>
              </a:rPr>
              <a:t> en in die hand van die </a:t>
            </a:r>
            <a:r>
              <a:rPr lang="nl-NL" sz="3600" i="1" dirty="0" err="1">
                <a:solidFill>
                  <a:schemeClr val="dk1"/>
                </a:solidFill>
                <a:latin typeface="Century Gothic"/>
                <a:ea typeface="+mn-lt"/>
                <a:cs typeface="+mn-lt"/>
                <a:sym typeface="Century Gothic"/>
              </a:rPr>
              <a:t>onbesnedenes</a:t>
            </a:r>
            <a:r>
              <a:rPr lang="nl-NL" sz="3600" i="1" dirty="0">
                <a:solidFill>
                  <a:schemeClr val="dk1"/>
                </a:solidFill>
                <a:latin typeface="Century Gothic"/>
                <a:ea typeface="+mn-lt"/>
                <a:cs typeface="+mn-lt"/>
                <a:sym typeface="Century Gothic"/>
              </a:rPr>
              <a:t> val?</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57326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03564"/>
            <a:ext cx="10848814" cy="408851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kloof God die holte wat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Legi</a:t>
            </a:r>
            <a:r>
              <a:rPr lang="nl-NL" sz="3600" i="1" dirty="0">
                <a:solidFill>
                  <a:schemeClr val="dk1"/>
                </a:solidFill>
                <a:latin typeface="Century Gothic"/>
                <a:ea typeface="+mn-lt"/>
                <a:cs typeface="+mn-lt"/>
                <a:sym typeface="Century Gothic"/>
              </a:rPr>
              <a:t> is, en daar kom water uit;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gedrink,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gees</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teruggekom</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weer </a:t>
            </a:r>
            <a:r>
              <a:rPr lang="nl-NL" sz="3600" i="1" dirty="0" err="1">
                <a:solidFill>
                  <a:schemeClr val="dk1"/>
                </a:solidFill>
                <a:latin typeface="Century Gothic"/>
                <a:ea typeface="+mn-lt"/>
                <a:cs typeface="+mn-lt"/>
                <a:sym typeface="Century Gothic"/>
              </a:rPr>
              <a:t>opgelewe</a:t>
            </a:r>
            <a:r>
              <a:rPr lang="nl-NL" sz="3600" i="1" dirty="0">
                <a:solidFill>
                  <a:schemeClr val="dk1"/>
                </a:solidFill>
                <a:latin typeface="Century Gothic"/>
                <a:ea typeface="+mn-lt"/>
                <a:cs typeface="+mn-lt"/>
                <a:sym typeface="Century Gothic"/>
              </a:rPr>
              <a:t>. Daarom noem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dit Roepersfontein, wat </a:t>
            </a:r>
            <a:r>
              <a:rPr lang="nl-NL" sz="3600" i="1" dirty="0" err="1">
                <a:solidFill>
                  <a:schemeClr val="dk1"/>
                </a:solidFill>
                <a:latin typeface="Century Gothic"/>
                <a:ea typeface="+mn-lt"/>
                <a:cs typeface="+mn-lt"/>
                <a:sym typeface="Century Gothic"/>
              </a:rPr>
              <a:t>vandag</a:t>
            </a:r>
            <a:r>
              <a:rPr lang="nl-NL" sz="3600" i="1" dirty="0">
                <a:solidFill>
                  <a:schemeClr val="dk1"/>
                </a:solidFill>
                <a:latin typeface="Century Gothic"/>
                <a:ea typeface="+mn-lt"/>
                <a:cs typeface="+mn-lt"/>
                <a:sym typeface="Century Gothic"/>
              </a:rPr>
              <a:t> nog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Legi</a:t>
            </a:r>
            <a:r>
              <a:rPr lang="nl-NL" sz="3600" i="1" dirty="0">
                <a:solidFill>
                  <a:schemeClr val="dk1"/>
                </a:solidFill>
                <a:latin typeface="Century Gothic"/>
                <a:ea typeface="+mn-lt"/>
                <a:cs typeface="+mn-lt"/>
                <a:sym typeface="Century Gothic"/>
              </a:rPr>
              <a:t> is.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Israel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gerig</a:t>
            </a:r>
            <a:r>
              <a:rPr lang="nl-NL" sz="3600" i="1" dirty="0">
                <a:solidFill>
                  <a:schemeClr val="dk1"/>
                </a:solidFill>
                <a:latin typeface="Century Gothic"/>
                <a:ea typeface="+mn-lt"/>
                <a:cs typeface="+mn-lt"/>
                <a:sym typeface="Century Gothic"/>
              </a:rPr>
              <a:t> in die </a:t>
            </a:r>
            <a:r>
              <a:rPr lang="nl-NL" sz="3600" i="1" dirty="0" err="1">
                <a:solidFill>
                  <a:schemeClr val="dk1"/>
                </a:solidFill>
                <a:latin typeface="Century Gothic"/>
                <a:ea typeface="+mn-lt"/>
                <a:cs typeface="+mn-lt"/>
                <a:sym typeface="Century Gothic"/>
              </a:rPr>
              <a:t>dae</a:t>
            </a:r>
            <a:r>
              <a:rPr lang="nl-NL" sz="3600" i="1" dirty="0">
                <a:solidFill>
                  <a:schemeClr val="dk1"/>
                </a:solidFill>
                <a:latin typeface="Century Gothic"/>
                <a:ea typeface="+mn-lt"/>
                <a:cs typeface="+mn-lt"/>
                <a:sym typeface="Century Gothic"/>
              </a:rPr>
              <a:t>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twintig jaar </a:t>
            </a:r>
            <a:r>
              <a:rPr lang="nl-NL" sz="3600" i="1" dirty="0" err="1">
                <a:solidFill>
                  <a:schemeClr val="dk1"/>
                </a:solidFill>
                <a:latin typeface="Century Gothic"/>
                <a:ea typeface="+mn-lt"/>
                <a:cs typeface="+mn-lt"/>
                <a:sym typeface="Century Gothic"/>
              </a:rPr>
              <a:t>lank</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5921281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27705"/>
            <a:ext cx="10848814" cy="376437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Simson het na </a:t>
            </a:r>
            <a:r>
              <a:rPr lang="nl-NL" sz="3600" i="1" dirty="0" err="1">
                <a:solidFill>
                  <a:schemeClr val="dk1"/>
                </a:solidFill>
                <a:latin typeface="Century Gothic"/>
                <a:ea typeface="+mn-lt"/>
                <a:cs typeface="+mn-lt"/>
                <a:sym typeface="Century Gothic"/>
              </a:rPr>
              <a:t>Gasa</a:t>
            </a:r>
            <a:r>
              <a:rPr lang="nl-NL" sz="3600" i="1" dirty="0">
                <a:solidFill>
                  <a:schemeClr val="dk1"/>
                </a:solidFill>
                <a:latin typeface="Century Gothic"/>
                <a:ea typeface="+mn-lt"/>
                <a:cs typeface="+mn-lt"/>
                <a:sym typeface="Century Gothic"/>
              </a:rPr>
              <a:t> gegaan en daar ‘n hoer </a:t>
            </a:r>
            <a:r>
              <a:rPr lang="nl-NL" sz="3600" i="1" dirty="0" err="1">
                <a:solidFill>
                  <a:schemeClr val="dk1"/>
                </a:solidFill>
                <a:latin typeface="Century Gothic"/>
                <a:ea typeface="+mn-lt"/>
                <a:cs typeface="+mn-lt"/>
                <a:sym typeface="Century Gothic"/>
              </a:rPr>
              <a:t>gesien</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haar ingegaan.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Right 16:1-31.</a:t>
            </a:r>
            <a:endParaRPr lang="en-US" dirty="0">
              <a:solidFill>
                <a:schemeClr val="tx1"/>
              </a:solidFil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103460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05857"/>
            <a:ext cx="10848814" cy="398622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die </a:t>
            </a:r>
            <a:r>
              <a:rPr lang="nl-NL" sz="3600" i="1" dirty="0" err="1">
                <a:solidFill>
                  <a:schemeClr val="dk1"/>
                </a:solidFill>
                <a:latin typeface="Century Gothic"/>
                <a:ea typeface="+mn-lt"/>
                <a:cs typeface="+mn-lt"/>
                <a:sym typeface="Century Gothic"/>
              </a:rPr>
              <a:t>Gasiete</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tyding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kry</a:t>
            </a:r>
            <a:r>
              <a:rPr lang="nl-NL" sz="3600" i="1" dirty="0">
                <a:solidFill>
                  <a:schemeClr val="dk1"/>
                </a:solidFill>
                <a:latin typeface="Century Gothic"/>
                <a:ea typeface="+mn-lt"/>
                <a:cs typeface="+mn-lt"/>
                <a:sym typeface="Century Gothic"/>
              </a:rPr>
              <a:t>: Simson het hier </a:t>
            </a:r>
            <a:r>
              <a:rPr lang="nl-NL" sz="3600" i="1" dirty="0" err="1">
                <a:solidFill>
                  <a:schemeClr val="dk1"/>
                </a:solidFill>
                <a:latin typeface="Century Gothic"/>
                <a:ea typeface="+mn-lt"/>
                <a:cs typeface="+mn-lt"/>
                <a:sym typeface="Century Gothic"/>
              </a:rPr>
              <a:t>ingekom</a:t>
            </a:r>
            <a:r>
              <a:rPr lang="nl-NL" sz="3600" i="1" dirty="0">
                <a:solidFill>
                  <a:schemeClr val="dk1"/>
                </a:solidFill>
                <a:latin typeface="Century Gothic"/>
                <a:ea typeface="+mn-lt"/>
                <a:cs typeface="+mn-lt"/>
                <a:sym typeface="Century Gothic"/>
              </a:rPr>
              <a:t>, omsingel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hom en </a:t>
            </a:r>
            <a:r>
              <a:rPr lang="nl-NL" sz="3600" i="1" dirty="0" err="1">
                <a:solidFill>
                  <a:schemeClr val="dk1"/>
                </a:solidFill>
                <a:latin typeface="Century Gothic"/>
                <a:ea typeface="+mn-lt"/>
                <a:cs typeface="+mn-lt"/>
                <a:sym typeface="Century Gothic"/>
              </a:rPr>
              <a:t>lê</a:t>
            </a:r>
            <a:r>
              <a:rPr lang="nl-NL" sz="3600" i="1" dirty="0">
                <a:solidFill>
                  <a:schemeClr val="dk1"/>
                </a:solidFill>
                <a:latin typeface="Century Gothic"/>
                <a:ea typeface="+mn-lt"/>
                <a:cs typeface="+mn-lt"/>
                <a:sym typeface="Century Gothic"/>
              </a:rPr>
              <a:t> hom die hele </a:t>
            </a:r>
            <a:r>
              <a:rPr lang="nl-NL" sz="3600" i="1" dirty="0" err="1">
                <a:solidFill>
                  <a:schemeClr val="dk1"/>
                </a:solidFill>
                <a:latin typeface="Century Gothic"/>
                <a:ea typeface="+mn-lt"/>
                <a:cs typeface="+mn-lt"/>
                <a:sym typeface="Century Gothic"/>
              </a:rPr>
              <a:t>nag</a:t>
            </a:r>
            <a:r>
              <a:rPr lang="nl-NL" sz="3600" i="1" dirty="0">
                <a:solidFill>
                  <a:schemeClr val="dk1"/>
                </a:solidFill>
                <a:latin typeface="Century Gothic"/>
                <a:ea typeface="+mn-lt"/>
                <a:cs typeface="+mn-lt"/>
                <a:sym typeface="Century Gothic"/>
              </a:rPr>
              <a:t> voor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die stadspoort, maar die hele </a:t>
            </a:r>
            <a:r>
              <a:rPr lang="nl-NL" sz="3600" i="1" dirty="0" err="1">
                <a:solidFill>
                  <a:schemeClr val="dk1"/>
                </a:solidFill>
                <a:latin typeface="Century Gothic"/>
                <a:ea typeface="+mn-lt"/>
                <a:cs typeface="+mn-lt"/>
                <a:sym typeface="Century Gothic"/>
              </a:rPr>
              <a:t>nag</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hul </a:t>
            </a:r>
            <a:r>
              <a:rPr lang="nl-NL" sz="3600" i="1" dirty="0" err="1">
                <a:solidFill>
                  <a:schemeClr val="dk1"/>
                </a:solidFill>
                <a:latin typeface="Century Gothic"/>
                <a:ea typeface="+mn-lt"/>
                <a:cs typeface="+mn-lt"/>
                <a:sym typeface="Century Gothic"/>
              </a:rPr>
              <a:t>stilgehou</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Teen </a:t>
            </a:r>
            <a:r>
              <a:rPr lang="nl-NL" sz="3600" i="1" dirty="0" err="1">
                <a:solidFill>
                  <a:schemeClr val="dk1"/>
                </a:solidFill>
                <a:latin typeface="Century Gothic"/>
                <a:ea typeface="+mn-lt"/>
                <a:cs typeface="+mn-lt"/>
                <a:sym typeface="Century Gothic"/>
              </a:rPr>
              <a:t>dagbreek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ons hom doodmaak.</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37836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00635"/>
            <a:ext cx="10848814" cy="419144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Simson het </a:t>
            </a:r>
            <a:r>
              <a:rPr lang="nl-NL" sz="3600" i="1" dirty="0" err="1">
                <a:solidFill>
                  <a:schemeClr val="dk1"/>
                </a:solidFill>
                <a:latin typeface="Century Gothic"/>
                <a:ea typeface="+mn-lt"/>
                <a:cs typeface="+mn-lt"/>
                <a:sym typeface="Century Gothic"/>
              </a:rPr>
              <a:t>gelê</a:t>
            </a:r>
            <a:r>
              <a:rPr lang="nl-NL" sz="3600" i="1" dirty="0">
                <a:solidFill>
                  <a:schemeClr val="dk1"/>
                </a:solidFill>
                <a:latin typeface="Century Gothic"/>
                <a:ea typeface="+mn-lt"/>
                <a:cs typeface="+mn-lt"/>
                <a:sym typeface="Century Gothic"/>
              </a:rPr>
              <a:t> tot </a:t>
            </a:r>
            <a:r>
              <a:rPr lang="nl-NL" sz="3600" i="1" dirty="0" err="1">
                <a:solidFill>
                  <a:schemeClr val="dk1"/>
                </a:solidFill>
                <a:latin typeface="Century Gothic"/>
                <a:ea typeface="+mn-lt"/>
                <a:cs typeface="+mn-lt"/>
                <a:sym typeface="Century Gothic"/>
              </a:rPr>
              <a:t>middernag</a:t>
            </a:r>
            <a:r>
              <a:rPr lang="nl-NL" sz="3600" i="1" dirty="0">
                <a:solidFill>
                  <a:schemeClr val="dk1"/>
                </a:solidFill>
                <a:latin typeface="Century Gothic"/>
                <a:ea typeface="+mn-lt"/>
                <a:cs typeface="+mn-lt"/>
                <a:sym typeface="Century Gothic"/>
              </a:rPr>
              <a:t>; maar teen </a:t>
            </a:r>
            <a:r>
              <a:rPr lang="nl-NL" sz="3600" i="1" dirty="0" err="1">
                <a:solidFill>
                  <a:schemeClr val="dk1"/>
                </a:solidFill>
                <a:latin typeface="Century Gothic"/>
                <a:ea typeface="+mn-lt"/>
                <a:cs typeface="+mn-lt"/>
                <a:sym typeface="Century Gothic"/>
              </a:rPr>
              <a:t>middernag</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opgestaan en die </a:t>
            </a:r>
            <a:r>
              <a:rPr lang="nl-NL" sz="3600" i="1" dirty="0" err="1">
                <a:solidFill>
                  <a:schemeClr val="dk1"/>
                </a:solidFill>
                <a:latin typeface="Century Gothic"/>
                <a:ea typeface="+mn-lt"/>
                <a:cs typeface="+mn-lt"/>
                <a:sym typeface="Century Gothic"/>
              </a:rPr>
              <a:t>deure</a:t>
            </a:r>
            <a:r>
              <a:rPr lang="nl-NL" sz="3600" i="1" dirty="0">
                <a:solidFill>
                  <a:schemeClr val="dk1"/>
                </a:solidFill>
                <a:latin typeface="Century Gothic"/>
                <a:ea typeface="+mn-lt"/>
                <a:cs typeface="+mn-lt"/>
                <a:sym typeface="Century Gothic"/>
              </a:rPr>
              <a:t> van die stadspoort en die twee </a:t>
            </a:r>
            <a:r>
              <a:rPr lang="nl-NL" sz="3600" i="1" dirty="0" err="1">
                <a:solidFill>
                  <a:schemeClr val="dk1"/>
                </a:solidFill>
                <a:latin typeface="Century Gothic"/>
                <a:ea typeface="+mn-lt"/>
                <a:cs typeface="+mn-lt"/>
                <a:sym typeface="Century Gothic"/>
              </a:rPr>
              <a:t>deurposte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gegryp</a:t>
            </a:r>
            <a:r>
              <a:rPr lang="nl-NL" sz="3600" i="1" dirty="0">
                <a:solidFill>
                  <a:schemeClr val="dk1"/>
                </a:solidFill>
                <a:latin typeface="Century Gothic"/>
                <a:ea typeface="+mn-lt"/>
                <a:cs typeface="+mn-lt"/>
                <a:sym typeface="Century Gothic"/>
              </a:rPr>
              <a:t> en dié met grendel en al uitgeruk en op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skouers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gesit</a:t>
            </a:r>
            <a:r>
              <a:rPr lang="nl-NL" sz="3600" i="1" dirty="0">
                <a:solidFill>
                  <a:schemeClr val="dk1"/>
                </a:solidFill>
                <a:latin typeface="Century Gothic"/>
                <a:ea typeface="+mn-lt"/>
                <a:cs typeface="+mn-lt"/>
                <a:sym typeface="Century Gothic"/>
              </a:rPr>
              <a:t> en dit </a:t>
            </a:r>
            <a:r>
              <a:rPr lang="nl-NL" sz="3600" i="1" dirty="0" err="1">
                <a:solidFill>
                  <a:schemeClr val="dk1"/>
                </a:solidFill>
                <a:latin typeface="Century Gothic"/>
                <a:ea typeface="+mn-lt"/>
                <a:cs typeface="+mn-lt"/>
                <a:sym typeface="Century Gothic"/>
              </a:rPr>
              <a:t>opgedra</a:t>
            </a:r>
            <a:r>
              <a:rPr lang="nl-NL" sz="3600" i="1" dirty="0">
                <a:solidFill>
                  <a:schemeClr val="dk1"/>
                </a:solidFill>
                <a:latin typeface="Century Gothic"/>
                <a:ea typeface="+mn-lt"/>
                <a:cs typeface="+mn-lt"/>
                <a:sym typeface="Century Gothic"/>
              </a:rPr>
              <a:t> na die top van die berg wat </a:t>
            </a:r>
            <a:r>
              <a:rPr lang="nl-NL" sz="3600" i="1" dirty="0" err="1">
                <a:solidFill>
                  <a:schemeClr val="dk1"/>
                </a:solidFill>
                <a:latin typeface="Century Gothic"/>
                <a:ea typeface="+mn-lt"/>
                <a:cs typeface="+mn-lt"/>
                <a:sym typeface="Century Gothic"/>
              </a:rPr>
              <a:t>teenoor</a:t>
            </a:r>
            <a:r>
              <a:rPr lang="nl-NL" sz="3600" i="1" dirty="0">
                <a:solidFill>
                  <a:schemeClr val="dk1"/>
                </a:solidFill>
                <a:latin typeface="Century Gothic"/>
                <a:ea typeface="+mn-lt"/>
                <a:cs typeface="+mn-lt"/>
                <a:sym typeface="Century Gothic"/>
              </a:rPr>
              <a:t> Hebron </a:t>
            </a:r>
            <a:r>
              <a:rPr lang="nl-NL" sz="3600" i="1" dirty="0" err="1">
                <a:solidFill>
                  <a:schemeClr val="dk1"/>
                </a:solidFill>
                <a:latin typeface="Century Gothic"/>
                <a:ea typeface="+mn-lt"/>
                <a:cs typeface="+mn-lt"/>
                <a:sym typeface="Century Gothic"/>
              </a:rPr>
              <a:t>lê</a:t>
            </a:r>
            <a:r>
              <a:rPr lang="nl-NL" sz="3600" i="1" dirty="0">
                <a:solidFill>
                  <a:schemeClr val="dk1"/>
                </a:solidFill>
                <a:latin typeface="Century Gothic"/>
                <a:ea typeface="+mn-lt"/>
                <a:cs typeface="+mn-lt"/>
                <a:sym typeface="Century Gothic"/>
              </a:rPr>
              <a:t>.</a:t>
            </a:r>
            <a:endParaRPr lang="en-US">
              <a:solidFill>
                <a:schemeClr val="dk1"/>
              </a:solidFill>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78649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10389"/>
            <a:ext cx="10848814" cy="438168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While</a:t>
            </a:r>
            <a:r>
              <a:rPr lang="nl-NL" sz="3600" i="1" dirty="0">
                <a:solidFill>
                  <a:schemeClr val="dk1"/>
                </a:solidFill>
                <a:latin typeface="Century Gothic"/>
                <a:ea typeface="+mn-lt"/>
                <a:cs typeface="+mn-lt"/>
                <a:sym typeface="Century Gothic"/>
              </a:rPr>
              <a:t> Samson was </a:t>
            </a:r>
            <a:r>
              <a:rPr lang="nl-NL" sz="3600" i="1" dirty="0" err="1">
                <a:solidFill>
                  <a:schemeClr val="dk1"/>
                </a:solidFill>
                <a:latin typeface="Century Gothic"/>
                <a:ea typeface="+mn-lt"/>
                <a:cs typeface="+mn-lt"/>
                <a:sym typeface="Century Gothic"/>
              </a:rPr>
              <a:t>easily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strongest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strongman</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Bible</a:t>
            </a:r>
            <a:r>
              <a:rPr lang="nl-NL" sz="3600" i="1" dirty="0">
                <a:solidFill>
                  <a:schemeClr val="dk1"/>
                </a:solidFill>
                <a:latin typeface="Century Gothic"/>
                <a:ea typeface="+mn-lt"/>
                <a:cs typeface="+mn-lt"/>
                <a:sym typeface="Century Gothic"/>
              </a:rPr>
              <a:t>, he was </a:t>
            </a:r>
            <a:r>
              <a:rPr lang="nl-NL" sz="3600" i="1" dirty="0" err="1">
                <a:solidFill>
                  <a:schemeClr val="dk1"/>
                </a:solidFill>
                <a:latin typeface="Century Gothic"/>
                <a:ea typeface="+mn-lt"/>
                <a:cs typeface="+mn-lt"/>
                <a:sym typeface="Century Gothic"/>
              </a:rPr>
              <a:t>also</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many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ways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weakest</a:t>
            </a:r>
            <a:r>
              <a:rPr lang="nl-NL" sz="3600" i="1" dirty="0">
                <a:solidFill>
                  <a:schemeClr val="dk1"/>
                </a:solidFill>
                <a:latin typeface="Century Gothic"/>
                <a:ea typeface="+mn-lt"/>
                <a:cs typeface="+mn-lt"/>
                <a:sym typeface="Century Gothic"/>
              </a:rPr>
              <a:t>. He was hand-</a:t>
            </a:r>
            <a:r>
              <a:rPr lang="nl-NL" sz="3600" i="1" dirty="0" err="1">
                <a:solidFill>
                  <a:schemeClr val="dk1"/>
                </a:solidFill>
                <a:latin typeface="Century Gothic"/>
                <a:ea typeface="+mn-lt"/>
                <a:cs typeface="+mn-lt"/>
                <a:sym typeface="Century Gothic"/>
              </a:rPr>
              <a:t>picked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 </a:t>
            </a:r>
            <a:r>
              <a:rPr lang="nl-NL" sz="3600" i="1" dirty="0" err="1">
                <a:solidFill>
                  <a:schemeClr val="dk1"/>
                </a:solidFill>
                <a:latin typeface="Century Gothic"/>
                <a:ea typeface="+mn-lt"/>
                <a:cs typeface="+mn-lt"/>
                <a:sym typeface="Century Gothic"/>
              </a:rPr>
              <a:t>gracious</a:t>
            </a:r>
            <a:r>
              <a:rPr lang="nl-NL" sz="3600" i="1" dirty="0">
                <a:solidFill>
                  <a:schemeClr val="dk1"/>
                </a:solidFill>
                <a:latin typeface="Century Gothic"/>
                <a:ea typeface="+mn-lt"/>
                <a:cs typeface="+mn-lt"/>
                <a:sym typeface="Century Gothic"/>
              </a:rPr>
              <a:t> God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lead His </a:t>
            </a:r>
            <a:r>
              <a:rPr lang="nl-NL" sz="3600" i="1" dirty="0" err="1">
                <a:solidFill>
                  <a:schemeClr val="dk1"/>
                </a:solidFill>
                <a:latin typeface="Century Gothic"/>
                <a:ea typeface="+mn-lt"/>
                <a:cs typeface="+mn-lt"/>
                <a:sym typeface="Century Gothic"/>
              </a:rPr>
              <a:t>people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Israelites</a:t>
            </a:r>
            <a:r>
              <a:rPr lang="nl-NL" sz="3600" i="1" dirty="0">
                <a:solidFill>
                  <a:schemeClr val="dk1"/>
                </a:solidFill>
                <a:latin typeface="Century Gothic"/>
                <a:ea typeface="+mn-lt"/>
                <a:cs typeface="+mn-lt"/>
                <a:sym typeface="Century Gothic"/>
              </a:rPr>
              <a:t>, in a </a:t>
            </a:r>
            <a:r>
              <a:rPr lang="nl-NL" sz="3600" i="1" dirty="0" err="1">
                <a:solidFill>
                  <a:schemeClr val="dk1"/>
                </a:solidFill>
                <a:latin typeface="Century Gothic"/>
                <a:ea typeface="+mn-lt"/>
                <a:cs typeface="+mn-lt"/>
                <a:sym typeface="Century Gothic"/>
              </a:rPr>
              <a:t>revolt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against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dreaded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Philistines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who</a:t>
            </a:r>
            <a:r>
              <a:rPr lang="nl-NL" sz="3600" i="1" dirty="0">
                <a:solidFill>
                  <a:schemeClr val="dk1"/>
                </a:solidFill>
                <a:latin typeface="Century Gothic"/>
                <a:ea typeface="+mn-lt"/>
                <a:cs typeface="+mn-lt"/>
                <a:sym typeface="Century Gothic"/>
              </a:rPr>
              <a:t> had been </a:t>
            </a:r>
            <a:r>
              <a:rPr lang="nl-NL" sz="3600" i="1" dirty="0" err="1">
                <a:solidFill>
                  <a:schemeClr val="dk1"/>
                </a:solidFill>
                <a:latin typeface="Century Gothic"/>
                <a:ea typeface="+mn-lt"/>
                <a:cs typeface="+mn-lt"/>
                <a:sym typeface="Century Gothic"/>
              </a:rPr>
              <a:t>oppressing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them</a:t>
            </a:r>
            <a:r>
              <a:rPr lang="nl-NL" sz="3600" i="1" dirty="0">
                <a:solidFill>
                  <a:schemeClr val="dk1"/>
                </a:solidFill>
                <a:latin typeface="Century Gothic"/>
                <a:ea typeface="+mn-lt"/>
                <a:cs typeface="+mn-lt"/>
                <a:sym typeface="Century Gothic"/>
              </a:rPr>
              <a:t> without </a:t>
            </a:r>
            <a:r>
              <a:rPr lang="nl-NL" sz="3600" i="1" dirty="0" err="1">
                <a:solidFill>
                  <a:schemeClr val="dk1"/>
                </a:solidFill>
                <a:latin typeface="Century Gothic"/>
                <a:ea typeface="+mn-lt"/>
                <a:cs typeface="+mn-lt"/>
                <a:sym typeface="Century Gothic"/>
              </a:rPr>
              <a:t>resistance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forty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painful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years</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26626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398770"/>
            <a:ext cx="10848814" cy="379330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Samson was </a:t>
            </a:r>
            <a:r>
              <a:rPr lang="nl-NL" sz="3600" i="1" dirty="0" err="1">
                <a:solidFill>
                  <a:schemeClr val="dk1"/>
                </a:solidFill>
                <a:latin typeface="Century Gothic"/>
                <a:ea typeface="+mn-lt"/>
                <a:cs typeface="+mn-lt"/>
                <a:sym typeface="Century Gothic"/>
              </a:rPr>
              <a:t>gifted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beyond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comprehension</a:t>
            </a:r>
            <a:r>
              <a:rPr lang="nl-NL" sz="3600" i="1" dirty="0">
                <a:solidFill>
                  <a:schemeClr val="dk1"/>
                </a:solidFill>
                <a:latin typeface="Century Gothic"/>
                <a:ea typeface="+mn-lt"/>
                <a:cs typeface="+mn-lt"/>
                <a:sym typeface="Century Gothic"/>
              </a:rPr>
              <a:t>, but </a:t>
            </a:r>
            <a:r>
              <a:rPr lang="nl-NL" sz="3600" i="1" dirty="0" err="1">
                <a:solidFill>
                  <a:schemeClr val="dk1"/>
                </a:solidFill>
                <a:latin typeface="Century Gothic"/>
                <a:ea typeface="+mn-lt"/>
                <a:cs typeface="+mn-lt"/>
                <a:sym typeface="Century Gothic"/>
              </a:rPr>
              <a:t>rather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than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developing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into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awesome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testimony</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faith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faithfulness</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ministry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degraded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into</a:t>
            </a:r>
            <a:r>
              <a:rPr lang="nl-NL" sz="3600" i="1" dirty="0">
                <a:solidFill>
                  <a:schemeClr val="dk1"/>
                </a:solidFill>
                <a:latin typeface="Century Gothic"/>
                <a:ea typeface="+mn-lt"/>
                <a:cs typeface="+mn-lt"/>
                <a:sym typeface="Century Gothic"/>
              </a:rPr>
              <a:t> a </a:t>
            </a:r>
            <a:r>
              <a:rPr lang="nl-NL" sz="3600" i="1" dirty="0" err="1">
                <a:solidFill>
                  <a:schemeClr val="dk1"/>
                </a:solidFill>
                <a:latin typeface="Century Gothic"/>
                <a:ea typeface="+mn-lt"/>
                <a:cs typeface="+mn-lt"/>
                <a:sym typeface="Century Gothic"/>
              </a:rPr>
              <a:t>sad</a:t>
            </a:r>
            <a:r>
              <a:rPr lang="nl-NL" sz="3600" i="1" dirty="0">
                <a:solidFill>
                  <a:schemeClr val="dk1"/>
                </a:solidFill>
                <a:latin typeface="Century Gothic"/>
                <a:ea typeface="+mn-lt"/>
                <a:cs typeface="+mn-lt"/>
                <a:sym typeface="Century Gothic"/>
              </a:rPr>
              <a:t> soap opera.</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31216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80467"/>
            <a:ext cx="10848814" cy="411161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There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were</a:t>
            </a:r>
            <a:r>
              <a:rPr lang="nl-NL" sz="3600" i="1" dirty="0">
                <a:solidFill>
                  <a:schemeClr val="dk1"/>
                </a:solidFill>
                <a:latin typeface="Century Gothic"/>
                <a:ea typeface="+mn-lt"/>
                <a:cs typeface="+mn-lt"/>
                <a:sym typeface="Century Gothic"/>
              </a:rPr>
              <a:t> flashes of power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greatness</a:t>
            </a:r>
            <a:r>
              <a:rPr lang="nl-NL" sz="3600" i="1" dirty="0">
                <a:solidFill>
                  <a:schemeClr val="dk1"/>
                </a:solidFill>
                <a:latin typeface="Century Gothic"/>
                <a:ea typeface="+mn-lt"/>
                <a:cs typeface="+mn-lt"/>
                <a:sym typeface="Century Gothic"/>
              </a:rPr>
              <a:t>, brief </a:t>
            </a:r>
            <a:r>
              <a:rPr lang="nl-NL" sz="3600" i="1" dirty="0" err="1">
                <a:solidFill>
                  <a:schemeClr val="dk1"/>
                </a:solidFill>
                <a:latin typeface="Century Gothic"/>
                <a:ea typeface="+mn-lt"/>
                <a:cs typeface="+mn-lt"/>
                <a:sym typeface="Century Gothic"/>
              </a:rPr>
              <a:t>moments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when</a:t>
            </a:r>
            <a:r>
              <a:rPr lang="nl-NL" sz="3600" i="1" dirty="0">
                <a:solidFill>
                  <a:schemeClr val="dk1"/>
                </a:solidFill>
                <a:latin typeface="Century Gothic"/>
                <a:ea typeface="+mn-lt"/>
                <a:cs typeface="+mn-lt"/>
                <a:sym typeface="Century Gothic"/>
              </a:rPr>
              <a:t> we catch </a:t>
            </a:r>
            <a:r>
              <a:rPr lang="nl-NL" sz="3600" i="1" dirty="0" err="1">
                <a:solidFill>
                  <a:schemeClr val="dk1"/>
                </a:solidFill>
                <a:latin typeface="Century Gothic"/>
                <a:ea typeface="+mn-lt"/>
                <a:cs typeface="+mn-lt"/>
                <a:sym typeface="Century Gothic"/>
              </a:rPr>
              <a:t>little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glimpses</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hero</a:t>
            </a:r>
            <a:r>
              <a:rPr lang="nl-NL" sz="3600" i="1" dirty="0">
                <a:solidFill>
                  <a:schemeClr val="dk1"/>
                </a:solidFill>
                <a:latin typeface="Century Gothic"/>
                <a:ea typeface="+mn-lt"/>
                <a:cs typeface="+mn-lt"/>
                <a:sym typeface="Century Gothic"/>
              </a:rPr>
              <a:t> God </a:t>
            </a:r>
            <a:r>
              <a:rPr lang="nl-NL" sz="3600" i="1" dirty="0" err="1">
                <a:solidFill>
                  <a:schemeClr val="dk1"/>
                </a:solidFill>
                <a:latin typeface="Century Gothic"/>
                <a:ea typeface="+mn-lt"/>
                <a:cs typeface="+mn-lt"/>
                <a:sym typeface="Century Gothic"/>
              </a:rPr>
              <a:t>intended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him</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a:t>
            </a:r>
            <a:r>
              <a:rPr lang="nl-NL" sz="3600" i="1" dirty="0">
                <a:solidFill>
                  <a:schemeClr val="dk1"/>
                </a:solidFill>
                <a:latin typeface="Century Gothic"/>
                <a:ea typeface="+mn-lt"/>
                <a:cs typeface="+mn-lt"/>
                <a:sym typeface="Century Gothic"/>
              </a:rPr>
              <a:t>, but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most part Samson was 4 a </a:t>
            </a:r>
            <a:r>
              <a:rPr lang="nl-NL" sz="3600" i="1" dirty="0" err="1">
                <a:solidFill>
                  <a:schemeClr val="dk1"/>
                </a:solidFill>
                <a:latin typeface="Century Gothic"/>
                <a:ea typeface="+mn-lt"/>
                <a:cs typeface="+mn-lt"/>
                <a:sym typeface="Century Gothic"/>
              </a:rPr>
              <a:t>selfish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sensual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shallow-minded</a:t>
            </a:r>
            <a:r>
              <a:rPr lang="nl-NL" sz="3600" i="1" dirty="0">
                <a:solidFill>
                  <a:schemeClr val="dk1"/>
                </a:solidFill>
                <a:latin typeface="Century Gothic"/>
                <a:ea typeface="+mn-lt"/>
                <a:cs typeface="+mn-lt"/>
                <a:sym typeface="Century Gothic"/>
              </a:rPr>
              <a:t> playboy-fool </a:t>
            </a:r>
            <a:r>
              <a:rPr lang="nl-NL" sz="3600" i="1" dirty="0" err="1">
                <a:solidFill>
                  <a:schemeClr val="dk1"/>
                </a:solidFill>
                <a:latin typeface="Century Gothic"/>
                <a:ea typeface="+mn-lt"/>
                <a:cs typeface="+mn-lt"/>
                <a:sym typeface="Century Gothic"/>
              </a:rPr>
              <a:t>who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squandered</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precious</a:t>
            </a:r>
            <a:r>
              <a:rPr lang="nl-NL" sz="3600" i="1" dirty="0">
                <a:solidFill>
                  <a:schemeClr val="dk1"/>
                </a:solidFill>
                <a:latin typeface="Century Gothic"/>
                <a:ea typeface="+mn-lt"/>
                <a:cs typeface="+mn-lt"/>
                <a:sym typeface="Century Gothic"/>
              </a:rPr>
              <a:t> God </a:t>
            </a:r>
            <a:r>
              <a:rPr lang="nl-NL" sz="3600" i="1" dirty="0" err="1">
                <a:solidFill>
                  <a:schemeClr val="dk1"/>
                </a:solidFill>
                <a:latin typeface="Century Gothic"/>
                <a:ea typeface="+mn-lt"/>
                <a:cs typeface="+mn-lt"/>
                <a:sym typeface="Century Gothic"/>
              </a:rPr>
              <a:t>given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gifts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all</a:t>
            </a:r>
            <a:r>
              <a:rPr lang="nl-NL" sz="3600" i="1" dirty="0">
                <a:solidFill>
                  <a:schemeClr val="dk1"/>
                </a:solidFill>
                <a:latin typeface="Century Gothic"/>
                <a:ea typeface="+mn-lt"/>
                <a:cs typeface="+mn-lt"/>
                <a:sym typeface="Century Gothic"/>
              </a:rPr>
              <a:t> over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place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6738843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Cartoon a cartoon of a person and a wooden gate&#10;&#10;Description automatically generated">
            <a:extLst>
              <a:ext uri="{FF2B5EF4-FFF2-40B4-BE49-F238E27FC236}">
                <a16:creationId xmlns:a16="http://schemas.microsoft.com/office/drawing/2014/main" id="{43CAB19B-A86D-FF0D-6889-0DE337F443C6}"/>
              </a:ext>
            </a:extLst>
          </p:cNvPr>
          <p:cNvPicPr>
            <a:picLocks noChangeAspect="1"/>
          </p:cNvPicPr>
          <p:nvPr/>
        </p:nvPicPr>
        <p:blipFill rotWithShape="1">
          <a:blip r:embed="rId3"/>
          <a:srcRect t="9322" b="12567"/>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545647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4838"/>
            <a:ext cx="10848814" cy="413839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400" i="1" dirty="0">
                <a:solidFill>
                  <a:schemeClr val="dk1"/>
                </a:solidFill>
                <a:latin typeface="Century Gothic"/>
                <a:ea typeface="+mn-lt"/>
                <a:cs typeface="+mn-lt"/>
                <a:sym typeface="Century Gothic"/>
              </a:rPr>
              <a:t>That they didn’t cry out to God is amazing, but not half as amazing as the fact that God decided to deliver them anyway. In what could only be described as a phenomenal act of grace, God decided to raise up a strong man to lead His unrepentant people out of bondage. That man was Samson.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6884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3"/>
            <a:ext cx="10848814" cy="34074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Daarna het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‘n </a:t>
            </a:r>
            <a:r>
              <a:rPr lang="nl-NL" sz="3600" i="1" dirty="0" err="1">
                <a:solidFill>
                  <a:schemeClr val="dk1"/>
                </a:solidFill>
                <a:latin typeface="Century Gothic"/>
                <a:ea typeface="+mn-lt"/>
                <a:cs typeface="+mn-lt"/>
                <a:sym typeface="Century Gothic"/>
              </a:rPr>
              <a:t>vrou</a:t>
            </a:r>
            <a:r>
              <a:rPr lang="nl-NL" sz="3600" i="1" dirty="0">
                <a:solidFill>
                  <a:schemeClr val="dk1"/>
                </a:solidFill>
                <a:latin typeface="Century Gothic"/>
                <a:ea typeface="+mn-lt"/>
                <a:cs typeface="+mn-lt"/>
                <a:sym typeface="Century Gothic"/>
              </a:rPr>
              <a:t> in die dal </a:t>
            </a:r>
            <a:r>
              <a:rPr lang="nl-NL" sz="3600" i="1" dirty="0" err="1">
                <a:solidFill>
                  <a:schemeClr val="dk1"/>
                </a:solidFill>
                <a:latin typeface="Century Gothic"/>
                <a:ea typeface="+mn-lt"/>
                <a:cs typeface="+mn-lt"/>
                <a:sym typeface="Century Gothic"/>
              </a:rPr>
              <a:t>Sorek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liefgekry</a:t>
            </a:r>
            <a:r>
              <a:rPr lang="nl-NL" sz="3600" i="1" dirty="0">
                <a:solidFill>
                  <a:schemeClr val="dk1"/>
                </a:solidFill>
                <a:latin typeface="Century Gothic"/>
                <a:ea typeface="+mn-lt"/>
                <a:cs typeface="+mn-lt"/>
                <a:sym typeface="Century Gothic"/>
              </a:rPr>
              <a:t>, wie se naam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was.</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2404587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3"/>
            <a:ext cx="10848814" cy="34074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Delila</a:t>
            </a:r>
            <a:r>
              <a:rPr lang="nl-NL" sz="3600" i="1" dirty="0">
                <a:solidFill>
                  <a:schemeClr val="dk1"/>
                </a:solidFill>
                <a:latin typeface="Century Gothic"/>
                <a:ea typeface="+mn-lt"/>
                <a:cs typeface="+mn-lt"/>
                <a:sym typeface="Century Gothic"/>
              </a:rPr>
              <a:t> se naam beteken </a:t>
            </a:r>
            <a:r>
              <a:rPr lang="nl-NL" sz="3600" i="1" dirty="0" err="1">
                <a:solidFill>
                  <a:schemeClr val="dk1"/>
                </a:solidFill>
                <a:latin typeface="Century Gothic"/>
                <a:ea typeface="+mn-lt"/>
                <a:cs typeface="+mn-lt"/>
                <a:sym typeface="Century Gothic"/>
              </a:rPr>
              <a:t>letterlik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delikaat</a:t>
            </a:r>
            <a:r>
              <a:rPr lang="nl-NL" sz="3600" i="1" dirty="0">
                <a:solidFill>
                  <a:schemeClr val="dk1"/>
                </a:solidFill>
                <a:latin typeface="Century Gothic"/>
                <a:ea typeface="+mn-lt"/>
                <a:cs typeface="+mn-lt"/>
                <a:sym typeface="Century Gothic"/>
              </a:rPr>
              <a:t> soos in </a:t>
            </a:r>
            <a:r>
              <a:rPr lang="nl-NL" sz="3600" i="1" dirty="0" err="1">
                <a:solidFill>
                  <a:schemeClr val="dk1"/>
                </a:solidFill>
                <a:latin typeface="Century Gothic"/>
                <a:ea typeface="+mn-lt"/>
                <a:cs typeface="+mn-lt"/>
                <a:sym typeface="Century Gothic"/>
              </a:rPr>
              <a:t>uitgeslape</a:t>
            </a:r>
            <a:r>
              <a:rPr lang="nl-NL" sz="3600" i="1" dirty="0">
                <a:solidFill>
                  <a:schemeClr val="dk1"/>
                </a:solidFill>
                <a:latin typeface="Century Gothic"/>
                <a:ea typeface="+mn-lt"/>
                <a:cs typeface="+mn-lt"/>
                <a:sym typeface="Century Gothic"/>
              </a:rPr>
              <a:t> of soos in om te </a:t>
            </a:r>
            <a:r>
              <a:rPr lang="nl-NL" sz="3600" i="1" dirty="0" err="1">
                <a:solidFill>
                  <a:schemeClr val="dk1"/>
                </a:solidFill>
                <a:latin typeface="Century Gothic"/>
                <a:ea typeface="+mn-lt"/>
                <a:cs typeface="+mn-lt"/>
                <a:sym typeface="Century Gothic"/>
              </a:rPr>
              <a:t>verswak</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693173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84593"/>
            <a:ext cx="10848814" cy="340748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Delila</a:t>
            </a:r>
            <a:r>
              <a:rPr lang="nl-NL" sz="3600" i="1" dirty="0">
                <a:solidFill>
                  <a:schemeClr val="dk1"/>
                </a:solidFill>
                <a:latin typeface="Century Gothic"/>
                <a:ea typeface="+mn-lt"/>
                <a:cs typeface="+mn-lt"/>
                <a:sym typeface="Century Gothic"/>
              </a:rPr>
              <a:t> beteken verder ‘</a:t>
            </a:r>
            <a:r>
              <a:rPr lang="nl-NL" sz="3600" i="1" dirty="0" err="1">
                <a:solidFill>
                  <a:schemeClr val="dk1"/>
                </a:solidFill>
                <a:latin typeface="Century Gothic"/>
                <a:ea typeface="+mn-lt"/>
                <a:cs typeface="+mn-lt"/>
                <a:sym typeface="Century Gothic"/>
              </a:rPr>
              <a:t>agteruitgang</a:t>
            </a:r>
            <a:r>
              <a:rPr lang="nl-NL" sz="3600" i="1" dirty="0">
                <a:solidFill>
                  <a:schemeClr val="dk1"/>
                </a:solidFill>
                <a:latin typeface="Century Gothic"/>
                <a:ea typeface="+mn-lt"/>
                <a:cs typeface="+mn-lt"/>
                <a:sym typeface="Century Gothic"/>
              </a:rPr>
              <a:t>’…</a:t>
            </a:r>
            <a:r>
              <a:rPr lang="nl-NL" sz="3600" i="1" dirty="0" err="1">
                <a:solidFill>
                  <a:schemeClr val="dk1"/>
                </a:solidFill>
                <a:latin typeface="Century Gothic"/>
                <a:ea typeface="+mn-lt"/>
                <a:cs typeface="+mn-lt"/>
                <a:sym typeface="Century Gothic"/>
              </a:rPr>
              <a:t>Failing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make </a:t>
            </a:r>
            <a:r>
              <a:rPr lang="nl-NL" sz="3600" i="1" dirty="0" err="1">
                <a:solidFill>
                  <a:schemeClr val="dk1"/>
                </a:solidFill>
                <a:latin typeface="Century Gothic"/>
                <a:ea typeface="+mn-lt"/>
                <a:cs typeface="+mn-lt"/>
                <a:sym typeface="Century Gothic"/>
              </a:rPr>
              <a:t>progress</a:t>
            </a:r>
            <a:r>
              <a:rPr lang="nl-NL" sz="3600" i="1" dirty="0">
                <a:solidFill>
                  <a:schemeClr val="dk1"/>
                </a:solidFill>
                <a:latin typeface="Century Gothic"/>
                <a:ea typeface="+mn-lt"/>
                <a:cs typeface="+mn-lt"/>
                <a:sym typeface="Century Gothic"/>
              </a:rPr>
              <a:t> or hindering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successful</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221970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12948"/>
            <a:ext cx="10848814" cy="417913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kom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na haar op en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haar: Haal hom oor en vind uit </a:t>
            </a:r>
            <a:r>
              <a:rPr lang="nl-NL" sz="3600" i="1" dirty="0" err="1">
                <a:solidFill>
                  <a:schemeClr val="dk1"/>
                </a:solidFill>
                <a:latin typeface="Century Gothic"/>
                <a:ea typeface="+mn-lt"/>
                <a:cs typeface="+mn-lt"/>
                <a:sym typeface="Century Gothic"/>
              </a:rPr>
              <a:t>waardeur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krag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groot is, en </a:t>
            </a:r>
            <a:r>
              <a:rPr lang="nl-NL" sz="3600" i="1" dirty="0" err="1">
                <a:solidFill>
                  <a:schemeClr val="dk1"/>
                </a:solidFill>
                <a:latin typeface="Century Gothic"/>
                <a:ea typeface="+mn-lt"/>
                <a:cs typeface="+mn-lt"/>
                <a:sym typeface="Century Gothic"/>
              </a:rPr>
              <a:t>waardeur</a:t>
            </a:r>
            <a:r>
              <a:rPr lang="nl-NL" sz="3600" i="1" dirty="0">
                <a:solidFill>
                  <a:schemeClr val="dk1"/>
                </a:solidFill>
                <a:latin typeface="Century Gothic"/>
                <a:ea typeface="+mn-lt"/>
                <a:cs typeface="+mn-lt"/>
                <a:sym typeface="Century Gothic"/>
              </a:rPr>
              <a:t> ons hom kan </a:t>
            </a:r>
            <a:r>
              <a:rPr lang="nl-NL" sz="3600" i="1" dirty="0" err="1">
                <a:solidFill>
                  <a:schemeClr val="dk1"/>
                </a:solidFill>
                <a:latin typeface="Century Gothic"/>
                <a:ea typeface="+mn-lt"/>
                <a:cs typeface="+mn-lt"/>
                <a:sym typeface="Century Gothic"/>
              </a:rPr>
              <a:t>oorweldig</a:t>
            </a:r>
            <a:r>
              <a:rPr lang="nl-NL" sz="3600" i="1" dirty="0">
                <a:solidFill>
                  <a:schemeClr val="dk1"/>
                </a:solidFill>
                <a:latin typeface="Century Gothic"/>
                <a:ea typeface="+mn-lt"/>
                <a:cs typeface="+mn-lt"/>
                <a:sym typeface="Century Gothic"/>
              </a:rPr>
              <a:t> en hom kan bind om hom te bedwing; dan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ons jou elkeen elf honderd sikkels </a:t>
            </a:r>
            <a:r>
              <a:rPr lang="nl-NL" sz="3600" i="1" dirty="0" err="1">
                <a:solidFill>
                  <a:schemeClr val="dk1"/>
                </a:solidFill>
                <a:latin typeface="Century Gothic"/>
                <a:ea typeface="+mn-lt"/>
                <a:cs typeface="+mn-lt"/>
                <a:sym typeface="Century Gothic"/>
              </a:rPr>
              <a:t>silwer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gee</a:t>
            </a:r>
            <a:r>
              <a:rPr lang="nl-NL" sz="3600" i="1" dirty="0">
                <a:solidFill>
                  <a:schemeClr val="dk1"/>
                </a:solidFill>
                <a:latin typeface="Century Gothic"/>
                <a:ea typeface="+mn-lt"/>
                <a:cs typeface="+mn-lt"/>
                <a:sym typeface="Century Gothic"/>
              </a:rPr>
              <a:t>.</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23891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12948"/>
            <a:ext cx="10848814" cy="417913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vra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Simson: vertel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waardeur</a:t>
            </a:r>
            <a:r>
              <a:rPr lang="nl-NL" sz="3600" i="1" dirty="0">
                <a:solidFill>
                  <a:schemeClr val="dk1"/>
                </a:solidFill>
                <a:latin typeface="Century Gothic"/>
                <a:ea typeface="+mn-lt"/>
                <a:cs typeface="+mn-lt"/>
                <a:sym typeface="Century Gothic"/>
              </a:rPr>
              <a:t> jou krag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groot is, en waarmee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kan word om jou te bedwing. En Simson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haar: As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bind met </a:t>
            </a:r>
            <a:r>
              <a:rPr lang="nl-NL" sz="3600" i="1" dirty="0" err="1">
                <a:solidFill>
                  <a:schemeClr val="dk1"/>
                </a:solidFill>
                <a:latin typeface="Century Gothic"/>
                <a:ea typeface="+mn-lt"/>
                <a:cs typeface="+mn-lt"/>
                <a:sym typeface="Century Gothic"/>
              </a:rPr>
              <a:t>sewe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vars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lyne</a:t>
            </a:r>
            <a:r>
              <a:rPr lang="nl-NL" sz="3600" i="1" dirty="0">
                <a:solidFill>
                  <a:schemeClr val="dk1"/>
                </a:solidFill>
                <a:latin typeface="Century Gothic"/>
                <a:ea typeface="+mn-lt"/>
                <a:cs typeface="+mn-lt"/>
                <a:sym typeface="Century Gothic"/>
              </a:rPr>
              <a:t> wat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uitgedroog</a:t>
            </a:r>
            <a:r>
              <a:rPr lang="nl-NL" sz="3600" i="1" dirty="0">
                <a:solidFill>
                  <a:schemeClr val="dk1"/>
                </a:solidFill>
                <a:latin typeface="Century Gothic"/>
                <a:ea typeface="+mn-lt"/>
                <a:cs typeface="+mn-lt"/>
                <a:sym typeface="Century Gothic"/>
              </a:rPr>
              <a:t> is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dan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swak</a:t>
            </a:r>
            <a:r>
              <a:rPr lang="nl-NL" sz="3600" i="1" dirty="0">
                <a:solidFill>
                  <a:schemeClr val="dk1"/>
                </a:solidFill>
                <a:latin typeface="Century Gothic"/>
                <a:ea typeface="+mn-lt"/>
                <a:cs typeface="+mn-lt"/>
                <a:sym typeface="Century Gothic"/>
              </a:rPr>
              <a:t> word en wees soos ‘n ander mens.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537222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12948"/>
            <a:ext cx="10848814" cy="417913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het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haar </a:t>
            </a:r>
            <a:r>
              <a:rPr lang="nl-NL" sz="3600" i="1" dirty="0" err="1">
                <a:solidFill>
                  <a:schemeClr val="dk1"/>
                </a:solidFill>
                <a:latin typeface="Century Gothic"/>
                <a:ea typeface="+mn-lt"/>
                <a:cs typeface="+mn-lt"/>
                <a:sym typeface="Century Gothic"/>
              </a:rPr>
              <a:t>sewe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vars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lyne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gebring</a:t>
            </a:r>
            <a:r>
              <a:rPr lang="nl-NL" sz="3600" i="1" dirty="0">
                <a:solidFill>
                  <a:schemeClr val="dk1"/>
                </a:solidFill>
                <a:latin typeface="Century Gothic"/>
                <a:ea typeface="+mn-lt"/>
                <a:cs typeface="+mn-lt"/>
                <a:sym typeface="Century Gothic"/>
              </a:rPr>
              <a:t> wat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uitgedroog</a:t>
            </a:r>
            <a:r>
              <a:rPr lang="nl-NL" sz="3600" i="1" dirty="0">
                <a:solidFill>
                  <a:schemeClr val="dk1"/>
                </a:solidFill>
                <a:latin typeface="Century Gothic"/>
                <a:ea typeface="+mn-lt"/>
                <a:cs typeface="+mn-lt"/>
                <a:sym typeface="Century Gothic"/>
              </a:rPr>
              <a:t> was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het hom daarmee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terwyl</a:t>
            </a:r>
            <a:r>
              <a:rPr lang="nl-NL" sz="3600" i="1" dirty="0">
                <a:solidFill>
                  <a:schemeClr val="dk1"/>
                </a:solidFill>
                <a:latin typeface="Century Gothic"/>
                <a:ea typeface="+mn-lt"/>
                <a:cs typeface="+mn-lt"/>
                <a:sym typeface="Century Gothic"/>
              </a:rPr>
              <a:t> haar </a:t>
            </a:r>
            <a:r>
              <a:rPr lang="nl-NL" sz="3600" i="1" dirty="0" err="1">
                <a:solidFill>
                  <a:schemeClr val="dk1"/>
                </a:solidFill>
                <a:latin typeface="Century Gothic"/>
                <a:ea typeface="+mn-lt"/>
                <a:cs typeface="+mn-lt"/>
                <a:sym typeface="Century Gothic"/>
              </a:rPr>
              <a:t>spioene</a:t>
            </a:r>
            <a:r>
              <a:rPr lang="nl-NL" sz="3600" i="1" dirty="0">
                <a:solidFill>
                  <a:schemeClr val="dk1"/>
                </a:solidFill>
                <a:latin typeface="Century Gothic"/>
                <a:ea typeface="+mn-lt"/>
                <a:cs typeface="+mn-lt"/>
                <a:sym typeface="Century Gothic"/>
              </a:rPr>
              <a:t> in die kamer klaar </a:t>
            </a:r>
            <a:r>
              <a:rPr lang="nl-NL" sz="3600" i="1" dirty="0" err="1">
                <a:solidFill>
                  <a:schemeClr val="dk1"/>
                </a:solidFill>
                <a:latin typeface="Century Gothic"/>
                <a:ea typeface="+mn-lt"/>
                <a:cs typeface="+mn-lt"/>
                <a:sym typeface="Century Gothic"/>
              </a:rPr>
              <a:t>sit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hom: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op jou, Simson! Toe verbreek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lyne</a:t>
            </a:r>
            <a:r>
              <a:rPr lang="nl-NL" sz="3600" i="1" dirty="0">
                <a:solidFill>
                  <a:schemeClr val="dk1"/>
                </a:solidFill>
                <a:latin typeface="Century Gothic"/>
                <a:ea typeface="+mn-lt"/>
                <a:cs typeface="+mn-lt"/>
                <a:sym typeface="Century Gothic"/>
              </a:rPr>
              <a:t> soos ‘n vlasdraad breek as dit vuur ruik; maar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krag het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bekend geword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821328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54087"/>
            <a:ext cx="10848814" cy="393799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Like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many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believers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today</a:t>
            </a:r>
            <a:r>
              <a:rPr lang="nl-NL" sz="3600" i="1" dirty="0">
                <a:solidFill>
                  <a:schemeClr val="dk1"/>
                </a:solidFill>
                <a:latin typeface="Century Gothic"/>
                <a:ea typeface="+mn-lt"/>
                <a:cs typeface="+mn-lt"/>
                <a:sym typeface="Century Gothic"/>
              </a:rPr>
              <a:t>, Samson </a:t>
            </a:r>
            <a:r>
              <a:rPr lang="nl-NL" sz="3600" i="1" dirty="0" err="1">
                <a:solidFill>
                  <a:schemeClr val="dk1"/>
                </a:solidFill>
                <a:latin typeface="Century Gothic"/>
                <a:ea typeface="+mn-lt"/>
                <a:cs typeface="+mn-lt"/>
                <a:sym typeface="Century Gothic"/>
              </a:rPr>
              <a:t>appears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have been </a:t>
            </a:r>
            <a:r>
              <a:rPr lang="nl-NL" sz="3600" i="1" dirty="0" err="1">
                <a:solidFill>
                  <a:schemeClr val="dk1"/>
                </a:solidFill>
                <a:latin typeface="Century Gothic"/>
                <a:ea typeface="+mn-lt"/>
                <a:cs typeface="+mn-lt"/>
                <a:sym typeface="Century Gothic"/>
              </a:rPr>
              <a:t>negatively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influenced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culture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manners</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which</a:t>
            </a:r>
            <a:r>
              <a:rPr lang="nl-NL" sz="3600" i="1" dirty="0">
                <a:solidFill>
                  <a:schemeClr val="dk1"/>
                </a:solidFill>
                <a:latin typeface="Century Gothic"/>
                <a:ea typeface="+mn-lt"/>
                <a:cs typeface="+mn-lt"/>
                <a:sym typeface="Century Gothic"/>
              </a:rPr>
              <a:t> he </a:t>
            </a:r>
            <a:r>
              <a:rPr lang="nl-NL" sz="3600" i="1" dirty="0" err="1">
                <a:solidFill>
                  <a:schemeClr val="dk1"/>
                </a:solidFill>
                <a:latin typeface="Century Gothic"/>
                <a:ea typeface="+mn-lt"/>
                <a:cs typeface="+mn-lt"/>
                <a:sym typeface="Century Gothic"/>
              </a:rPr>
              <a:t>lived</a:t>
            </a:r>
            <a:r>
              <a:rPr lang="nl-NL" sz="3600" i="1" dirty="0">
                <a:solidFill>
                  <a:schemeClr val="dk1"/>
                </a:solidFill>
                <a:latin typeface="Century Gothic"/>
                <a:ea typeface="+mn-lt"/>
                <a:cs typeface="+mn-lt"/>
                <a:sym typeface="Century Gothic"/>
              </a:rPr>
              <a:t>. Later in </a:t>
            </a:r>
            <a:r>
              <a:rPr lang="nl-NL" sz="3600" i="1" dirty="0" err="1">
                <a:solidFill>
                  <a:schemeClr val="dk1"/>
                </a:solidFill>
                <a:latin typeface="Century Gothic"/>
                <a:ea typeface="+mn-lt"/>
                <a:cs typeface="+mn-lt"/>
                <a:sym typeface="Century Gothic"/>
              </a:rPr>
              <a:t>Judges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says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that</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those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days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people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did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whatever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seemed</a:t>
            </a:r>
            <a:r>
              <a:rPr lang="nl-NL" sz="3600" i="1" dirty="0">
                <a:solidFill>
                  <a:schemeClr val="dk1"/>
                </a:solidFill>
                <a:latin typeface="Century Gothic"/>
                <a:ea typeface="+mn-lt"/>
                <a:cs typeface="+mn-lt"/>
                <a:sym typeface="Century Gothic"/>
              </a:rPr>
              <a:t> right in </a:t>
            </a:r>
            <a:r>
              <a:rPr lang="nl-NL" sz="3600" i="1" dirty="0" err="1">
                <a:solidFill>
                  <a:schemeClr val="dk1"/>
                </a:solidFill>
                <a:latin typeface="Century Gothic"/>
                <a:ea typeface="+mn-lt"/>
                <a:cs typeface="+mn-lt"/>
                <a:sym typeface="Century Gothic"/>
              </a:rPr>
              <a:t>their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own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eyes</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975468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8266"/>
            <a:ext cx="10848814" cy="43238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God </a:t>
            </a:r>
            <a:r>
              <a:rPr lang="nl-NL" sz="3600" i="1" dirty="0" err="1">
                <a:solidFill>
                  <a:schemeClr val="dk1"/>
                </a:solidFill>
                <a:latin typeface="Century Gothic"/>
                <a:ea typeface="+mn-lt"/>
                <a:cs typeface="+mn-lt"/>
                <a:sym typeface="Century Gothic"/>
              </a:rPr>
              <a:t>intended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Samson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elevate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that</a:t>
            </a:r>
            <a:r>
              <a:rPr lang="nl-NL" sz="3600" i="1" dirty="0">
                <a:solidFill>
                  <a:schemeClr val="dk1"/>
                </a:solidFill>
                <a:latin typeface="Century Gothic"/>
                <a:ea typeface="+mn-lt"/>
                <a:cs typeface="+mn-lt"/>
                <a:sym typeface="Century Gothic"/>
              </a:rPr>
              <a:t> mind-set, but </a:t>
            </a:r>
            <a:r>
              <a:rPr lang="nl-NL" sz="3600" i="1" dirty="0" err="1">
                <a:solidFill>
                  <a:schemeClr val="dk1"/>
                </a:solidFill>
                <a:latin typeface="Century Gothic"/>
                <a:ea typeface="+mn-lt"/>
                <a:cs typeface="+mn-lt"/>
                <a:sym typeface="Century Gothic"/>
              </a:rPr>
              <a:t>instead</a:t>
            </a:r>
            <a:r>
              <a:rPr lang="nl-NL" sz="3600" i="1" dirty="0">
                <a:solidFill>
                  <a:schemeClr val="dk1"/>
                </a:solidFill>
                <a:latin typeface="Century Gothic"/>
                <a:ea typeface="+mn-lt"/>
                <a:cs typeface="+mn-lt"/>
                <a:sym typeface="Century Gothic"/>
              </a:rPr>
              <a:t> he </a:t>
            </a:r>
            <a:r>
              <a:rPr lang="nl-NL" sz="3600" i="1" dirty="0" err="1">
                <a:solidFill>
                  <a:schemeClr val="dk1"/>
                </a:solidFill>
                <a:latin typeface="Century Gothic"/>
                <a:ea typeface="+mn-lt"/>
                <a:cs typeface="+mn-lt"/>
                <a:sym typeface="Century Gothic"/>
              </a:rPr>
              <a:t>adopted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it</a:t>
            </a:r>
            <a:r>
              <a:rPr lang="nl-NL" sz="3600" i="1" dirty="0">
                <a:solidFill>
                  <a:schemeClr val="dk1"/>
                </a:solidFill>
                <a:latin typeface="Century Gothic"/>
                <a:ea typeface="+mn-lt"/>
                <a:cs typeface="+mn-lt"/>
                <a:sym typeface="Century Gothic"/>
              </a:rPr>
              <a:t> even </a:t>
            </a:r>
            <a:r>
              <a:rPr lang="nl-NL" sz="3600" i="1" dirty="0" err="1">
                <a:solidFill>
                  <a:schemeClr val="dk1"/>
                </a:solidFill>
                <a:latin typeface="Century Gothic"/>
                <a:ea typeface="+mn-lt"/>
                <a:cs typeface="+mn-lt"/>
                <a:sym typeface="Century Gothic"/>
              </a:rPr>
              <a:t>having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godly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parents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who</a:t>
            </a:r>
            <a:r>
              <a:rPr lang="nl-NL" sz="3600" i="1" dirty="0">
                <a:solidFill>
                  <a:schemeClr val="dk1"/>
                </a:solidFill>
                <a:latin typeface="Century Gothic"/>
                <a:ea typeface="+mn-lt"/>
                <a:cs typeface="+mn-lt"/>
                <a:sym typeface="Century Gothic"/>
              </a:rPr>
              <a:t> was </a:t>
            </a:r>
            <a:r>
              <a:rPr lang="nl-NL" sz="3600" i="1" dirty="0" err="1">
                <a:solidFill>
                  <a:schemeClr val="dk1"/>
                </a:solidFill>
                <a:latin typeface="Century Gothic"/>
                <a:ea typeface="+mn-lt"/>
                <a:cs typeface="+mn-lt"/>
                <a:sym typeface="Century Gothic"/>
              </a:rPr>
              <a:t>serious</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bringing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him</a:t>
            </a:r>
            <a:r>
              <a:rPr lang="nl-NL" sz="3600" i="1" dirty="0">
                <a:solidFill>
                  <a:schemeClr val="dk1"/>
                </a:solidFill>
                <a:latin typeface="Century Gothic"/>
                <a:ea typeface="+mn-lt"/>
                <a:cs typeface="+mn-lt"/>
                <a:sym typeface="Century Gothic"/>
              </a:rPr>
              <a:t> up in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ways</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Lord.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time he was </a:t>
            </a:r>
            <a:r>
              <a:rPr lang="nl-NL" sz="3600" i="1" dirty="0" err="1">
                <a:solidFill>
                  <a:schemeClr val="dk1"/>
                </a:solidFill>
                <a:latin typeface="Century Gothic"/>
                <a:ea typeface="+mn-lt"/>
                <a:cs typeface="+mn-lt"/>
                <a:sym typeface="Century Gothic"/>
              </a:rPr>
              <a:t>twenty</a:t>
            </a:r>
            <a:r>
              <a:rPr lang="nl-NL" sz="3600" i="1" dirty="0">
                <a:solidFill>
                  <a:schemeClr val="dk1"/>
                </a:solidFill>
                <a:latin typeface="Century Gothic"/>
                <a:ea typeface="+mn-lt"/>
                <a:cs typeface="+mn-lt"/>
                <a:sym typeface="Century Gothic"/>
              </a:rPr>
              <a:t> he had </a:t>
            </a:r>
            <a:r>
              <a:rPr lang="nl-NL" sz="3600" i="1" dirty="0" err="1">
                <a:solidFill>
                  <a:schemeClr val="dk1"/>
                </a:solidFill>
                <a:latin typeface="Century Gothic"/>
                <a:ea typeface="+mn-lt"/>
                <a:cs typeface="+mn-lt"/>
                <a:sym typeface="Century Gothic"/>
              </a:rPr>
              <a:t>already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slipped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into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some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very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dangerous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compromising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behaviour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patterns</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9191284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8266"/>
            <a:ext cx="10848814" cy="43238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Simson: </a:t>
            </a:r>
            <a:r>
              <a:rPr lang="nl-NL" sz="3600" i="1" dirty="0" err="1">
                <a:solidFill>
                  <a:schemeClr val="dk1"/>
                </a:solidFill>
                <a:latin typeface="Century Gothic"/>
                <a:ea typeface="+mn-lt"/>
                <a:cs typeface="+mn-lt"/>
                <a:sym typeface="Century Gothic"/>
              </a:rPr>
              <a:t>Kyk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bedrieg en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leuens</a:t>
            </a:r>
            <a:r>
              <a:rPr lang="nl-NL" sz="3600" i="1" dirty="0">
                <a:solidFill>
                  <a:schemeClr val="dk1"/>
                </a:solidFill>
                <a:latin typeface="Century Gothic"/>
                <a:ea typeface="+mn-lt"/>
                <a:cs typeface="+mn-lt"/>
                <a:sym typeface="Century Gothic"/>
              </a:rPr>
              <a:t> vertel; vertel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nou </a:t>
            </a:r>
            <a:r>
              <a:rPr lang="nl-NL" sz="3600" i="1" dirty="0" err="1">
                <a:solidFill>
                  <a:schemeClr val="dk1"/>
                </a:solidFill>
                <a:latin typeface="Century Gothic"/>
                <a:ea typeface="+mn-lt"/>
                <a:cs typeface="+mn-lt"/>
                <a:sym typeface="Century Gothic"/>
              </a:rPr>
              <a:t>tog</a:t>
            </a:r>
            <a:r>
              <a:rPr lang="nl-NL" sz="3600" i="1" dirty="0">
                <a:solidFill>
                  <a:schemeClr val="dk1"/>
                </a:solidFill>
                <a:latin typeface="Century Gothic"/>
                <a:ea typeface="+mn-lt"/>
                <a:cs typeface="+mn-lt"/>
                <a:sym typeface="Century Gothic"/>
              </a:rPr>
              <a:t> waarmee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kan word.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antwoord haar: As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stewig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vasbind</a:t>
            </a:r>
            <a:r>
              <a:rPr lang="nl-NL" sz="3600" i="1" dirty="0">
                <a:solidFill>
                  <a:schemeClr val="dk1"/>
                </a:solidFill>
                <a:latin typeface="Century Gothic"/>
                <a:ea typeface="+mn-lt"/>
                <a:cs typeface="+mn-lt"/>
                <a:sym typeface="Century Gothic"/>
              </a:rPr>
              <a:t> met </a:t>
            </a:r>
            <a:r>
              <a:rPr lang="nl-NL" sz="3600" i="1" dirty="0" err="1">
                <a:solidFill>
                  <a:schemeClr val="dk1"/>
                </a:solidFill>
                <a:latin typeface="Century Gothic"/>
                <a:ea typeface="+mn-lt"/>
                <a:cs typeface="+mn-lt"/>
                <a:sym typeface="Century Gothic"/>
              </a:rPr>
              <a:t>nuwe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toue</a:t>
            </a:r>
            <a:r>
              <a:rPr lang="nl-NL" sz="3600" i="1" dirty="0">
                <a:solidFill>
                  <a:schemeClr val="dk1"/>
                </a:solidFill>
                <a:latin typeface="Century Gothic"/>
                <a:ea typeface="+mn-lt"/>
                <a:cs typeface="+mn-lt"/>
                <a:sym typeface="Century Gothic"/>
              </a:rPr>
              <a:t> waarmee geen werk </a:t>
            </a:r>
            <a:r>
              <a:rPr lang="nl-NL" sz="3600" i="1" dirty="0" err="1">
                <a:solidFill>
                  <a:schemeClr val="dk1"/>
                </a:solidFill>
                <a:latin typeface="Century Gothic"/>
                <a:ea typeface="+mn-lt"/>
                <a:cs typeface="+mn-lt"/>
                <a:sym typeface="Century Gothic"/>
              </a:rPr>
              <a:t>gedoen</a:t>
            </a:r>
            <a:r>
              <a:rPr lang="nl-NL" sz="3600" i="1" dirty="0">
                <a:solidFill>
                  <a:schemeClr val="dk1"/>
                </a:solidFill>
                <a:latin typeface="Century Gothic"/>
                <a:ea typeface="+mn-lt"/>
                <a:cs typeface="+mn-lt"/>
                <a:sym typeface="Century Gothic"/>
              </a:rPr>
              <a:t> is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dan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swak</a:t>
            </a:r>
            <a:r>
              <a:rPr lang="nl-NL" sz="3600" i="1" dirty="0">
                <a:solidFill>
                  <a:schemeClr val="dk1"/>
                </a:solidFill>
                <a:latin typeface="Century Gothic"/>
                <a:ea typeface="+mn-lt"/>
                <a:cs typeface="+mn-lt"/>
                <a:sym typeface="Century Gothic"/>
              </a:rPr>
              <a:t> word en wees soos ‘n ander mens.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683968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8266"/>
            <a:ext cx="10848814" cy="43238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het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nuwe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toue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geneem</a:t>
            </a:r>
            <a:r>
              <a:rPr lang="nl-NL" sz="3600" i="1" dirty="0">
                <a:solidFill>
                  <a:schemeClr val="dk1"/>
                </a:solidFill>
                <a:latin typeface="Century Gothic"/>
                <a:ea typeface="+mn-lt"/>
                <a:cs typeface="+mn-lt"/>
                <a:sym typeface="Century Gothic"/>
              </a:rPr>
              <a:t> en hom daarmee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hom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op jou, Simson! </a:t>
            </a:r>
            <a:r>
              <a:rPr lang="nl-NL" sz="3600" i="1" dirty="0" err="1">
                <a:solidFill>
                  <a:schemeClr val="dk1"/>
                </a:solidFill>
                <a:latin typeface="Century Gothic"/>
                <a:ea typeface="+mn-lt"/>
                <a:cs typeface="+mn-lt"/>
                <a:sym typeface="Century Gothic"/>
              </a:rPr>
              <a:t>terwyl</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spioene</a:t>
            </a:r>
            <a:r>
              <a:rPr lang="nl-NL" sz="3600" i="1" dirty="0">
                <a:solidFill>
                  <a:schemeClr val="dk1"/>
                </a:solidFill>
                <a:latin typeface="Century Gothic"/>
                <a:ea typeface="+mn-lt"/>
                <a:cs typeface="+mn-lt"/>
                <a:sym typeface="Century Gothic"/>
              </a:rPr>
              <a:t> in die kamer </a:t>
            </a:r>
            <a:r>
              <a:rPr lang="nl-NL" sz="3600" i="1" dirty="0" err="1">
                <a:solidFill>
                  <a:schemeClr val="dk1"/>
                </a:solidFill>
                <a:latin typeface="Century Gothic"/>
                <a:ea typeface="+mn-lt"/>
                <a:cs typeface="+mn-lt"/>
                <a:sym typeface="Century Gothic"/>
              </a:rPr>
              <a:t>klaarsit</a:t>
            </a:r>
            <a:r>
              <a:rPr lang="nl-NL" sz="3600" i="1" dirty="0">
                <a:solidFill>
                  <a:schemeClr val="dk1"/>
                </a:solidFill>
                <a:latin typeface="Century Gothic"/>
                <a:ea typeface="+mn-lt"/>
                <a:cs typeface="+mn-lt"/>
                <a:sym typeface="Century Gothic"/>
              </a:rPr>
              <a:t>; maar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dit soos ‘n draad van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arms af verbreek. En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Simson: Tot nou toe het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bedrieg en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leuens</a:t>
            </a:r>
            <a:r>
              <a:rPr lang="nl-NL" sz="3600" i="1" dirty="0">
                <a:solidFill>
                  <a:schemeClr val="dk1"/>
                </a:solidFill>
                <a:latin typeface="Century Gothic"/>
                <a:ea typeface="+mn-lt"/>
                <a:cs typeface="+mn-lt"/>
                <a:sym typeface="Century Gothic"/>
              </a:rPr>
              <a:t> vertel; vertel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waarmee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kan word.</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1185926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OUT OF THE STRONG, SOMETHING SWEET II.</a:t>
            </a:r>
            <a:endParaRPr lang="nl-NL"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8266"/>
            <a:ext cx="10848814" cy="43238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antwoord haar: As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sewe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haarvlegsels</a:t>
            </a:r>
            <a:r>
              <a:rPr lang="nl-NL" sz="3600" i="1" dirty="0">
                <a:solidFill>
                  <a:schemeClr val="dk1"/>
                </a:solidFill>
                <a:latin typeface="Century Gothic"/>
                <a:ea typeface="+mn-lt"/>
                <a:cs typeface="+mn-lt"/>
                <a:sym typeface="Century Gothic"/>
              </a:rPr>
              <a:t> van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hoof met die weefsel saam </a:t>
            </a:r>
            <a:r>
              <a:rPr lang="nl-NL" sz="3600" i="1" dirty="0" err="1">
                <a:solidFill>
                  <a:schemeClr val="dk1"/>
                </a:solidFill>
                <a:latin typeface="Century Gothic"/>
                <a:ea typeface="+mn-lt"/>
                <a:cs typeface="+mn-lt"/>
                <a:sym typeface="Century Gothic"/>
              </a:rPr>
              <a:t>invleg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druk dié toe </a:t>
            </a:r>
            <a:r>
              <a:rPr lang="nl-NL" sz="3600" i="1" dirty="0" err="1">
                <a:solidFill>
                  <a:schemeClr val="dk1"/>
                </a:solidFill>
                <a:latin typeface="Century Gothic"/>
                <a:ea typeface="+mn-lt"/>
                <a:cs typeface="+mn-lt"/>
                <a:sym typeface="Century Gothic"/>
              </a:rPr>
              <a:t>vas</a:t>
            </a:r>
            <a:r>
              <a:rPr lang="nl-NL" sz="3600" i="1" dirty="0">
                <a:solidFill>
                  <a:schemeClr val="dk1"/>
                </a:solidFill>
                <a:latin typeface="Century Gothic"/>
                <a:ea typeface="+mn-lt"/>
                <a:cs typeface="+mn-lt"/>
                <a:sym typeface="Century Gothic"/>
              </a:rPr>
              <a:t> met die pen en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hom: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op jou, Simson!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wakker geword uit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slaap en die </a:t>
            </a:r>
            <a:r>
              <a:rPr lang="nl-NL" sz="3600" i="1" dirty="0" err="1">
                <a:solidFill>
                  <a:schemeClr val="dk1"/>
                </a:solidFill>
                <a:latin typeface="Century Gothic"/>
                <a:ea typeface="+mn-lt"/>
                <a:cs typeface="+mn-lt"/>
                <a:sym typeface="Century Gothic"/>
              </a:rPr>
              <a:t>weefpen</a:t>
            </a:r>
            <a:r>
              <a:rPr lang="nl-NL" sz="3600" i="1" dirty="0">
                <a:solidFill>
                  <a:schemeClr val="dk1"/>
                </a:solidFill>
                <a:latin typeface="Century Gothic"/>
                <a:ea typeface="+mn-lt"/>
                <a:cs typeface="+mn-lt"/>
                <a:sym typeface="Century Gothic"/>
              </a:rPr>
              <a:t> met die weefsel uitgeruk.</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455117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cartoon of two people&#10;&#10;Description automatically generated">
            <a:extLst>
              <a:ext uri="{FF2B5EF4-FFF2-40B4-BE49-F238E27FC236}">
                <a16:creationId xmlns:a16="http://schemas.microsoft.com/office/drawing/2014/main" id="{34F52BAF-C063-695C-85E7-76591433B484}"/>
              </a:ext>
            </a:extLst>
          </p:cNvPr>
          <p:cNvPicPr>
            <a:picLocks noChangeAspect="1"/>
          </p:cNvPicPr>
          <p:nvPr/>
        </p:nvPicPr>
        <p:blipFill rotWithShape="1">
          <a:blip r:embed="rId3"/>
          <a:srcRect t="10624" b="11266"/>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796673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881050"/>
            <a:ext cx="10848814" cy="33110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hom: Hoe kan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Ek het jou lief! </a:t>
            </a:r>
            <a:r>
              <a:rPr lang="nl-NL" sz="3600" i="1" dirty="0" err="1">
                <a:solidFill>
                  <a:schemeClr val="dk1"/>
                </a:solidFill>
                <a:latin typeface="Century Gothic"/>
                <a:ea typeface="+mn-lt"/>
                <a:cs typeface="+mn-lt"/>
                <a:sym typeface="Century Gothic"/>
              </a:rPr>
              <a:t>terwyl</a:t>
            </a:r>
            <a:r>
              <a:rPr lang="nl-NL" sz="3600" i="1" dirty="0">
                <a:solidFill>
                  <a:schemeClr val="dk1"/>
                </a:solidFill>
                <a:latin typeface="Century Gothic"/>
                <a:ea typeface="+mn-lt"/>
                <a:cs typeface="+mn-lt"/>
                <a:sym typeface="Century Gothic"/>
              </a:rPr>
              <a:t> jou hart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met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is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74308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215506"/>
            <a:ext cx="10848814" cy="397657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Drie maal het </a:t>
            </a:r>
            <a:r>
              <a:rPr lang="nl-NL" sz="3600" i="1" dirty="0" err="1">
                <a:solidFill>
                  <a:schemeClr val="dk1"/>
                </a:solidFill>
                <a:latin typeface="Century Gothic"/>
                <a:ea typeface="+mn-lt"/>
                <a:cs typeface="+mn-lt"/>
                <a:sym typeface="Century Gothic"/>
              </a:rPr>
              <a:t>jy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nou al bedrieg en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meegedeel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waardeur</a:t>
            </a:r>
            <a:r>
              <a:rPr lang="nl-NL" sz="3600" i="1" dirty="0">
                <a:solidFill>
                  <a:schemeClr val="dk1"/>
                </a:solidFill>
                <a:latin typeface="Century Gothic"/>
                <a:ea typeface="+mn-lt"/>
                <a:cs typeface="+mn-lt"/>
                <a:sym typeface="Century Gothic"/>
              </a:rPr>
              <a:t> jou krag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groot is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En omdat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hom met haar </a:t>
            </a:r>
            <a:r>
              <a:rPr lang="nl-NL" sz="3600" i="1" dirty="0" err="1">
                <a:solidFill>
                  <a:schemeClr val="dk1"/>
                </a:solidFill>
                <a:latin typeface="Century Gothic"/>
                <a:ea typeface="+mn-lt"/>
                <a:cs typeface="+mn-lt"/>
                <a:sym typeface="Century Gothic"/>
              </a:rPr>
              <a:t>woorde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aldae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gepers</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hom </a:t>
            </a:r>
            <a:r>
              <a:rPr lang="nl-NL" sz="3600" i="1" dirty="0" err="1">
                <a:solidFill>
                  <a:schemeClr val="dk1"/>
                </a:solidFill>
                <a:latin typeface="Century Gothic"/>
                <a:ea typeface="+mn-lt"/>
                <a:cs typeface="+mn-lt"/>
                <a:sym typeface="Century Gothic"/>
              </a:rPr>
              <a:t>aangedring</a:t>
            </a:r>
            <a:r>
              <a:rPr lang="nl-NL" sz="3600" i="1" dirty="0">
                <a:solidFill>
                  <a:schemeClr val="dk1"/>
                </a:solidFill>
                <a:latin typeface="Century Gothic"/>
                <a:ea typeface="+mn-lt"/>
                <a:cs typeface="+mn-lt"/>
                <a:sym typeface="Century Gothic"/>
              </a:rPr>
              <a:t> het, het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ongeduldig geword, dat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kon sterf.</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857635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68266"/>
            <a:ext cx="10848814" cy="43238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hele hart aan haar bekend </a:t>
            </a:r>
            <a:r>
              <a:rPr lang="nl-NL" sz="3600" i="1" dirty="0" err="1">
                <a:solidFill>
                  <a:schemeClr val="dk1"/>
                </a:solidFill>
                <a:latin typeface="Century Gothic"/>
                <a:ea typeface="+mn-lt"/>
                <a:cs typeface="+mn-lt"/>
                <a:sym typeface="Century Gothic"/>
              </a:rPr>
              <a:t>gemaak</a:t>
            </a:r>
            <a:r>
              <a:rPr lang="nl-NL" sz="3600" i="1" dirty="0">
                <a:solidFill>
                  <a:schemeClr val="dk1"/>
                </a:solidFill>
                <a:latin typeface="Century Gothic"/>
                <a:ea typeface="+mn-lt"/>
                <a:cs typeface="+mn-lt"/>
                <a:sym typeface="Century Gothic"/>
              </a:rPr>
              <a:t> en aan haar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Daar het nooit ‘n </a:t>
            </a:r>
            <a:r>
              <a:rPr lang="nl-NL" sz="3600" i="1" dirty="0" err="1">
                <a:solidFill>
                  <a:schemeClr val="dk1"/>
                </a:solidFill>
                <a:latin typeface="Century Gothic"/>
                <a:ea typeface="+mn-lt"/>
                <a:cs typeface="+mn-lt"/>
                <a:sym typeface="Century Gothic"/>
              </a:rPr>
              <a:t>skeermes</a:t>
            </a:r>
            <a:r>
              <a:rPr lang="nl-NL" sz="3600" i="1" dirty="0">
                <a:solidFill>
                  <a:schemeClr val="dk1"/>
                </a:solidFill>
                <a:latin typeface="Century Gothic"/>
                <a:ea typeface="+mn-lt"/>
                <a:cs typeface="+mn-lt"/>
                <a:sym typeface="Century Gothic"/>
              </a:rPr>
              <a:t> oor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hoof </a:t>
            </a:r>
            <a:r>
              <a:rPr lang="nl-NL" sz="3600" i="1" dirty="0" err="1">
                <a:solidFill>
                  <a:schemeClr val="dk1"/>
                </a:solidFill>
                <a:latin typeface="Century Gothic"/>
                <a:ea typeface="+mn-lt"/>
                <a:cs typeface="+mn-lt"/>
                <a:sym typeface="Century Gothic"/>
              </a:rPr>
              <a:t>gekom</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want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is ‘n </a:t>
            </a:r>
            <a:r>
              <a:rPr lang="nl-NL" sz="3600" i="1" dirty="0" err="1">
                <a:solidFill>
                  <a:schemeClr val="dk1"/>
                </a:solidFill>
                <a:latin typeface="Century Gothic"/>
                <a:ea typeface="+mn-lt"/>
                <a:cs typeface="+mn-lt"/>
                <a:sym typeface="Century Gothic"/>
              </a:rPr>
              <a:t>nasireër</a:t>
            </a:r>
            <a:r>
              <a:rPr lang="nl-NL" sz="3600" i="1" dirty="0">
                <a:solidFill>
                  <a:schemeClr val="dk1"/>
                </a:solidFill>
                <a:latin typeface="Century Gothic"/>
                <a:ea typeface="+mn-lt"/>
                <a:cs typeface="+mn-lt"/>
                <a:sym typeface="Century Gothic"/>
              </a:rPr>
              <a:t> van God van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moeder se </a:t>
            </a:r>
            <a:r>
              <a:rPr lang="nl-NL" sz="3600" i="1" dirty="0" err="1">
                <a:solidFill>
                  <a:schemeClr val="dk1"/>
                </a:solidFill>
                <a:latin typeface="Century Gothic"/>
                <a:ea typeface="+mn-lt"/>
                <a:cs typeface="+mn-lt"/>
                <a:sym typeface="Century Gothic"/>
              </a:rPr>
              <a:t>skoot</a:t>
            </a:r>
            <a:r>
              <a:rPr lang="nl-NL" sz="3600" i="1" dirty="0">
                <a:solidFill>
                  <a:schemeClr val="dk1"/>
                </a:solidFill>
                <a:latin typeface="Century Gothic"/>
                <a:ea typeface="+mn-lt"/>
                <a:cs typeface="+mn-lt"/>
                <a:sym typeface="Century Gothic"/>
              </a:rPr>
              <a:t> af: as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geskeer</a:t>
            </a:r>
            <a:r>
              <a:rPr lang="nl-NL" sz="3600" i="1" dirty="0">
                <a:solidFill>
                  <a:schemeClr val="dk1"/>
                </a:solidFill>
                <a:latin typeface="Century Gothic"/>
                <a:ea typeface="+mn-lt"/>
                <a:cs typeface="+mn-lt"/>
                <a:sym typeface="Century Gothic"/>
              </a:rPr>
              <a:t> sou word, sou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krag van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wyk</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swak</a:t>
            </a:r>
            <a:r>
              <a:rPr lang="nl-NL" sz="3600" i="1" dirty="0">
                <a:solidFill>
                  <a:schemeClr val="dk1"/>
                </a:solidFill>
                <a:latin typeface="Century Gothic"/>
                <a:ea typeface="+mn-lt"/>
                <a:cs typeface="+mn-lt"/>
                <a:sym typeface="Century Gothic"/>
              </a:rPr>
              <a:t> word en wees soos al die </a:t>
            </a:r>
            <a:r>
              <a:rPr lang="nl-NL" sz="3600" i="1" dirty="0" err="1">
                <a:solidFill>
                  <a:schemeClr val="dk1"/>
                </a:solidFill>
                <a:latin typeface="Century Gothic"/>
                <a:ea typeface="+mn-lt"/>
                <a:cs typeface="+mn-lt"/>
                <a:sym typeface="Century Gothic"/>
              </a:rPr>
              <a:t>mense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3395576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369835"/>
            <a:ext cx="10848814" cy="382224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Delíla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sien</a:t>
            </a:r>
            <a:r>
              <a:rPr lang="nl-NL" sz="3600" i="1" dirty="0">
                <a:solidFill>
                  <a:schemeClr val="dk1"/>
                </a:solidFill>
                <a:latin typeface="Century Gothic"/>
                <a:ea typeface="+mn-lt"/>
                <a:cs typeface="+mn-lt"/>
                <a:sym typeface="Century Gothic"/>
              </a:rPr>
              <a:t> dat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hele hart aan haar bekend </a:t>
            </a:r>
            <a:r>
              <a:rPr lang="nl-NL" sz="3600" i="1" dirty="0" err="1">
                <a:solidFill>
                  <a:schemeClr val="dk1"/>
                </a:solidFill>
                <a:latin typeface="Century Gothic"/>
                <a:ea typeface="+mn-lt"/>
                <a:cs typeface="+mn-lt"/>
                <a:sym typeface="Century Gothic"/>
              </a:rPr>
              <a:t>gemaak</a:t>
            </a:r>
            <a:r>
              <a:rPr lang="nl-NL" sz="3600" i="1" dirty="0">
                <a:solidFill>
                  <a:schemeClr val="dk1"/>
                </a:solidFill>
                <a:latin typeface="Century Gothic"/>
                <a:ea typeface="+mn-lt"/>
                <a:cs typeface="+mn-lt"/>
                <a:sym typeface="Century Gothic"/>
              </a:rPr>
              <a:t> het, laat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roep en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Kom </a:t>
            </a:r>
            <a:r>
              <a:rPr lang="nl-NL" sz="3600" i="1" dirty="0" err="1">
                <a:solidFill>
                  <a:schemeClr val="dk1"/>
                </a:solidFill>
                <a:latin typeface="Century Gothic"/>
                <a:ea typeface="+mn-lt"/>
                <a:cs typeface="+mn-lt"/>
                <a:sym typeface="Century Gothic"/>
              </a:rPr>
              <a:t>hierdie</a:t>
            </a:r>
            <a:r>
              <a:rPr lang="nl-NL" sz="3600" i="1" dirty="0">
                <a:solidFill>
                  <a:schemeClr val="dk1"/>
                </a:solidFill>
                <a:latin typeface="Century Gothic"/>
                <a:ea typeface="+mn-lt"/>
                <a:cs typeface="+mn-lt"/>
                <a:sym typeface="Century Gothic"/>
              </a:rPr>
              <a:t> keer op, want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hele hart aan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bekend </a:t>
            </a:r>
            <a:r>
              <a:rPr lang="nl-NL" sz="3600" i="1" dirty="0" err="1">
                <a:solidFill>
                  <a:schemeClr val="dk1"/>
                </a:solidFill>
                <a:latin typeface="Century Gothic"/>
                <a:ea typeface="+mn-lt"/>
                <a:cs typeface="+mn-lt"/>
                <a:sym typeface="Century Gothic"/>
              </a:rPr>
              <a:t>gemaak</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7604552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00747"/>
            <a:ext cx="10848814" cy="439133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kom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na haar op en </a:t>
            </a:r>
            <a:r>
              <a:rPr lang="nl-NL" sz="3600" i="1" dirty="0" err="1">
                <a:solidFill>
                  <a:schemeClr val="dk1"/>
                </a:solidFill>
                <a:latin typeface="Century Gothic"/>
                <a:ea typeface="+mn-lt"/>
                <a:cs typeface="+mn-lt"/>
                <a:sym typeface="Century Gothic"/>
              </a:rPr>
              <a:t>bring</a:t>
            </a:r>
            <a:r>
              <a:rPr lang="nl-NL" sz="3600" i="1" dirty="0">
                <a:solidFill>
                  <a:schemeClr val="dk1"/>
                </a:solidFill>
                <a:latin typeface="Century Gothic"/>
                <a:ea typeface="+mn-lt"/>
                <a:cs typeface="+mn-lt"/>
                <a:sym typeface="Century Gothic"/>
              </a:rPr>
              <a:t> die geld met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saam.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het hom op haar </a:t>
            </a:r>
            <a:r>
              <a:rPr lang="nl-NL" sz="3600" i="1" dirty="0" err="1">
                <a:solidFill>
                  <a:schemeClr val="dk1"/>
                </a:solidFill>
                <a:latin typeface="Century Gothic"/>
                <a:ea typeface="+mn-lt"/>
                <a:cs typeface="+mn-lt"/>
                <a:sym typeface="Century Gothic"/>
              </a:rPr>
              <a:t>skoot</a:t>
            </a:r>
            <a:r>
              <a:rPr lang="nl-NL" sz="3600" i="1" dirty="0">
                <a:solidFill>
                  <a:schemeClr val="dk1"/>
                </a:solidFill>
                <a:latin typeface="Century Gothic"/>
                <a:ea typeface="+mn-lt"/>
                <a:cs typeface="+mn-lt"/>
                <a:sym typeface="Century Gothic"/>
              </a:rPr>
              <a:t> aan die slaap </a:t>
            </a:r>
            <a:r>
              <a:rPr lang="nl-NL" sz="3600" i="1" dirty="0" err="1">
                <a:solidFill>
                  <a:schemeClr val="dk1"/>
                </a:solidFill>
                <a:latin typeface="Century Gothic"/>
                <a:ea typeface="+mn-lt"/>
                <a:cs typeface="+mn-lt"/>
                <a:sym typeface="Century Gothic"/>
              </a:rPr>
              <a:t>gemaak</a:t>
            </a:r>
            <a:r>
              <a:rPr lang="nl-NL" sz="3600" i="1" dirty="0">
                <a:solidFill>
                  <a:schemeClr val="dk1"/>
                </a:solidFill>
                <a:latin typeface="Century Gothic"/>
                <a:ea typeface="+mn-lt"/>
                <a:cs typeface="+mn-lt"/>
                <a:sym typeface="Century Gothic"/>
              </a:rPr>
              <a:t> en ‘n man geroep en die </a:t>
            </a:r>
            <a:r>
              <a:rPr lang="nl-NL" sz="3600" i="1" dirty="0" err="1">
                <a:solidFill>
                  <a:schemeClr val="dk1"/>
                </a:solidFill>
                <a:latin typeface="Century Gothic"/>
                <a:ea typeface="+mn-lt"/>
                <a:cs typeface="+mn-lt"/>
                <a:sym typeface="Century Gothic"/>
              </a:rPr>
              <a:t>sewe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haarvlegsels</a:t>
            </a:r>
            <a:r>
              <a:rPr lang="nl-NL" sz="3600" i="1" dirty="0">
                <a:solidFill>
                  <a:schemeClr val="dk1"/>
                </a:solidFill>
                <a:latin typeface="Century Gothic"/>
                <a:ea typeface="+mn-lt"/>
                <a:cs typeface="+mn-lt"/>
                <a:sym typeface="Century Gothic"/>
              </a:rPr>
              <a:t> van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hoof </a:t>
            </a:r>
            <a:r>
              <a:rPr lang="nl-NL" sz="3600" i="1" dirty="0" err="1">
                <a:solidFill>
                  <a:schemeClr val="dk1"/>
                </a:solidFill>
                <a:latin typeface="Century Gothic"/>
                <a:ea typeface="+mn-lt"/>
                <a:cs typeface="+mn-lt"/>
                <a:sym typeface="Century Gothic"/>
              </a:rPr>
              <a:t>afgeskeer</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het begin om hom te bedwing,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krag het van hom </a:t>
            </a:r>
            <a:r>
              <a:rPr lang="nl-NL" sz="3600" i="1" dirty="0" err="1">
                <a:solidFill>
                  <a:schemeClr val="dk1"/>
                </a:solidFill>
                <a:latin typeface="Century Gothic"/>
                <a:ea typeface="+mn-lt"/>
                <a:cs typeface="+mn-lt"/>
                <a:sym typeface="Century Gothic"/>
              </a:rPr>
              <a:t>gewyk</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0961789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cartoon of a person combing a person&amp;#39;s hair&#10;&#10;Description automatically generated">
            <a:extLst>
              <a:ext uri="{FF2B5EF4-FFF2-40B4-BE49-F238E27FC236}">
                <a16:creationId xmlns:a16="http://schemas.microsoft.com/office/drawing/2014/main" id="{54B99367-2596-3035-4791-8B536D67B373}"/>
              </a:ext>
            </a:extLst>
          </p:cNvPr>
          <p:cNvPicPr>
            <a:picLocks noChangeAspect="1"/>
          </p:cNvPicPr>
          <p:nvPr/>
        </p:nvPicPr>
        <p:blipFill rotWithShape="1">
          <a:blip r:embed="rId3"/>
          <a:srcRect t="10889" b="11000"/>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6996831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00747"/>
            <a:ext cx="10848814" cy="439133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op jou, Simson! En toe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uit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slaap wakker word,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Ek </a:t>
            </a:r>
            <a:r>
              <a:rPr lang="nl-NL" sz="3600" i="1" dirty="0" err="1">
                <a:solidFill>
                  <a:schemeClr val="dk1"/>
                </a:solidFill>
                <a:latin typeface="Century Gothic"/>
                <a:ea typeface="+mn-lt"/>
                <a:cs typeface="+mn-lt"/>
                <a:sym typeface="Century Gothic"/>
              </a:rPr>
              <a:t>sal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vry</a:t>
            </a:r>
            <a:r>
              <a:rPr lang="nl-NL" sz="3600" i="1" dirty="0">
                <a:solidFill>
                  <a:schemeClr val="dk1"/>
                </a:solidFill>
                <a:latin typeface="Century Gothic"/>
                <a:ea typeface="+mn-lt"/>
                <a:cs typeface="+mn-lt"/>
                <a:sym typeface="Century Gothic"/>
              </a:rPr>
              <a:t> uitgaan soos die vorige </a:t>
            </a:r>
            <a:r>
              <a:rPr lang="nl-NL" sz="3600" i="1" dirty="0" err="1">
                <a:solidFill>
                  <a:schemeClr val="dk1"/>
                </a:solidFill>
                <a:latin typeface="Century Gothic"/>
                <a:ea typeface="+mn-lt"/>
                <a:cs typeface="+mn-lt"/>
                <a:sym typeface="Century Gothic"/>
              </a:rPr>
              <a:t>kere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losruk. Want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geweet</a:t>
            </a:r>
            <a:r>
              <a:rPr lang="nl-NL" sz="3600" i="1" dirty="0">
                <a:solidFill>
                  <a:schemeClr val="dk1"/>
                </a:solidFill>
                <a:latin typeface="Century Gothic"/>
                <a:ea typeface="+mn-lt"/>
                <a:cs typeface="+mn-lt"/>
                <a:sym typeface="Century Gothic"/>
              </a:rPr>
              <a:t> dat die HERE van hom </a:t>
            </a:r>
            <a:r>
              <a:rPr lang="nl-NL" sz="3600" i="1" dirty="0" err="1">
                <a:solidFill>
                  <a:schemeClr val="dk1"/>
                </a:solidFill>
                <a:latin typeface="Century Gothic"/>
                <a:ea typeface="+mn-lt"/>
                <a:cs typeface="+mn-lt"/>
                <a:sym typeface="Century Gothic"/>
              </a:rPr>
              <a:t>gewyk</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nie</a:t>
            </a:r>
            <a:r>
              <a:rPr lang="nl-NL" sz="3600" i="1" dirty="0">
                <a:solidFill>
                  <a:schemeClr val="dk1"/>
                </a:solidFill>
                <a:latin typeface="Century Gothic"/>
                <a:ea typeface="+mn-lt"/>
                <a:cs typeface="+mn-lt"/>
                <a:sym typeface="Century Gothic"/>
              </a:rPr>
              <a:t>. Daarop het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hom </a:t>
            </a:r>
            <a:r>
              <a:rPr lang="nl-NL" sz="3600" i="1" dirty="0" err="1">
                <a:solidFill>
                  <a:schemeClr val="dk1"/>
                </a:solidFill>
                <a:latin typeface="Century Gothic"/>
                <a:ea typeface="+mn-lt"/>
                <a:cs typeface="+mn-lt"/>
                <a:sym typeface="Century Gothic"/>
              </a:rPr>
              <a:t>gegryp</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oë</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uitgesteek</a:t>
            </a:r>
            <a:r>
              <a:rPr lang="nl-NL" sz="3600" i="1" dirty="0">
                <a:solidFill>
                  <a:schemeClr val="dk1"/>
                </a:solidFill>
                <a:latin typeface="Century Gothic"/>
                <a:ea typeface="+mn-lt"/>
                <a:cs typeface="+mn-lt"/>
                <a:sym typeface="Century Gothic"/>
              </a:rPr>
              <a:t> en hom </a:t>
            </a:r>
            <a:r>
              <a:rPr lang="nl-NL" sz="3600" i="1" dirty="0" err="1">
                <a:solidFill>
                  <a:schemeClr val="dk1"/>
                </a:solidFill>
                <a:latin typeface="Century Gothic"/>
                <a:ea typeface="+mn-lt"/>
                <a:cs typeface="+mn-lt"/>
                <a:sym typeface="Century Gothic"/>
              </a:rPr>
              <a:t>afgebring</a:t>
            </a:r>
            <a:r>
              <a:rPr lang="nl-NL" sz="3600" i="1" dirty="0">
                <a:solidFill>
                  <a:schemeClr val="dk1"/>
                </a:solidFill>
                <a:latin typeface="Century Gothic"/>
                <a:ea typeface="+mn-lt"/>
                <a:cs typeface="+mn-lt"/>
                <a:sym typeface="Century Gothic"/>
              </a:rPr>
              <a:t> na </a:t>
            </a:r>
            <a:r>
              <a:rPr lang="nl-NL" sz="3600" i="1" dirty="0" err="1">
                <a:solidFill>
                  <a:schemeClr val="dk1"/>
                </a:solidFill>
                <a:latin typeface="Century Gothic"/>
                <a:ea typeface="+mn-lt"/>
                <a:cs typeface="+mn-lt"/>
                <a:sym typeface="Century Gothic"/>
              </a:rPr>
              <a:t>Gasa</a:t>
            </a:r>
            <a:r>
              <a:rPr lang="nl-NL" sz="3600" i="1" dirty="0">
                <a:solidFill>
                  <a:schemeClr val="dk1"/>
                </a:solidFill>
                <a:latin typeface="Century Gothic"/>
                <a:ea typeface="+mn-lt"/>
                <a:cs typeface="+mn-lt"/>
                <a:sym typeface="Century Gothic"/>
              </a:rPr>
              <a:t> en met </a:t>
            </a:r>
            <a:r>
              <a:rPr lang="nl-NL" sz="3600" i="1" dirty="0" err="1">
                <a:solidFill>
                  <a:schemeClr val="dk1"/>
                </a:solidFill>
                <a:latin typeface="Century Gothic"/>
                <a:ea typeface="+mn-lt"/>
                <a:cs typeface="+mn-lt"/>
                <a:sym typeface="Century Gothic"/>
              </a:rPr>
              <a:t>koperkettings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gebind</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moes maal in die gevangenis.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749362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00747"/>
            <a:ext cx="10848814" cy="439133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Samson never </a:t>
            </a:r>
            <a:r>
              <a:rPr lang="nl-NL" sz="3600" i="1" dirty="0" err="1">
                <a:solidFill>
                  <a:schemeClr val="dk1"/>
                </a:solidFill>
                <a:latin typeface="Century Gothic"/>
                <a:ea typeface="+mn-lt"/>
                <a:cs typeface="+mn-lt"/>
                <a:sym typeface="Century Gothic"/>
              </a:rPr>
              <a:t>attempted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rally his </a:t>
            </a:r>
            <a:r>
              <a:rPr lang="nl-NL" sz="3600" i="1" dirty="0" err="1">
                <a:solidFill>
                  <a:schemeClr val="dk1"/>
                </a:solidFill>
                <a:latin typeface="Century Gothic"/>
                <a:ea typeface="+mn-lt"/>
                <a:cs typeface="+mn-lt"/>
                <a:sym typeface="Century Gothic"/>
              </a:rPr>
              <a:t>countrymen</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an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organized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attempt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overthrow</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Philistines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If</a:t>
            </a:r>
            <a:r>
              <a:rPr lang="nl-NL" sz="3600" i="1" dirty="0">
                <a:solidFill>
                  <a:schemeClr val="dk1"/>
                </a:solidFill>
                <a:latin typeface="Century Gothic"/>
                <a:ea typeface="+mn-lt"/>
                <a:cs typeface="+mn-lt"/>
                <a:sym typeface="Century Gothic"/>
              </a:rPr>
              <a:t> he had, we </a:t>
            </a:r>
            <a:r>
              <a:rPr lang="nl-NL" sz="3600" i="1" dirty="0" err="1">
                <a:solidFill>
                  <a:schemeClr val="dk1"/>
                </a:solidFill>
                <a:latin typeface="Century Gothic"/>
                <a:ea typeface="+mn-lt"/>
                <a:cs typeface="+mn-lt"/>
                <a:sym typeface="Century Gothic"/>
              </a:rPr>
              <a:t>know</a:t>
            </a:r>
            <a:r>
              <a:rPr lang="nl-NL" sz="3600" i="1" dirty="0">
                <a:solidFill>
                  <a:schemeClr val="dk1"/>
                </a:solidFill>
                <a:latin typeface="Century Gothic"/>
                <a:ea typeface="+mn-lt"/>
                <a:cs typeface="+mn-lt"/>
                <a:sym typeface="Century Gothic"/>
              </a:rPr>
              <a:t> he </a:t>
            </a:r>
            <a:r>
              <a:rPr lang="nl-NL" sz="3600" i="1" dirty="0" err="1">
                <a:solidFill>
                  <a:schemeClr val="dk1"/>
                </a:solidFill>
                <a:latin typeface="Century Gothic"/>
                <a:ea typeface="+mn-lt"/>
                <a:cs typeface="+mn-lt"/>
                <a:sym typeface="Century Gothic"/>
              </a:rPr>
              <a:t>would</a:t>
            </a:r>
            <a:r>
              <a:rPr lang="nl-NL" sz="3600" i="1" dirty="0">
                <a:solidFill>
                  <a:schemeClr val="dk1"/>
                </a:solidFill>
                <a:latin typeface="Century Gothic"/>
                <a:ea typeface="+mn-lt"/>
                <a:cs typeface="+mn-lt"/>
                <a:sym typeface="Century Gothic"/>
              </a:rPr>
              <a:t> have been </a:t>
            </a:r>
            <a:r>
              <a:rPr lang="nl-NL" sz="3600" i="1" dirty="0" err="1">
                <a:solidFill>
                  <a:schemeClr val="dk1"/>
                </a:solidFill>
                <a:latin typeface="Century Gothic"/>
                <a:ea typeface="+mn-lt"/>
                <a:cs typeface="+mn-lt"/>
                <a:sym typeface="Century Gothic"/>
              </a:rPr>
              <a:t>successful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God had </a:t>
            </a:r>
            <a:r>
              <a:rPr lang="nl-NL" sz="3600" i="1" dirty="0" err="1">
                <a:solidFill>
                  <a:schemeClr val="dk1"/>
                </a:solidFill>
                <a:latin typeface="Century Gothic"/>
                <a:ea typeface="+mn-lt"/>
                <a:cs typeface="+mn-lt"/>
                <a:sym typeface="Century Gothic"/>
              </a:rPr>
              <a:t>already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approved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such</a:t>
            </a:r>
            <a:r>
              <a:rPr lang="nl-NL" sz="3600" i="1" dirty="0">
                <a:solidFill>
                  <a:schemeClr val="dk1"/>
                </a:solidFill>
                <a:latin typeface="Century Gothic"/>
                <a:ea typeface="+mn-lt"/>
                <a:cs typeface="+mn-lt"/>
                <a:sym typeface="Century Gothic"/>
              </a:rPr>
              <a:t> a mission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was </a:t>
            </a:r>
            <a:r>
              <a:rPr lang="nl-NL" sz="3600" i="1" dirty="0" err="1">
                <a:solidFill>
                  <a:schemeClr val="dk1"/>
                </a:solidFill>
                <a:latin typeface="Century Gothic"/>
                <a:ea typeface="+mn-lt"/>
                <a:cs typeface="+mn-lt"/>
                <a:sym typeface="Century Gothic"/>
              </a:rPr>
              <a:t>apparently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just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waiting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bless</a:t>
            </a:r>
            <a:r>
              <a:rPr lang="nl-NL" sz="3600" i="1" dirty="0">
                <a:solidFill>
                  <a:schemeClr val="dk1"/>
                </a:solidFill>
                <a:latin typeface="Century Gothic"/>
                <a:ea typeface="+mn-lt"/>
                <a:cs typeface="+mn-lt"/>
                <a:sym typeface="Century Gothic"/>
              </a:rPr>
              <a:t> his effort.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455238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fighting a lion&#10;&#10;Description automatically generated">
            <a:extLst>
              <a:ext uri="{FF2B5EF4-FFF2-40B4-BE49-F238E27FC236}">
                <a16:creationId xmlns:a16="http://schemas.microsoft.com/office/drawing/2014/main" id="{45ABD5E2-2A9E-FAB5-BF5A-509CC1D49906}"/>
              </a:ext>
            </a:extLst>
          </p:cNvPr>
          <p:cNvPicPr>
            <a:picLocks noChangeAspect="1"/>
          </p:cNvPicPr>
          <p:nvPr/>
        </p:nvPicPr>
        <p:blipFill rotWithShape="1">
          <a:blip r:embed="rId3"/>
          <a:srcRect t="17505" b="26255"/>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826705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85001"/>
            <a:ext cx="10848814" cy="450707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No </a:t>
            </a:r>
            <a:r>
              <a:rPr lang="nl-NL" sz="3600" i="1" dirty="0" err="1">
                <a:solidFill>
                  <a:schemeClr val="dk1"/>
                </a:solidFill>
                <a:latin typeface="Century Gothic"/>
                <a:ea typeface="+mn-lt"/>
                <a:cs typeface="+mn-lt"/>
                <a:sym typeface="Century Gothic"/>
              </a:rPr>
              <a:t>doubt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Samson’s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reluctance</a:t>
            </a:r>
            <a:r>
              <a:rPr lang="nl-NL" sz="3600" i="1" dirty="0">
                <a:solidFill>
                  <a:schemeClr val="dk1"/>
                </a:solidFill>
                <a:latin typeface="Century Gothic"/>
                <a:ea typeface="+mn-lt"/>
                <a:cs typeface="+mn-lt"/>
                <a:sym typeface="Century Gothic"/>
              </a:rPr>
              <a:t> was </a:t>
            </a:r>
            <a:r>
              <a:rPr lang="nl-NL" sz="3600" i="1" dirty="0" err="1">
                <a:solidFill>
                  <a:schemeClr val="dk1"/>
                </a:solidFill>
                <a:latin typeface="Century Gothic"/>
                <a:ea typeface="+mn-lt"/>
                <a:cs typeface="+mn-lt"/>
                <a:sym typeface="Century Gothic"/>
              </a:rPr>
              <a:t>due</a:t>
            </a:r>
            <a:r>
              <a:rPr lang="nl-NL" sz="3600" i="1" dirty="0">
                <a:solidFill>
                  <a:schemeClr val="dk1"/>
                </a:solidFill>
                <a:latin typeface="Century Gothic"/>
                <a:ea typeface="+mn-lt"/>
                <a:cs typeface="+mn-lt"/>
                <a:sym typeface="Century Gothic"/>
              </a:rPr>
              <a:t> in part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one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night</a:t>
            </a:r>
            <a:r>
              <a:rPr lang="nl-NL" sz="3600" i="1" dirty="0">
                <a:solidFill>
                  <a:schemeClr val="dk1"/>
                </a:solidFill>
                <a:latin typeface="Century Gothic"/>
                <a:ea typeface="+mn-lt"/>
                <a:cs typeface="+mn-lt"/>
                <a:sym typeface="Century Gothic"/>
              </a:rPr>
              <a:t> stands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affairs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with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various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Philistine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women</a:t>
            </a:r>
            <a:r>
              <a:rPr lang="nl-NL" sz="3600" i="1" dirty="0">
                <a:solidFill>
                  <a:schemeClr val="dk1"/>
                </a:solidFill>
                <a:latin typeface="Century Gothic"/>
                <a:ea typeface="+mn-lt"/>
                <a:cs typeface="+mn-lt"/>
                <a:sym typeface="Century Gothic"/>
              </a:rPr>
              <a:t>. He </a:t>
            </a:r>
            <a:r>
              <a:rPr lang="nl-NL" sz="3600" i="1" dirty="0" err="1">
                <a:solidFill>
                  <a:schemeClr val="dk1"/>
                </a:solidFill>
                <a:latin typeface="Century Gothic"/>
                <a:ea typeface="+mn-lt"/>
                <a:cs typeface="+mn-lt"/>
                <a:sym typeface="Century Gothic"/>
              </a:rPr>
              <a:t>did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conduct</a:t>
            </a:r>
            <a:r>
              <a:rPr lang="nl-NL" sz="3600" i="1" dirty="0">
                <a:solidFill>
                  <a:schemeClr val="dk1"/>
                </a:solidFill>
                <a:latin typeface="Century Gothic"/>
                <a:ea typeface="+mn-lt"/>
                <a:cs typeface="+mn-lt"/>
                <a:sym typeface="Century Gothic"/>
              </a:rPr>
              <a:t> a </a:t>
            </a:r>
            <a:r>
              <a:rPr lang="nl-NL" sz="3600" i="1" dirty="0" err="1">
                <a:solidFill>
                  <a:schemeClr val="dk1"/>
                </a:solidFill>
                <a:latin typeface="Century Gothic"/>
                <a:ea typeface="+mn-lt"/>
                <a:cs typeface="+mn-lt"/>
                <a:sym typeface="Century Gothic"/>
              </a:rPr>
              <a:t>highly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successful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guerilla</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campaign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against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certain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Philistines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aroused</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anger</a:t>
            </a:r>
            <a:r>
              <a:rPr lang="nl-NL" sz="3600" i="1" dirty="0">
                <a:solidFill>
                  <a:schemeClr val="dk1"/>
                </a:solidFill>
                <a:latin typeface="Century Gothic"/>
                <a:ea typeface="+mn-lt"/>
                <a:cs typeface="+mn-lt"/>
                <a:sym typeface="Century Gothic"/>
              </a:rPr>
              <a:t>, but </a:t>
            </a:r>
            <a:r>
              <a:rPr lang="nl-NL" sz="3600" i="1" dirty="0" err="1">
                <a:solidFill>
                  <a:schemeClr val="dk1"/>
                </a:solidFill>
                <a:latin typeface="Century Gothic"/>
                <a:ea typeface="+mn-lt"/>
                <a:cs typeface="+mn-lt"/>
                <a:sym typeface="Century Gothic"/>
              </a:rPr>
              <a:t>those</a:t>
            </a:r>
            <a:r>
              <a:rPr lang="nl-NL" sz="3600" i="1" dirty="0">
                <a:solidFill>
                  <a:schemeClr val="dk1"/>
                </a:solidFill>
                <a:latin typeface="Century Gothic"/>
                <a:ea typeface="+mn-lt"/>
                <a:cs typeface="+mn-lt"/>
                <a:sym typeface="Century Gothic"/>
              </a:rPr>
              <a:t> raids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ambushes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were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designed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only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satisfy</a:t>
            </a:r>
            <a:r>
              <a:rPr lang="nl-NL" sz="3600" i="1" dirty="0">
                <a:solidFill>
                  <a:schemeClr val="dk1"/>
                </a:solidFill>
                <a:latin typeface="Century Gothic"/>
                <a:ea typeface="+mn-lt"/>
                <a:cs typeface="+mn-lt"/>
                <a:sym typeface="Century Gothic"/>
              </a:rPr>
              <a:t> his lust </a:t>
            </a:r>
            <a:r>
              <a:rPr lang="nl-NL" sz="3600" i="1" dirty="0" err="1">
                <a:solidFill>
                  <a:schemeClr val="dk1"/>
                </a:solidFill>
                <a:latin typeface="Century Gothic"/>
                <a:ea typeface="+mn-lt"/>
                <a:cs typeface="+mn-lt"/>
                <a:sym typeface="Century Gothic"/>
              </a:rPr>
              <a:t>for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revenge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never </a:t>
            </a:r>
            <a:r>
              <a:rPr lang="nl-NL" sz="3600" i="1" dirty="0" err="1">
                <a:solidFill>
                  <a:schemeClr val="dk1"/>
                </a:solidFill>
                <a:latin typeface="Century Gothic"/>
                <a:ea typeface="+mn-lt"/>
                <a:cs typeface="+mn-lt"/>
                <a:sym typeface="Century Gothic"/>
              </a:rPr>
              <a:t>came</a:t>
            </a:r>
            <a:r>
              <a:rPr lang="nl-NL" sz="3600" i="1" dirty="0">
                <a:solidFill>
                  <a:schemeClr val="dk1"/>
                </a:solidFill>
                <a:latin typeface="Century Gothic"/>
                <a:ea typeface="+mn-lt"/>
                <a:cs typeface="+mn-lt"/>
                <a:sym typeface="Century Gothic"/>
              </a:rPr>
              <a:t> close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actually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liberating</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people</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018053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774949"/>
            <a:ext cx="10848814" cy="341712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die hare van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hoof het weer begin groei </a:t>
            </a:r>
            <a:r>
              <a:rPr lang="nl-NL" sz="3600" i="1" dirty="0" err="1">
                <a:solidFill>
                  <a:schemeClr val="dk1"/>
                </a:solidFill>
                <a:latin typeface="Century Gothic"/>
                <a:ea typeface="+mn-lt"/>
                <a:cs typeface="+mn-lt"/>
                <a:sym typeface="Century Gothic"/>
              </a:rPr>
              <a:t>sodra</a:t>
            </a:r>
            <a:r>
              <a:rPr lang="nl-NL" sz="3600" i="1" dirty="0">
                <a:solidFill>
                  <a:schemeClr val="dk1"/>
                </a:solidFill>
                <a:latin typeface="Century Gothic"/>
                <a:ea typeface="+mn-lt"/>
                <a:cs typeface="+mn-lt"/>
                <a:sym typeface="Century Gothic"/>
              </a:rPr>
              <a:t> dit </a:t>
            </a:r>
            <a:r>
              <a:rPr lang="nl-NL" sz="3600" i="1" dirty="0" err="1">
                <a:solidFill>
                  <a:schemeClr val="dk1"/>
                </a:solidFill>
                <a:latin typeface="Century Gothic"/>
                <a:ea typeface="+mn-lt"/>
                <a:cs typeface="+mn-lt"/>
                <a:sym typeface="Century Gothic"/>
              </a:rPr>
              <a:t>afgeskeer</a:t>
            </a:r>
            <a:r>
              <a:rPr lang="nl-NL" sz="3600" i="1" dirty="0">
                <a:solidFill>
                  <a:schemeClr val="dk1"/>
                </a:solidFill>
                <a:latin typeface="Century Gothic"/>
                <a:ea typeface="+mn-lt"/>
                <a:cs typeface="+mn-lt"/>
                <a:sym typeface="Century Gothic"/>
              </a:rPr>
              <a:t> was.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3475501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47000"/>
            <a:ext cx="10848814" cy="374507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het vergader om ‘n groot offer te </a:t>
            </a:r>
            <a:r>
              <a:rPr lang="nl-NL" sz="3600" i="1" dirty="0" err="1">
                <a:solidFill>
                  <a:schemeClr val="dk1"/>
                </a:solidFill>
                <a:latin typeface="Century Gothic"/>
                <a:ea typeface="+mn-lt"/>
                <a:cs typeface="+mn-lt"/>
                <a:sym typeface="Century Gothic"/>
              </a:rPr>
              <a:t>bring</a:t>
            </a:r>
            <a:r>
              <a:rPr lang="nl-NL" sz="3600" i="1" dirty="0">
                <a:solidFill>
                  <a:schemeClr val="dk1"/>
                </a:solidFill>
                <a:latin typeface="Century Gothic"/>
                <a:ea typeface="+mn-lt"/>
                <a:cs typeface="+mn-lt"/>
                <a:sym typeface="Century Gothic"/>
              </a:rPr>
              <a:t> aan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god </a:t>
            </a:r>
            <a:r>
              <a:rPr lang="nl-NL" sz="3600" i="1" dirty="0" err="1">
                <a:solidFill>
                  <a:schemeClr val="dk1"/>
                </a:solidFill>
                <a:latin typeface="Century Gothic"/>
                <a:ea typeface="+mn-lt"/>
                <a:cs typeface="+mn-lt"/>
                <a:sym typeface="Century Gothic"/>
              </a:rPr>
              <a:t>Dagon</a:t>
            </a:r>
            <a:r>
              <a:rPr lang="nl-NL" sz="3600" i="1" dirty="0">
                <a:solidFill>
                  <a:schemeClr val="dk1"/>
                </a:solidFill>
                <a:latin typeface="Century Gothic"/>
                <a:ea typeface="+mn-lt"/>
                <a:cs typeface="+mn-lt"/>
                <a:sym typeface="Century Gothic"/>
              </a:rPr>
              <a:t> en om </a:t>
            </a:r>
            <a:r>
              <a:rPr lang="nl-NL" sz="3600" i="1" dirty="0" err="1">
                <a:solidFill>
                  <a:schemeClr val="dk1"/>
                </a:solidFill>
                <a:latin typeface="Century Gothic"/>
                <a:ea typeface="+mn-lt"/>
                <a:cs typeface="+mn-lt"/>
                <a:sym typeface="Century Gothic"/>
              </a:rPr>
              <a:t>vrolik</a:t>
            </a:r>
            <a:r>
              <a:rPr lang="nl-NL" sz="3600" i="1" dirty="0">
                <a:solidFill>
                  <a:schemeClr val="dk1"/>
                </a:solidFill>
                <a:latin typeface="Century Gothic"/>
                <a:ea typeface="+mn-lt"/>
                <a:cs typeface="+mn-lt"/>
                <a:sym typeface="Century Gothic"/>
              </a:rPr>
              <a:t> te wees; en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Ons god het ons </a:t>
            </a:r>
            <a:r>
              <a:rPr lang="nl-NL" sz="3600" i="1" dirty="0" err="1">
                <a:solidFill>
                  <a:schemeClr val="dk1"/>
                </a:solidFill>
                <a:latin typeface="Century Gothic"/>
                <a:ea typeface="+mn-lt"/>
                <a:cs typeface="+mn-lt"/>
                <a:sym typeface="Century Gothic"/>
              </a:rPr>
              <a:t>vyand</a:t>
            </a:r>
            <a:r>
              <a:rPr lang="nl-NL" sz="3600" i="1" dirty="0">
                <a:solidFill>
                  <a:schemeClr val="dk1"/>
                </a:solidFill>
                <a:latin typeface="Century Gothic"/>
                <a:ea typeface="+mn-lt"/>
                <a:cs typeface="+mn-lt"/>
                <a:sym typeface="Century Gothic"/>
              </a:rPr>
              <a:t> Simson in ons hand </a:t>
            </a:r>
            <a:r>
              <a:rPr lang="nl-NL" sz="3600" i="1" dirty="0" err="1">
                <a:solidFill>
                  <a:schemeClr val="dk1"/>
                </a:solidFill>
                <a:latin typeface="Century Gothic"/>
                <a:ea typeface="+mn-lt"/>
                <a:cs typeface="+mn-lt"/>
                <a:sym typeface="Century Gothic"/>
              </a:rPr>
              <a:t>gegee</a:t>
            </a:r>
            <a:r>
              <a:rPr lang="nl-NL" sz="3600" i="1" dirty="0">
                <a:solidFill>
                  <a:schemeClr val="dk1"/>
                </a:solidFill>
                <a:latin typeface="Century Gothic"/>
                <a:ea typeface="+mn-lt"/>
                <a:cs typeface="+mn-lt"/>
                <a:sym typeface="Century Gothic"/>
              </a:rPr>
              <a:t>.</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2684636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43861"/>
            <a:ext cx="10848814" cy="474821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die volk hom </a:t>
            </a:r>
            <a:r>
              <a:rPr lang="nl-NL" sz="3600" i="1" dirty="0" err="1">
                <a:solidFill>
                  <a:schemeClr val="dk1"/>
                </a:solidFill>
                <a:latin typeface="Century Gothic"/>
                <a:ea typeface="+mn-lt"/>
                <a:cs typeface="+mn-lt"/>
                <a:sym typeface="Century Gothic"/>
              </a:rPr>
              <a:t>sien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prys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hul god; want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gesê</a:t>
            </a:r>
            <a:r>
              <a:rPr lang="nl-NL" sz="3600" i="1" dirty="0">
                <a:solidFill>
                  <a:schemeClr val="dk1"/>
                </a:solidFill>
                <a:latin typeface="Century Gothic"/>
                <a:ea typeface="+mn-lt"/>
                <a:cs typeface="+mn-lt"/>
                <a:sym typeface="Century Gothic"/>
              </a:rPr>
              <a:t>: Ons god het ons </a:t>
            </a:r>
            <a:r>
              <a:rPr lang="nl-NL" sz="3600" i="1" dirty="0" err="1">
                <a:solidFill>
                  <a:schemeClr val="dk1"/>
                </a:solidFill>
                <a:latin typeface="Century Gothic"/>
                <a:ea typeface="+mn-lt"/>
                <a:cs typeface="+mn-lt"/>
                <a:sym typeface="Century Gothic"/>
              </a:rPr>
              <a:t>vyand</a:t>
            </a:r>
            <a:r>
              <a:rPr lang="nl-NL" sz="3600" i="1" dirty="0">
                <a:solidFill>
                  <a:schemeClr val="dk1"/>
                </a:solidFill>
                <a:latin typeface="Century Gothic"/>
                <a:ea typeface="+mn-lt"/>
                <a:cs typeface="+mn-lt"/>
                <a:sym typeface="Century Gothic"/>
              </a:rPr>
              <a:t> en die </a:t>
            </a:r>
            <a:r>
              <a:rPr lang="nl-NL" sz="3600" i="1" dirty="0" err="1">
                <a:solidFill>
                  <a:schemeClr val="dk1"/>
                </a:solidFill>
                <a:latin typeface="Century Gothic"/>
                <a:ea typeface="+mn-lt"/>
                <a:cs typeface="+mn-lt"/>
                <a:sym typeface="Century Gothic"/>
              </a:rPr>
              <a:t>rinneweerder</a:t>
            </a:r>
            <a:r>
              <a:rPr lang="nl-NL" sz="3600" i="1" dirty="0">
                <a:solidFill>
                  <a:schemeClr val="dk1"/>
                </a:solidFill>
                <a:latin typeface="Century Gothic"/>
                <a:ea typeface="+mn-lt"/>
                <a:cs typeface="+mn-lt"/>
                <a:sym typeface="Century Gothic"/>
              </a:rPr>
              <a:t> van ons land, wat ook </a:t>
            </a:r>
            <a:r>
              <a:rPr lang="nl-NL" sz="3600" i="1" dirty="0" err="1">
                <a:solidFill>
                  <a:schemeClr val="dk1"/>
                </a:solidFill>
                <a:latin typeface="Century Gothic"/>
                <a:ea typeface="+mn-lt"/>
                <a:cs typeface="+mn-lt"/>
                <a:sym typeface="Century Gothic"/>
              </a:rPr>
              <a:t>baie</a:t>
            </a:r>
            <a:r>
              <a:rPr lang="nl-NL" sz="3600" i="1" dirty="0">
                <a:solidFill>
                  <a:schemeClr val="dk1"/>
                </a:solidFill>
                <a:latin typeface="Century Gothic"/>
                <a:ea typeface="+mn-lt"/>
                <a:cs typeface="+mn-lt"/>
                <a:sym typeface="Century Gothic"/>
              </a:rPr>
              <a:t> van ons laat </a:t>
            </a:r>
            <a:r>
              <a:rPr lang="nl-NL" sz="3600" i="1" dirty="0" err="1">
                <a:solidFill>
                  <a:schemeClr val="dk1"/>
                </a:solidFill>
                <a:latin typeface="Century Gothic"/>
                <a:ea typeface="+mn-lt"/>
                <a:cs typeface="+mn-lt"/>
                <a:sym typeface="Century Gothic"/>
              </a:rPr>
              <a:t>sneuwel</a:t>
            </a:r>
            <a:r>
              <a:rPr lang="nl-NL" sz="3600" i="1" dirty="0">
                <a:solidFill>
                  <a:schemeClr val="dk1"/>
                </a:solidFill>
                <a:latin typeface="Century Gothic"/>
                <a:ea typeface="+mn-lt"/>
                <a:cs typeface="+mn-lt"/>
                <a:sym typeface="Century Gothic"/>
              </a:rPr>
              <a:t> het, in ons hand </a:t>
            </a:r>
            <a:r>
              <a:rPr lang="nl-NL" sz="3600" i="1" dirty="0" err="1">
                <a:solidFill>
                  <a:schemeClr val="dk1"/>
                </a:solidFill>
                <a:latin typeface="Century Gothic"/>
                <a:ea typeface="+mn-lt"/>
                <a:cs typeface="+mn-lt"/>
                <a:sym typeface="Century Gothic"/>
              </a:rPr>
              <a:t>gegee</a:t>
            </a:r>
            <a:r>
              <a:rPr lang="nl-NL" sz="3600" i="1" dirty="0">
                <a:solidFill>
                  <a:schemeClr val="dk1"/>
                </a:solidFill>
                <a:latin typeface="Century Gothic"/>
                <a:ea typeface="+mn-lt"/>
                <a:cs typeface="+mn-lt"/>
                <a:sym typeface="Century Gothic"/>
              </a:rPr>
              <a:t>. En toe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hart </a:t>
            </a:r>
            <a:r>
              <a:rPr lang="nl-NL" sz="3600" i="1" dirty="0" err="1">
                <a:solidFill>
                  <a:schemeClr val="dk1"/>
                </a:solidFill>
                <a:latin typeface="Century Gothic"/>
                <a:ea typeface="+mn-lt"/>
                <a:cs typeface="+mn-lt"/>
                <a:sym typeface="Century Gothic"/>
              </a:rPr>
              <a:t>vrolik</a:t>
            </a:r>
            <a:r>
              <a:rPr lang="nl-NL" sz="3600" i="1" dirty="0">
                <a:solidFill>
                  <a:schemeClr val="dk1"/>
                </a:solidFill>
                <a:latin typeface="Century Gothic"/>
                <a:ea typeface="+mn-lt"/>
                <a:cs typeface="+mn-lt"/>
                <a:sym typeface="Century Gothic"/>
              </a:rPr>
              <a:t> was,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Roep Simson, dat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vir</a:t>
            </a:r>
            <a:r>
              <a:rPr lang="nl-NL" sz="3600" i="1" dirty="0">
                <a:solidFill>
                  <a:schemeClr val="dk1"/>
                </a:solidFill>
                <a:latin typeface="Century Gothic"/>
                <a:ea typeface="+mn-lt"/>
                <a:cs typeface="+mn-lt"/>
                <a:sym typeface="Century Gothic"/>
              </a:rPr>
              <a:t> ons speel; en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het Simson uit die gevangenis geroep;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voor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gespeel, en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het hom tussen die </a:t>
            </a:r>
            <a:r>
              <a:rPr lang="nl-NL" sz="3600" i="1" dirty="0" err="1">
                <a:solidFill>
                  <a:schemeClr val="dk1"/>
                </a:solidFill>
                <a:latin typeface="Century Gothic"/>
                <a:ea typeface="+mn-lt"/>
                <a:cs typeface="+mn-lt"/>
                <a:sym typeface="Century Gothic"/>
              </a:rPr>
              <a:t>pilare</a:t>
            </a:r>
            <a:r>
              <a:rPr lang="nl-NL" sz="3600" i="1" dirty="0">
                <a:solidFill>
                  <a:schemeClr val="dk1"/>
                </a:solidFill>
                <a:latin typeface="Century Gothic"/>
                <a:ea typeface="+mn-lt"/>
                <a:cs typeface="+mn-lt"/>
                <a:sym typeface="Century Gothic"/>
              </a:rPr>
              <a:t> laat staan.</a:t>
            </a:r>
            <a:endParaRPr lang="en-US" dirty="0"/>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15602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20038"/>
            <a:ext cx="10848814" cy="437204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Simson aan die dienaar wat hom aan die hand hou: Laat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staan, en laat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die </a:t>
            </a:r>
            <a:r>
              <a:rPr lang="nl-NL" sz="3600" i="1" dirty="0" err="1">
                <a:solidFill>
                  <a:schemeClr val="dk1"/>
                </a:solidFill>
                <a:latin typeface="Century Gothic"/>
                <a:ea typeface="+mn-lt"/>
                <a:cs typeface="+mn-lt"/>
                <a:sym typeface="Century Gothic"/>
              </a:rPr>
              <a:t>pilare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betas</a:t>
            </a:r>
            <a:r>
              <a:rPr lang="nl-NL" sz="3600" i="1" dirty="0">
                <a:solidFill>
                  <a:schemeClr val="dk1"/>
                </a:solidFill>
                <a:latin typeface="Century Gothic"/>
                <a:ea typeface="+mn-lt"/>
                <a:cs typeface="+mn-lt"/>
                <a:sym typeface="Century Gothic"/>
              </a:rPr>
              <a:t> waar die huis op rus, dat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daarteen</a:t>
            </a:r>
            <a:r>
              <a:rPr lang="nl-NL" sz="3600" i="1" dirty="0">
                <a:solidFill>
                  <a:schemeClr val="dk1"/>
                </a:solidFill>
                <a:latin typeface="Century Gothic"/>
                <a:ea typeface="+mn-lt"/>
                <a:cs typeface="+mn-lt"/>
                <a:sym typeface="Century Gothic"/>
              </a:rPr>
              <a:t> kan leun. En die huis was vol </a:t>
            </a:r>
            <a:r>
              <a:rPr lang="nl-NL" sz="3600" i="1" dirty="0" err="1">
                <a:solidFill>
                  <a:schemeClr val="dk1"/>
                </a:solidFill>
                <a:latin typeface="Century Gothic"/>
                <a:ea typeface="+mn-lt"/>
                <a:cs typeface="+mn-lt"/>
                <a:sym typeface="Century Gothic"/>
              </a:rPr>
              <a:t>manne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vroue</a:t>
            </a:r>
            <a:r>
              <a:rPr lang="nl-NL" sz="3600" i="1" dirty="0">
                <a:solidFill>
                  <a:schemeClr val="dk1"/>
                </a:solidFill>
                <a:latin typeface="Century Gothic"/>
                <a:ea typeface="+mn-lt"/>
                <a:cs typeface="+mn-lt"/>
                <a:sym typeface="Century Gothic"/>
              </a:rPr>
              <a:t>, en al die vorste van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was daar, en op die dak omtrent drie </a:t>
            </a:r>
            <a:r>
              <a:rPr lang="nl-NL" sz="3600" i="1" dirty="0" err="1">
                <a:solidFill>
                  <a:schemeClr val="dk1"/>
                </a:solidFill>
                <a:latin typeface="Century Gothic"/>
                <a:ea typeface="+mn-lt"/>
                <a:cs typeface="+mn-lt"/>
                <a:sym typeface="Century Gothic"/>
              </a:rPr>
              <a:t>duisend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manne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vroue</a:t>
            </a:r>
            <a:r>
              <a:rPr lang="nl-NL" sz="3600" i="1" dirty="0">
                <a:solidFill>
                  <a:schemeClr val="dk1"/>
                </a:solidFill>
                <a:latin typeface="Century Gothic"/>
                <a:ea typeface="+mn-lt"/>
                <a:cs typeface="+mn-lt"/>
                <a:sym typeface="Century Gothic"/>
              </a:rPr>
              <a:t> wat </a:t>
            </a:r>
            <a:r>
              <a:rPr lang="nl-NL" sz="3600" i="1" dirty="0" err="1">
                <a:solidFill>
                  <a:schemeClr val="dk1"/>
                </a:solidFill>
                <a:latin typeface="Century Gothic"/>
                <a:ea typeface="+mn-lt"/>
                <a:cs typeface="+mn-lt"/>
                <a:sym typeface="Century Gothic"/>
              </a:rPr>
              <a:t>kyk</a:t>
            </a:r>
            <a:r>
              <a:rPr lang="nl-NL" sz="3600" i="1" dirty="0">
                <a:solidFill>
                  <a:schemeClr val="dk1"/>
                </a:solidFill>
                <a:latin typeface="Century Gothic"/>
                <a:ea typeface="+mn-lt"/>
                <a:cs typeface="+mn-lt"/>
                <a:sym typeface="Century Gothic"/>
              </a:rPr>
              <a:t> hoe Simson speel.</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970734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36773"/>
            <a:ext cx="10848814" cy="4555305"/>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roep Simson die HERE aan en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Here, HERE, </a:t>
            </a:r>
            <a:r>
              <a:rPr lang="nl-NL" sz="3600" i="1" dirty="0" err="1">
                <a:solidFill>
                  <a:schemeClr val="dk1"/>
                </a:solidFill>
                <a:latin typeface="Century Gothic"/>
                <a:ea typeface="+mn-lt"/>
                <a:cs typeface="+mn-lt"/>
                <a:sym typeface="Century Gothic"/>
              </a:rPr>
              <a:t>dink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tog</a:t>
            </a:r>
            <a:r>
              <a:rPr lang="nl-NL" sz="3600" i="1" dirty="0">
                <a:solidFill>
                  <a:schemeClr val="dk1"/>
                </a:solidFill>
                <a:latin typeface="Century Gothic"/>
                <a:ea typeface="+mn-lt"/>
                <a:cs typeface="+mn-lt"/>
                <a:sym typeface="Century Gothic"/>
              </a:rPr>
              <a:t> aan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en versterk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tog</a:t>
            </a:r>
            <a:r>
              <a:rPr lang="nl-NL" sz="3600" i="1" dirty="0">
                <a:solidFill>
                  <a:schemeClr val="dk1"/>
                </a:solidFill>
                <a:latin typeface="Century Gothic"/>
                <a:ea typeface="+mn-lt"/>
                <a:cs typeface="+mn-lt"/>
                <a:sym typeface="Century Gothic"/>
              </a:rPr>
              <a:t> net </a:t>
            </a:r>
            <a:r>
              <a:rPr lang="nl-NL" sz="3600" i="1" dirty="0" err="1">
                <a:solidFill>
                  <a:schemeClr val="dk1"/>
                </a:solidFill>
                <a:latin typeface="Century Gothic"/>
                <a:ea typeface="+mn-lt"/>
                <a:cs typeface="+mn-lt"/>
                <a:sym typeface="Century Gothic"/>
              </a:rPr>
              <a:t>hierdie</a:t>
            </a:r>
            <a:r>
              <a:rPr lang="nl-NL" sz="3600" i="1" dirty="0">
                <a:solidFill>
                  <a:schemeClr val="dk1"/>
                </a:solidFill>
                <a:latin typeface="Century Gothic"/>
                <a:ea typeface="+mn-lt"/>
                <a:cs typeface="+mn-lt"/>
                <a:sym typeface="Century Gothic"/>
              </a:rPr>
              <a:t> keer, o God, dat </a:t>
            </a:r>
            <a:r>
              <a:rPr lang="nl-NL" sz="3600" i="1" dirty="0" err="1">
                <a:solidFill>
                  <a:schemeClr val="dk1"/>
                </a:solidFill>
                <a:latin typeface="Century Gothic"/>
                <a:ea typeface="+mn-lt"/>
                <a:cs typeface="+mn-lt"/>
                <a:sym typeface="Century Gothic"/>
              </a:rPr>
              <a:t>ek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oor een van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twee </a:t>
            </a:r>
            <a:r>
              <a:rPr lang="nl-NL" sz="3600" i="1" dirty="0" err="1">
                <a:solidFill>
                  <a:schemeClr val="dk1"/>
                </a:solidFill>
                <a:latin typeface="Century Gothic"/>
                <a:ea typeface="+mn-lt"/>
                <a:cs typeface="+mn-lt"/>
                <a:sym typeface="Century Gothic"/>
              </a:rPr>
              <a:t>oë</a:t>
            </a:r>
            <a:r>
              <a:rPr lang="nl-NL" sz="3600" i="1" dirty="0">
                <a:solidFill>
                  <a:schemeClr val="dk1"/>
                </a:solidFill>
                <a:latin typeface="Century Gothic"/>
                <a:ea typeface="+mn-lt"/>
                <a:cs typeface="+mn-lt"/>
                <a:sym typeface="Century Gothic"/>
              </a:rPr>
              <a:t> op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kan wreek! En Simson slaan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arms om die twee middelste </a:t>
            </a:r>
            <a:r>
              <a:rPr lang="nl-NL" sz="3600" i="1" dirty="0" err="1">
                <a:solidFill>
                  <a:schemeClr val="dk1"/>
                </a:solidFill>
                <a:latin typeface="Century Gothic"/>
                <a:ea typeface="+mn-lt"/>
                <a:cs typeface="+mn-lt"/>
                <a:sym typeface="Century Gothic"/>
              </a:rPr>
              <a:t>pilare</a:t>
            </a:r>
            <a:r>
              <a:rPr lang="nl-NL" sz="3600" i="1" dirty="0">
                <a:solidFill>
                  <a:schemeClr val="dk1"/>
                </a:solidFill>
                <a:latin typeface="Century Gothic"/>
                <a:ea typeface="+mn-lt"/>
                <a:cs typeface="+mn-lt"/>
                <a:sym typeface="Century Gothic"/>
              </a:rPr>
              <a:t> waar die huis op </a:t>
            </a:r>
            <a:r>
              <a:rPr lang="nl-NL" sz="3600" i="1" dirty="0" err="1">
                <a:solidFill>
                  <a:schemeClr val="dk1"/>
                </a:solidFill>
                <a:latin typeface="Century Gothic"/>
                <a:ea typeface="+mn-lt"/>
                <a:cs typeface="+mn-lt"/>
                <a:sym typeface="Century Gothic"/>
              </a:rPr>
              <a:t>gerus</a:t>
            </a:r>
            <a:r>
              <a:rPr lang="nl-NL" sz="3600" i="1" dirty="0">
                <a:solidFill>
                  <a:schemeClr val="dk1"/>
                </a:solidFill>
                <a:latin typeface="Century Gothic"/>
                <a:ea typeface="+mn-lt"/>
                <a:cs typeface="+mn-lt"/>
                <a:sym typeface="Century Gothic"/>
              </a:rPr>
              <a:t> het, die een met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regter</a:t>
            </a:r>
            <a:r>
              <a:rPr lang="nl-NL" sz="3600" i="1" dirty="0">
                <a:solidFill>
                  <a:schemeClr val="dk1"/>
                </a:solidFill>
                <a:latin typeface="Century Gothic"/>
                <a:ea typeface="+mn-lt"/>
                <a:cs typeface="+mn-lt"/>
                <a:sym typeface="Century Gothic"/>
              </a:rPr>
              <a:t> - en die ander met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linkerhand, en leun teen </a:t>
            </a:r>
            <a:r>
              <a:rPr lang="nl-NL" sz="3600" i="1" dirty="0" err="1">
                <a:solidFill>
                  <a:schemeClr val="dk1"/>
                </a:solidFill>
                <a:latin typeface="Century Gothic"/>
                <a:ea typeface="+mn-lt"/>
                <a:cs typeface="+mn-lt"/>
                <a:sym typeface="Century Gothic"/>
              </a:rPr>
              <a:t>hulle</a:t>
            </a:r>
            <a:r>
              <a:rPr lang="nl-NL" sz="3600" i="1" dirty="0">
                <a:solidFill>
                  <a:schemeClr val="dk1"/>
                </a:solidFill>
                <a:latin typeface="Century Gothic"/>
                <a:ea typeface="+mn-lt"/>
                <a:cs typeface="+mn-lt"/>
                <a:sym typeface="Century Gothic"/>
              </a:rPr>
              <a:t> aan.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27188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350545"/>
            <a:ext cx="10848814" cy="384153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Simson </a:t>
            </a:r>
            <a:r>
              <a:rPr lang="nl-NL" sz="3600" i="1" dirty="0" err="1">
                <a:solidFill>
                  <a:schemeClr val="dk1"/>
                </a:solidFill>
                <a:latin typeface="Century Gothic"/>
                <a:ea typeface="+mn-lt"/>
                <a:cs typeface="+mn-lt"/>
                <a:sym typeface="Century Gothic"/>
              </a:rPr>
              <a:t>sê</a:t>
            </a:r>
            <a:r>
              <a:rPr lang="nl-NL" sz="3600" i="1" dirty="0">
                <a:solidFill>
                  <a:schemeClr val="dk1"/>
                </a:solidFill>
                <a:latin typeface="Century Gothic"/>
                <a:ea typeface="+mn-lt"/>
                <a:cs typeface="+mn-lt"/>
                <a:sym typeface="Century Gothic"/>
              </a:rPr>
              <a:t>: Laat </a:t>
            </a:r>
            <a:r>
              <a:rPr lang="nl-NL" sz="3600" i="1" dirty="0" err="1">
                <a:solidFill>
                  <a:schemeClr val="dk1"/>
                </a:solidFill>
                <a:latin typeface="Century Gothic"/>
                <a:ea typeface="+mn-lt"/>
                <a:cs typeface="+mn-lt"/>
                <a:sym typeface="Century Gothic"/>
              </a:rPr>
              <a:t>my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sterwe</a:t>
            </a:r>
            <a:r>
              <a:rPr lang="nl-NL" sz="3600" i="1" dirty="0">
                <a:solidFill>
                  <a:schemeClr val="dk1"/>
                </a:solidFill>
                <a:latin typeface="Century Gothic"/>
                <a:ea typeface="+mn-lt"/>
                <a:cs typeface="+mn-lt"/>
                <a:sym typeface="Century Gothic"/>
              </a:rPr>
              <a:t> saam met die </a:t>
            </a:r>
            <a:r>
              <a:rPr lang="nl-NL" sz="3600" i="1" dirty="0" err="1">
                <a:solidFill>
                  <a:schemeClr val="dk1"/>
                </a:solidFill>
                <a:latin typeface="Century Gothic"/>
                <a:ea typeface="+mn-lt"/>
                <a:cs typeface="+mn-lt"/>
                <a:sym typeface="Century Gothic"/>
              </a:rPr>
              <a:t>Filistyne</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buig hom met krag, </a:t>
            </a:r>
            <a:r>
              <a:rPr lang="nl-NL" sz="3600" i="1" dirty="0" err="1">
                <a:solidFill>
                  <a:schemeClr val="dk1"/>
                </a:solidFill>
                <a:latin typeface="Century Gothic"/>
                <a:ea typeface="+mn-lt"/>
                <a:cs typeface="+mn-lt"/>
                <a:sym typeface="Century Gothic"/>
              </a:rPr>
              <a:t>sodat</a:t>
            </a:r>
            <a:r>
              <a:rPr lang="nl-NL" sz="3600" i="1" dirty="0">
                <a:solidFill>
                  <a:schemeClr val="dk1"/>
                </a:solidFill>
                <a:latin typeface="Century Gothic"/>
                <a:ea typeface="+mn-lt"/>
                <a:cs typeface="+mn-lt"/>
                <a:sym typeface="Century Gothic"/>
              </a:rPr>
              <a:t> die huis inval op die vorste en op al die </a:t>
            </a:r>
            <a:r>
              <a:rPr lang="nl-NL" sz="3600" i="1" dirty="0" err="1">
                <a:solidFill>
                  <a:schemeClr val="dk1"/>
                </a:solidFill>
                <a:latin typeface="Century Gothic"/>
                <a:ea typeface="+mn-lt"/>
                <a:cs typeface="+mn-lt"/>
                <a:sym typeface="Century Gothic"/>
              </a:rPr>
              <a:t>mense</a:t>
            </a:r>
            <a:r>
              <a:rPr lang="nl-NL" sz="3600" i="1" dirty="0">
                <a:solidFill>
                  <a:schemeClr val="dk1"/>
                </a:solidFill>
                <a:latin typeface="Century Gothic"/>
                <a:ea typeface="+mn-lt"/>
                <a:cs typeface="+mn-lt"/>
                <a:sym typeface="Century Gothic"/>
              </a:rPr>
              <a:t> wat daarin was.</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718931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56646"/>
            <a:ext cx="10848814" cy="373543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was dan die </a:t>
            </a:r>
            <a:r>
              <a:rPr lang="nl-NL" sz="3600" i="1" dirty="0" err="1">
                <a:solidFill>
                  <a:schemeClr val="dk1"/>
                </a:solidFill>
                <a:latin typeface="Century Gothic"/>
                <a:ea typeface="+mn-lt"/>
                <a:cs typeface="+mn-lt"/>
                <a:sym typeface="Century Gothic"/>
              </a:rPr>
              <a:t>dooies</a:t>
            </a:r>
            <a:r>
              <a:rPr lang="nl-NL" sz="3600" i="1" dirty="0">
                <a:solidFill>
                  <a:schemeClr val="dk1"/>
                </a:solidFill>
                <a:latin typeface="Century Gothic"/>
                <a:ea typeface="+mn-lt"/>
                <a:cs typeface="+mn-lt"/>
                <a:sym typeface="Century Gothic"/>
              </a:rPr>
              <a:t> wat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sterwe</a:t>
            </a:r>
            <a:r>
              <a:rPr lang="nl-NL" sz="3600" i="1" dirty="0">
                <a:solidFill>
                  <a:schemeClr val="dk1"/>
                </a:solidFill>
                <a:latin typeface="Century Gothic"/>
                <a:ea typeface="+mn-lt"/>
                <a:cs typeface="+mn-lt"/>
                <a:sym typeface="Century Gothic"/>
              </a:rPr>
              <a:t> gedood het, meer as die wat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lewe</a:t>
            </a:r>
            <a:r>
              <a:rPr lang="nl-NL" sz="3600" i="1" dirty="0">
                <a:solidFill>
                  <a:schemeClr val="dk1"/>
                </a:solidFill>
                <a:latin typeface="Century Gothic"/>
                <a:ea typeface="+mn-lt"/>
                <a:cs typeface="+mn-lt"/>
                <a:sym typeface="Century Gothic"/>
              </a:rPr>
              <a:t> gedood het.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8618717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67279"/>
            <a:ext cx="10848814" cy="4024799"/>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broers en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hele familie het toe </a:t>
            </a:r>
            <a:r>
              <a:rPr lang="nl-NL" sz="3600" i="1" dirty="0" err="1">
                <a:solidFill>
                  <a:schemeClr val="dk1"/>
                </a:solidFill>
                <a:latin typeface="Century Gothic"/>
                <a:ea typeface="+mn-lt"/>
                <a:cs typeface="+mn-lt"/>
                <a:sym typeface="Century Gothic"/>
              </a:rPr>
              <a:t>afgekom</a:t>
            </a:r>
            <a:r>
              <a:rPr lang="nl-NL" sz="3600" i="1" dirty="0">
                <a:solidFill>
                  <a:schemeClr val="dk1"/>
                </a:solidFill>
                <a:latin typeface="Century Gothic"/>
                <a:ea typeface="+mn-lt"/>
                <a:cs typeface="+mn-lt"/>
                <a:sym typeface="Century Gothic"/>
              </a:rPr>
              <a:t> en hom </a:t>
            </a:r>
            <a:r>
              <a:rPr lang="nl-NL" sz="3600" i="1" dirty="0" err="1">
                <a:solidFill>
                  <a:schemeClr val="dk1"/>
                </a:solidFill>
                <a:latin typeface="Century Gothic"/>
                <a:ea typeface="+mn-lt"/>
                <a:cs typeface="+mn-lt"/>
                <a:sym typeface="Century Gothic"/>
              </a:rPr>
              <a:t>opgeneem</a:t>
            </a:r>
            <a:r>
              <a:rPr lang="nl-NL" sz="3600" i="1" dirty="0">
                <a:solidFill>
                  <a:schemeClr val="dk1"/>
                </a:solidFill>
                <a:latin typeface="Century Gothic"/>
                <a:ea typeface="+mn-lt"/>
                <a:cs typeface="+mn-lt"/>
                <a:sym typeface="Century Gothic"/>
              </a:rPr>
              <a:t> en opwaarts </a:t>
            </a:r>
            <a:r>
              <a:rPr lang="nl-NL" sz="3600" i="1" dirty="0" err="1">
                <a:solidFill>
                  <a:schemeClr val="dk1"/>
                </a:solidFill>
                <a:latin typeface="Century Gothic"/>
                <a:ea typeface="+mn-lt"/>
                <a:cs typeface="+mn-lt"/>
                <a:sym typeface="Century Gothic"/>
              </a:rPr>
              <a:t>gebring</a:t>
            </a:r>
            <a:r>
              <a:rPr lang="nl-NL" sz="3600" i="1" dirty="0">
                <a:solidFill>
                  <a:schemeClr val="dk1"/>
                </a:solidFill>
                <a:latin typeface="Century Gothic"/>
                <a:ea typeface="+mn-lt"/>
                <a:cs typeface="+mn-lt"/>
                <a:sym typeface="Century Gothic"/>
              </a:rPr>
              <a:t> en hom </a:t>
            </a:r>
            <a:r>
              <a:rPr lang="nl-NL" sz="3600" i="1" dirty="0" err="1">
                <a:solidFill>
                  <a:schemeClr val="dk1"/>
                </a:solidFill>
                <a:latin typeface="Century Gothic"/>
                <a:ea typeface="+mn-lt"/>
                <a:cs typeface="+mn-lt"/>
                <a:sym typeface="Century Gothic"/>
              </a:rPr>
              <a:t>begrawe</a:t>
            </a:r>
            <a:r>
              <a:rPr lang="nl-NL" sz="3600" i="1" dirty="0">
                <a:solidFill>
                  <a:schemeClr val="dk1"/>
                </a:solidFill>
                <a:latin typeface="Century Gothic"/>
                <a:ea typeface="+mn-lt"/>
                <a:cs typeface="+mn-lt"/>
                <a:sym typeface="Century Gothic"/>
              </a:rPr>
              <a:t> tussen </a:t>
            </a:r>
            <a:r>
              <a:rPr lang="nl-NL" sz="3600" i="1" dirty="0" err="1">
                <a:solidFill>
                  <a:schemeClr val="dk1"/>
                </a:solidFill>
                <a:latin typeface="Century Gothic"/>
                <a:ea typeface="+mn-lt"/>
                <a:cs typeface="+mn-lt"/>
                <a:sym typeface="Century Gothic"/>
              </a:rPr>
              <a:t>Sórea</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Estáol</a:t>
            </a:r>
            <a:r>
              <a:rPr lang="nl-NL" sz="3600" i="1" dirty="0">
                <a:solidFill>
                  <a:schemeClr val="dk1"/>
                </a:solidFill>
                <a:latin typeface="Century Gothic"/>
                <a:ea typeface="+mn-lt"/>
                <a:cs typeface="+mn-lt"/>
                <a:sym typeface="Century Gothic"/>
              </a:rPr>
              <a:t> in die graf van </a:t>
            </a:r>
            <a:r>
              <a:rPr lang="nl-NL" sz="3600" i="1" dirty="0" err="1">
                <a:solidFill>
                  <a:schemeClr val="dk1"/>
                </a:solidFill>
                <a:latin typeface="Century Gothic"/>
                <a:ea typeface="+mn-lt"/>
                <a:cs typeface="+mn-lt"/>
                <a:sym typeface="Century Gothic"/>
              </a:rPr>
              <a:t>sy</a:t>
            </a:r>
            <a:r>
              <a:rPr lang="nl-NL" sz="3600" i="1" dirty="0">
                <a:solidFill>
                  <a:schemeClr val="dk1"/>
                </a:solidFill>
                <a:latin typeface="Century Gothic"/>
                <a:ea typeface="+mn-lt"/>
                <a:cs typeface="+mn-lt"/>
                <a:sym typeface="Century Gothic"/>
              </a:rPr>
              <a:t> vader </a:t>
            </a:r>
            <a:r>
              <a:rPr lang="nl-NL" sz="3600" i="1" dirty="0" err="1">
                <a:solidFill>
                  <a:schemeClr val="dk1"/>
                </a:solidFill>
                <a:latin typeface="Century Gothic"/>
                <a:ea typeface="+mn-lt"/>
                <a:cs typeface="+mn-lt"/>
                <a:sym typeface="Century Gothic"/>
              </a:rPr>
              <a:t>Manóag</a:t>
            </a:r>
            <a:r>
              <a:rPr lang="nl-NL" sz="3600" i="1" dirty="0">
                <a:solidFill>
                  <a:schemeClr val="dk1"/>
                </a:solidFill>
                <a:latin typeface="Century Gothic"/>
                <a:ea typeface="+mn-lt"/>
                <a:cs typeface="+mn-lt"/>
                <a:sym typeface="Century Gothic"/>
              </a:rPr>
              <a:t>. En </a:t>
            </a:r>
            <a:r>
              <a:rPr lang="nl-NL" sz="3600" i="1" dirty="0" err="1">
                <a:solidFill>
                  <a:schemeClr val="dk1"/>
                </a:solidFill>
                <a:latin typeface="Century Gothic"/>
                <a:ea typeface="+mn-lt"/>
                <a:cs typeface="+mn-lt"/>
                <a:sym typeface="Century Gothic"/>
              </a:rPr>
              <a:t>hy</a:t>
            </a:r>
            <a:r>
              <a:rPr lang="nl-NL" sz="3600" i="1" dirty="0">
                <a:solidFill>
                  <a:schemeClr val="dk1"/>
                </a:solidFill>
                <a:latin typeface="Century Gothic"/>
                <a:ea typeface="+mn-lt"/>
                <a:cs typeface="+mn-lt"/>
                <a:sym typeface="Century Gothic"/>
              </a:rPr>
              <a:t> het </a:t>
            </a:r>
            <a:r>
              <a:rPr lang="nl-NL" sz="3600" i="1" dirty="0" err="1">
                <a:solidFill>
                  <a:schemeClr val="dk1"/>
                </a:solidFill>
                <a:latin typeface="Century Gothic"/>
                <a:ea typeface="+mn-lt"/>
                <a:cs typeface="+mn-lt"/>
                <a:sym typeface="Century Gothic"/>
              </a:rPr>
              <a:t>Israel</a:t>
            </a:r>
            <a:r>
              <a:rPr lang="nl-NL" sz="3600" i="1" dirty="0">
                <a:solidFill>
                  <a:schemeClr val="dk1"/>
                </a:solidFill>
                <a:latin typeface="Century Gothic"/>
                <a:ea typeface="+mn-lt"/>
                <a:cs typeface="+mn-lt"/>
                <a:sym typeface="Century Gothic"/>
              </a:rPr>
              <a:t> twintig jaar </a:t>
            </a:r>
            <a:r>
              <a:rPr lang="nl-NL" sz="3600" i="1" dirty="0" err="1">
                <a:solidFill>
                  <a:schemeClr val="dk1"/>
                </a:solidFill>
                <a:latin typeface="Century Gothic"/>
                <a:ea typeface="+mn-lt"/>
                <a:cs typeface="+mn-lt"/>
                <a:sym typeface="Century Gothic"/>
              </a:rPr>
              <a:t>lank</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gerig</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238708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012950"/>
            <a:ext cx="10848814" cy="417912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In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Biblical</a:t>
            </a:r>
            <a:r>
              <a:rPr lang="nl-NL" sz="3600" i="1" dirty="0">
                <a:solidFill>
                  <a:schemeClr val="dk1"/>
                </a:solidFill>
                <a:latin typeface="Century Gothic"/>
                <a:ea typeface="+mn-lt"/>
                <a:cs typeface="+mn-lt"/>
                <a:sym typeface="Century Gothic"/>
              </a:rPr>
              <a:t> account of </a:t>
            </a:r>
            <a:r>
              <a:rPr lang="nl-NL" sz="3600" i="1" dirty="0" err="1">
                <a:solidFill>
                  <a:schemeClr val="dk1"/>
                </a:solidFill>
                <a:latin typeface="Century Gothic"/>
                <a:ea typeface="+mn-lt"/>
                <a:cs typeface="+mn-lt"/>
                <a:sym typeface="Century Gothic"/>
              </a:rPr>
              <a:t>Samson’s</a:t>
            </a:r>
            <a:r>
              <a:rPr lang="nl-NL" sz="3600" i="1" dirty="0">
                <a:solidFill>
                  <a:schemeClr val="dk1"/>
                </a:solidFill>
                <a:latin typeface="Century Gothic"/>
                <a:ea typeface="+mn-lt"/>
                <a:cs typeface="+mn-lt"/>
                <a:sym typeface="Century Gothic"/>
              </a:rPr>
              <a:t> life we </a:t>
            </a:r>
            <a:r>
              <a:rPr lang="nl-NL" sz="3600" i="1" dirty="0" err="1">
                <a:solidFill>
                  <a:schemeClr val="dk1"/>
                </a:solidFill>
                <a:latin typeface="Century Gothic"/>
                <a:ea typeface="+mn-lt"/>
                <a:cs typeface="+mn-lt"/>
                <a:sym typeface="Century Gothic"/>
              </a:rPr>
              <a:t>witness</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erratic</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behaviour</a:t>
            </a:r>
            <a:r>
              <a:rPr lang="nl-NL" sz="3600" i="1" dirty="0">
                <a:solidFill>
                  <a:schemeClr val="dk1"/>
                </a:solidFill>
                <a:latin typeface="Century Gothic"/>
                <a:ea typeface="+mn-lt"/>
                <a:cs typeface="+mn-lt"/>
                <a:sym typeface="Century Gothic"/>
              </a:rPr>
              <a:t>, his spiritual </a:t>
            </a:r>
            <a:r>
              <a:rPr lang="nl-NL" sz="3600" i="1" dirty="0" err="1">
                <a:solidFill>
                  <a:schemeClr val="dk1"/>
                </a:solidFill>
                <a:latin typeface="Century Gothic"/>
                <a:ea typeface="+mn-lt"/>
                <a:cs typeface="+mn-lt"/>
                <a:sym typeface="Century Gothic"/>
              </a:rPr>
              <a:t>decline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ultimately</a:t>
            </a:r>
            <a:r>
              <a:rPr lang="nl-NL" sz="3600" i="1" dirty="0">
                <a:solidFill>
                  <a:schemeClr val="dk1"/>
                </a:solidFill>
                <a:latin typeface="Century Gothic"/>
                <a:ea typeface="+mn-lt"/>
                <a:cs typeface="+mn-lt"/>
                <a:sym typeface="Century Gothic"/>
              </a:rPr>
              <a:t> his failure as a </a:t>
            </a:r>
            <a:r>
              <a:rPr lang="nl-NL" sz="3600" i="1" dirty="0" err="1">
                <a:solidFill>
                  <a:schemeClr val="dk1"/>
                </a:solidFill>
                <a:latin typeface="Century Gothic"/>
                <a:ea typeface="+mn-lt"/>
                <a:cs typeface="+mn-lt"/>
                <a:sym typeface="Century Gothic"/>
              </a:rPr>
              <a:t>deliverer</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God’s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people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Perhaps</a:t>
            </a:r>
            <a:r>
              <a:rPr lang="nl-NL" sz="3600" i="1" dirty="0">
                <a:solidFill>
                  <a:schemeClr val="dk1"/>
                </a:solidFill>
                <a:latin typeface="Century Gothic"/>
                <a:ea typeface="+mn-lt"/>
                <a:cs typeface="+mn-lt"/>
                <a:sym typeface="Century Gothic"/>
              </a:rPr>
              <a:t> no </a:t>
            </a:r>
            <a:r>
              <a:rPr lang="nl-NL" sz="3600" i="1" dirty="0" err="1">
                <a:solidFill>
                  <a:schemeClr val="dk1"/>
                </a:solidFill>
                <a:latin typeface="Century Gothic"/>
                <a:ea typeface="+mn-lt"/>
                <a:cs typeface="+mn-lt"/>
                <a:sym typeface="Century Gothic"/>
              </a:rPr>
              <a:t>one</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entire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Bible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did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little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with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much</a:t>
            </a:r>
            <a:r>
              <a:rPr lang="nl-NL" sz="3600" i="1" dirty="0">
                <a:solidFill>
                  <a:schemeClr val="dk1"/>
                </a:solidFill>
                <a:latin typeface="Century Gothic"/>
                <a:ea typeface="+mn-lt"/>
                <a:cs typeface="+mn-lt"/>
                <a:sym typeface="Century Gothic"/>
              </a:rPr>
              <a:t>. Here we </a:t>
            </a:r>
            <a:r>
              <a:rPr lang="nl-NL" sz="3600" i="1" dirty="0" err="1">
                <a:solidFill>
                  <a:schemeClr val="dk1"/>
                </a:solidFill>
                <a:latin typeface="Century Gothic"/>
                <a:ea typeface="+mn-lt"/>
                <a:cs typeface="+mn-lt"/>
                <a:sym typeface="Century Gothic"/>
              </a:rPr>
              <a:t>witness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weakness</a:t>
            </a:r>
            <a:r>
              <a:rPr lang="nl-NL" sz="3600" i="1" dirty="0">
                <a:solidFill>
                  <a:schemeClr val="dk1"/>
                </a:solidFill>
                <a:latin typeface="Century Gothic"/>
                <a:ea typeface="+mn-lt"/>
                <a:cs typeface="+mn-lt"/>
                <a:sym typeface="Century Gothic"/>
              </a:rPr>
              <a:t> of man in </a:t>
            </a:r>
            <a:r>
              <a:rPr lang="nl-NL" sz="3600" i="1" dirty="0" err="1">
                <a:solidFill>
                  <a:schemeClr val="dk1"/>
                </a:solidFill>
                <a:latin typeface="Century Gothic"/>
                <a:ea typeface="+mn-lt"/>
                <a:cs typeface="+mn-lt"/>
                <a:sym typeface="Century Gothic"/>
              </a:rPr>
              <a:t>all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shame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power of God in </a:t>
            </a:r>
            <a:r>
              <a:rPr lang="nl-NL" sz="3600" i="1" dirty="0" err="1">
                <a:solidFill>
                  <a:schemeClr val="dk1"/>
                </a:solidFill>
                <a:latin typeface="Century Gothic"/>
                <a:ea typeface="+mn-lt"/>
                <a:cs typeface="+mn-lt"/>
                <a:sym typeface="Century Gothic"/>
              </a:rPr>
              <a:t>all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glory</a:t>
            </a:r>
            <a:r>
              <a:rPr lang="nl-NL"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682647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624571"/>
            <a:ext cx="10848814" cy="337866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‘n </a:t>
            </a:r>
            <a:r>
              <a:rPr lang="en-GB" sz="3600" i="1" dirty="0" err="1">
                <a:solidFill>
                  <a:schemeClr val="dk1"/>
                </a:solidFill>
                <a:latin typeface="Century Gothic"/>
                <a:ea typeface="+mn-lt"/>
                <a:cs typeface="+mn-lt"/>
                <a:sym typeface="Century Gothic"/>
              </a:rPr>
              <a:t>tyd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daarna</a:t>
            </a:r>
            <a:r>
              <a:rPr lang="en-GB" sz="3600" i="1" dirty="0">
                <a:solidFill>
                  <a:schemeClr val="dk1"/>
                </a:solidFill>
                <a:latin typeface="Century Gothic"/>
                <a:ea typeface="+mn-lt"/>
                <a:cs typeface="+mn-lt"/>
                <a:sym typeface="Century Gothic"/>
              </a:rPr>
              <a:t> het Simson in die </a:t>
            </a:r>
            <a:r>
              <a:rPr lang="en-GB" sz="3600" i="1" dirty="0" err="1">
                <a:solidFill>
                  <a:schemeClr val="dk1"/>
                </a:solidFill>
                <a:latin typeface="Century Gothic"/>
                <a:ea typeface="+mn-lt"/>
                <a:cs typeface="+mn-lt"/>
                <a:sym typeface="Century Gothic"/>
              </a:rPr>
              <a:t>dae</a:t>
            </a:r>
            <a:r>
              <a:rPr lang="en-GB" sz="3600" i="1" dirty="0">
                <a:solidFill>
                  <a:schemeClr val="dk1"/>
                </a:solidFill>
                <a:latin typeface="Century Gothic"/>
                <a:ea typeface="+mn-lt"/>
                <a:cs typeface="+mn-lt"/>
                <a:sym typeface="Century Gothic"/>
              </a:rPr>
              <a:t> van die </a:t>
            </a:r>
            <a:r>
              <a:rPr lang="en-GB" sz="3600" i="1" dirty="0" err="1">
                <a:solidFill>
                  <a:schemeClr val="dk1"/>
                </a:solidFill>
                <a:latin typeface="Century Gothic"/>
                <a:ea typeface="+mn-lt"/>
                <a:cs typeface="+mn-lt"/>
                <a:sym typeface="Century Gothic"/>
              </a:rPr>
              <a:t>koringoes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vrou </a:t>
            </a:r>
            <a:r>
              <a:rPr lang="en-GB" sz="3600" i="1" dirty="0" err="1">
                <a:solidFill>
                  <a:schemeClr val="dk1"/>
                </a:solidFill>
                <a:latin typeface="Century Gothic"/>
                <a:ea typeface="+mn-lt"/>
                <a:cs typeface="+mn-lt"/>
                <a:sym typeface="Century Gothic"/>
              </a:rPr>
              <a:t>besoek</a:t>
            </a:r>
            <a:r>
              <a:rPr lang="en-GB" sz="3600" i="1" dirty="0">
                <a:solidFill>
                  <a:schemeClr val="dk1"/>
                </a:solidFill>
                <a:latin typeface="Century Gothic"/>
                <a:ea typeface="+mn-lt"/>
                <a:cs typeface="+mn-lt"/>
                <a:sym typeface="Century Gothic"/>
              </a:rPr>
              <a:t> met ‘n </a:t>
            </a:r>
            <a:r>
              <a:rPr lang="en-GB" sz="3600" i="1" dirty="0" err="1">
                <a:solidFill>
                  <a:schemeClr val="dk1"/>
                </a:solidFill>
                <a:latin typeface="Century Gothic"/>
                <a:ea typeface="+mn-lt"/>
                <a:cs typeface="+mn-lt"/>
                <a:sym typeface="Century Gothic"/>
              </a:rPr>
              <a:t>bokkie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Laat ek </a:t>
            </a:r>
            <a:r>
              <a:rPr lang="en-GB" sz="3600" i="1" dirty="0" err="1">
                <a:solidFill>
                  <a:schemeClr val="dk1"/>
                </a:solidFill>
                <a:latin typeface="Century Gothic"/>
                <a:ea typeface="+mn-lt"/>
                <a:cs typeface="+mn-lt"/>
                <a:sym typeface="Century Gothic"/>
              </a:rPr>
              <a:t>na</a:t>
            </a:r>
            <a:r>
              <a:rPr lang="en-GB" sz="3600" i="1" dirty="0">
                <a:solidFill>
                  <a:schemeClr val="dk1"/>
                </a:solidFill>
                <a:latin typeface="Century Gothic"/>
                <a:ea typeface="+mn-lt"/>
                <a:cs typeface="+mn-lt"/>
                <a:sym typeface="Century Gothic"/>
              </a:rPr>
              <a:t> my vrou in die </a:t>
            </a:r>
            <a:r>
              <a:rPr lang="en-GB" sz="3600" i="1" dirty="0" err="1">
                <a:solidFill>
                  <a:schemeClr val="dk1"/>
                </a:solidFill>
                <a:latin typeface="Century Gothic"/>
                <a:ea typeface="+mn-lt"/>
                <a:cs typeface="+mn-lt"/>
                <a:sym typeface="Century Gothic"/>
              </a:rPr>
              <a:t>kamer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ingaan</a:t>
            </a:r>
            <a:r>
              <a:rPr lang="en-GB" sz="3600" i="1" dirty="0">
                <a:solidFill>
                  <a:schemeClr val="dk1"/>
                </a:solidFill>
                <a:latin typeface="Century Gothic"/>
                <a:ea typeface="+mn-lt"/>
                <a:cs typeface="+mn-lt"/>
                <a:sym typeface="Century Gothic"/>
              </a:rPr>
              <a:t>; maar </a:t>
            </a:r>
            <a:r>
              <a:rPr lang="en-GB" sz="3600" i="1" dirty="0"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het </a:t>
            </a:r>
            <a:r>
              <a:rPr lang="en-GB" sz="3600" i="1" dirty="0" err="1">
                <a:solidFill>
                  <a:schemeClr val="dk1"/>
                </a:solidFill>
                <a:latin typeface="Century Gothic"/>
                <a:ea typeface="+mn-lt"/>
                <a:cs typeface="+mn-lt"/>
                <a:sym typeface="Century Gothic"/>
              </a:rPr>
              <a:t>hom</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toegelaat</a:t>
            </a:r>
            <a:r>
              <a:rPr lang="en-GB" sz="3600" i="1" dirty="0">
                <a:solidFill>
                  <a:schemeClr val="dk1"/>
                </a:solidFill>
                <a:latin typeface="Century Gothic"/>
                <a:ea typeface="+mn-lt"/>
                <a:cs typeface="+mn-lt"/>
                <a:sym typeface="Century Gothic"/>
              </a:rPr>
              <a:t> om in </a:t>
            </a:r>
            <a:r>
              <a:rPr lang="en-GB" sz="3600" i="1" dirty="0" err="1">
                <a:solidFill>
                  <a:schemeClr val="dk1"/>
                </a:solidFill>
                <a:latin typeface="Century Gothic"/>
                <a:ea typeface="+mn-lt"/>
                <a:cs typeface="+mn-lt"/>
                <a:sym typeface="Century Gothic"/>
              </a:rPr>
              <a:t>te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tx1"/>
                </a:solidFill>
                <a:latin typeface="Century Gothic"/>
                <a:cs typeface="Arial"/>
              </a:rPr>
              <a:t>Right 15:1-20.</a:t>
            </a:r>
            <a:endParaRPr lang="en-US"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847024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38342"/>
            <a:ext cx="10848814" cy="405373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through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it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let’s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learn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how</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faithful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true</a:t>
            </a:r>
            <a:r>
              <a:rPr lang="nl-NL" sz="3600" i="1" dirty="0">
                <a:solidFill>
                  <a:schemeClr val="dk1"/>
                </a:solidFill>
                <a:latin typeface="Century Gothic"/>
                <a:ea typeface="+mn-lt"/>
                <a:cs typeface="+mn-lt"/>
                <a:sym typeface="Century Gothic"/>
              </a:rPr>
              <a:t>, living </a:t>
            </a:r>
            <a:r>
              <a:rPr lang="nl-NL" sz="3600" i="1" dirty="0" err="1">
                <a:solidFill>
                  <a:schemeClr val="dk1"/>
                </a:solidFill>
                <a:latin typeface="Century Gothic"/>
                <a:ea typeface="+mn-lt"/>
                <a:cs typeface="+mn-lt"/>
                <a:sym typeface="Century Gothic"/>
              </a:rPr>
              <a:t>with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honour</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before</a:t>
            </a:r>
            <a:r>
              <a:rPr lang="nl-NL" sz="3600" i="1" dirty="0">
                <a:solidFill>
                  <a:schemeClr val="dk1"/>
                </a:solidFill>
                <a:latin typeface="Century Gothic"/>
                <a:ea typeface="+mn-lt"/>
                <a:cs typeface="+mn-lt"/>
                <a:sym typeface="Century Gothic"/>
              </a:rPr>
              <a:t> God </a:t>
            </a:r>
            <a:r>
              <a:rPr lang="nl-NL" sz="3600" i="1" dirty="0" err="1">
                <a:solidFill>
                  <a:schemeClr val="dk1"/>
                </a:solidFill>
                <a:latin typeface="Century Gothic"/>
                <a:ea typeface="+mn-lt"/>
                <a:cs typeface="+mn-lt"/>
                <a:sym typeface="Century Gothic"/>
              </a:rPr>
              <a:t>so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that</a:t>
            </a:r>
            <a:r>
              <a:rPr lang="nl-NL" sz="3600" i="1" dirty="0">
                <a:solidFill>
                  <a:schemeClr val="dk1"/>
                </a:solidFill>
                <a:latin typeface="Century Gothic"/>
                <a:ea typeface="+mn-lt"/>
                <a:cs typeface="+mn-lt"/>
                <a:sym typeface="Century Gothic"/>
              </a:rPr>
              <a:t> we </a:t>
            </a:r>
            <a:r>
              <a:rPr lang="nl-NL" sz="3600" i="1" dirty="0" err="1">
                <a:solidFill>
                  <a:schemeClr val="dk1"/>
                </a:solidFill>
                <a:latin typeface="Century Gothic"/>
                <a:ea typeface="+mn-lt"/>
                <a:cs typeface="+mn-lt"/>
                <a:sym typeface="Century Gothic"/>
              </a:rPr>
              <a:t>might</a:t>
            </a:r>
            <a:r>
              <a:rPr lang="nl-NL" sz="3600" i="1" dirty="0">
                <a:solidFill>
                  <a:schemeClr val="dk1"/>
                </a:solidFill>
                <a:latin typeface="Century Gothic"/>
                <a:ea typeface="+mn-lt"/>
                <a:cs typeface="+mn-lt"/>
                <a:sym typeface="Century Gothic"/>
              </a:rPr>
              <a:t> never have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stand </a:t>
            </a:r>
            <a:r>
              <a:rPr lang="nl-NL" sz="3600" i="1" dirty="0" err="1">
                <a:solidFill>
                  <a:schemeClr val="dk1"/>
                </a:solidFill>
                <a:latin typeface="Century Gothic"/>
                <a:ea typeface="+mn-lt"/>
                <a:cs typeface="+mn-lt"/>
                <a:sym typeface="Century Gothic"/>
              </a:rPr>
              <a:t>before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Him</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explain</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why</a:t>
            </a:r>
            <a:r>
              <a:rPr lang="nl-NL" sz="3600" i="1" dirty="0">
                <a:solidFill>
                  <a:schemeClr val="dk1"/>
                </a:solidFill>
                <a:latin typeface="Century Gothic"/>
                <a:ea typeface="+mn-lt"/>
                <a:cs typeface="+mn-lt"/>
                <a:sym typeface="Century Gothic"/>
              </a:rPr>
              <a:t> we </a:t>
            </a:r>
            <a:r>
              <a:rPr lang="nl-NL" sz="3600" i="1" dirty="0" err="1">
                <a:solidFill>
                  <a:schemeClr val="dk1"/>
                </a:solidFill>
                <a:latin typeface="Century Gothic"/>
                <a:ea typeface="+mn-lt"/>
                <a:cs typeface="+mn-lt"/>
                <a:sym typeface="Century Gothic"/>
              </a:rPr>
              <a:t>didn’t</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accomplish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things</a:t>
            </a:r>
            <a:r>
              <a:rPr lang="nl-NL" sz="3600" i="1" dirty="0">
                <a:solidFill>
                  <a:schemeClr val="dk1"/>
                </a:solidFill>
                <a:latin typeface="Century Gothic"/>
                <a:ea typeface="+mn-lt"/>
                <a:cs typeface="+mn-lt"/>
                <a:sym typeface="Century Gothic"/>
              </a:rPr>
              <a:t> He </a:t>
            </a:r>
            <a:r>
              <a:rPr lang="nl-NL" sz="3600" i="1" dirty="0" err="1">
                <a:solidFill>
                  <a:schemeClr val="dk1"/>
                </a:solidFill>
                <a:latin typeface="Century Gothic"/>
                <a:ea typeface="+mn-lt"/>
                <a:cs typeface="+mn-lt"/>
                <a:sym typeface="Century Gothic"/>
              </a:rPr>
              <a:t>called</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us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do.</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89700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138342"/>
            <a:ext cx="10848814" cy="405373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Samson never </a:t>
            </a:r>
            <a:r>
              <a:rPr lang="nl-NL" sz="3600" i="1" dirty="0" err="1">
                <a:solidFill>
                  <a:schemeClr val="dk1"/>
                </a:solidFill>
                <a:latin typeface="Century Gothic"/>
                <a:ea typeface="+mn-lt"/>
                <a:cs typeface="+mn-lt"/>
                <a:sym typeface="Century Gothic"/>
              </a:rPr>
              <a:t>delivered</a:t>
            </a:r>
            <a:r>
              <a:rPr lang="nl-NL" sz="3600" i="1" dirty="0">
                <a:solidFill>
                  <a:schemeClr val="dk1"/>
                </a:solidFill>
                <a:latin typeface="Century Gothic"/>
                <a:ea typeface="+mn-lt"/>
                <a:cs typeface="+mn-lt"/>
                <a:sym typeface="Century Gothic"/>
              </a:rPr>
              <a:t> on his </a:t>
            </a:r>
            <a:r>
              <a:rPr lang="nl-NL" sz="3600" i="1" dirty="0" err="1">
                <a:solidFill>
                  <a:schemeClr val="dk1"/>
                </a:solidFill>
                <a:latin typeface="Century Gothic"/>
                <a:ea typeface="+mn-lt"/>
                <a:cs typeface="+mn-lt"/>
                <a:sym typeface="Century Gothic"/>
              </a:rPr>
              <a:t>calling</a:t>
            </a:r>
            <a:r>
              <a:rPr lang="nl-NL" sz="3600" i="1" dirty="0">
                <a:solidFill>
                  <a:schemeClr val="dk1"/>
                </a:solidFill>
                <a:latin typeface="Century Gothic"/>
                <a:ea typeface="+mn-lt"/>
                <a:cs typeface="+mn-lt"/>
                <a:sym typeface="Century Gothic"/>
              </a:rPr>
              <a:t> or </a:t>
            </a:r>
            <a:r>
              <a:rPr lang="nl-NL" sz="3600" i="1" dirty="0" err="1">
                <a:solidFill>
                  <a:schemeClr val="dk1"/>
                </a:solidFill>
                <a:latin typeface="Century Gothic"/>
                <a:ea typeface="+mn-lt"/>
                <a:cs typeface="+mn-lt"/>
                <a:sym typeface="Century Gothic"/>
              </a:rPr>
              <a:t>potential</a:t>
            </a:r>
            <a:r>
              <a:rPr lang="nl-NL" sz="3600" i="1" dirty="0">
                <a:solidFill>
                  <a:schemeClr val="dk1"/>
                </a:solidFill>
                <a:latin typeface="Century Gothic"/>
                <a:ea typeface="+mn-lt"/>
                <a:cs typeface="+mn-lt"/>
                <a:sym typeface="Century Gothic"/>
              </a:rPr>
              <a:t>. In </a:t>
            </a:r>
            <a:r>
              <a:rPr lang="nl-NL" sz="3600" i="1" dirty="0" err="1">
                <a:solidFill>
                  <a:schemeClr val="dk1"/>
                </a:solidFill>
                <a:latin typeface="Century Gothic"/>
                <a:ea typeface="+mn-lt"/>
                <a:cs typeface="+mn-lt"/>
                <a:sym typeface="Century Gothic"/>
              </a:rPr>
              <a:t>fact</a:t>
            </a:r>
            <a:r>
              <a:rPr lang="nl-NL" sz="3600" i="1" dirty="0">
                <a:solidFill>
                  <a:schemeClr val="dk1"/>
                </a:solidFill>
                <a:latin typeface="Century Gothic"/>
                <a:ea typeface="+mn-lt"/>
                <a:cs typeface="+mn-lt"/>
                <a:sym typeface="Century Gothic"/>
              </a:rPr>
              <a:t>, his rare </a:t>
            </a:r>
            <a:r>
              <a:rPr lang="nl-NL" sz="3600" i="1" dirty="0" err="1">
                <a:solidFill>
                  <a:schemeClr val="dk1"/>
                </a:solidFill>
                <a:latin typeface="Century Gothic"/>
                <a:ea typeface="+mn-lt"/>
                <a:cs typeface="+mn-lt"/>
                <a:sym typeface="Century Gothic"/>
              </a:rPr>
              <a:t>moments</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zeal</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and</a:t>
            </a:r>
            <a:r>
              <a:rPr lang="nl-NL" sz="3600" i="1" dirty="0">
                <a:solidFill>
                  <a:schemeClr val="dk1"/>
                </a:solidFill>
                <a:latin typeface="Century Gothic"/>
                <a:ea typeface="+mn-lt"/>
                <a:cs typeface="+mn-lt"/>
                <a:sym typeface="Century Gothic"/>
              </a:rPr>
              <a:t> mind-</a:t>
            </a:r>
            <a:r>
              <a:rPr lang="nl-NL" sz="3600" i="1" dirty="0" err="1">
                <a:solidFill>
                  <a:schemeClr val="dk1"/>
                </a:solidFill>
                <a:latin typeface="Century Gothic"/>
                <a:ea typeface="+mn-lt"/>
                <a:cs typeface="+mn-lt"/>
                <a:sym typeface="Century Gothic"/>
              </a:rPr>
              <a:t>boggling</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feats</a:t>
            </a:r>
            <a:r>
              <a:rPr lang="nl-NL" sz="3600" i="1" dirty="0">
                <a:solidFill>
                  <a:schemeClr val="dk1"/>
                </a:solidFill>
                <a:latin typeface="Century Gothic"/>
                <a:ea typeface="+mn-lt"/>
                <a:cs typeface="+mn-lt"/>
                <a:sym typeface="Century Gothic"/>
              </a:rPr>
              <a:t> of </a:t>
            </a:r>
            <a:r>
              <a:rPr lang="nl-NL" sz="3600" i="1" dirty="0" err="1">
                <a:solidFill>
                  <a:schemeClr val="dk1"/>
                </a:solidFill>
                <a:latin typeface="Century Gothic"/>
                <a:ea typeface="+mn-lt"/>
                <a:cs typeface="+mn-lt"/>
                <a:sym typeface="Century Gothic"/>
              </a:rPr>
              <a:t>strength</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only</a:t>
            </a:r>
            <a:r>
              <a:rPr lang="nl-NL" sz="3600" i="1" dirty="0">
                <a:solidFill>
                  <a:schemeClr val="dk1"/>
                </a:solidFill>
                <a:latin typeface="Century Gothic"/>
                <a:ea typeface="+mn-lt"/>
                <a:cs typeface="+mn-lt"/>
                <a:sym typeface="Century Gothic"/>
              </a:rPr>
              <a:t> serve </a:t>
            </a:r>
            <a:r>
              <a:rPr lang="nl-NL" sz="3600" i="1" dirty="0" err="1">
                <a:solidFill>
                  <a:schemeClr val="dk1"/>
                </a:solidFill>
                <a:latin typeface="Century Gothic"/>
                <a:ea typeface="+mn-lt"/>
                <a:cs typeface="+mn-lt"/>
                <a:sym typeface="Century Gothic"/>
              </a:rPr>
              <a:t>to</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magnify</a:t>
            </a:r>
            <a:r>
              <a:rPr lang="nl-NL" sz="3600" i="1" dirty="0">
                <a:solidFill>
                  <a:schemeClr val="dk1"/>
                </a:solidFill>
                <a:latin typeface="Century Gothic"/>
                <a:ea typeface="+mn-lt"/>
                <a:cs typeface="+mn-lt"/>
                <a:sym typeface="Century Gothic"/>
              </a:rPr>
              <a:t> his </a:t>
            </a:r>
            <a:r>
              <a:rPr lang="nl-NL" sz="3600" i="1" dirty="0" err="1">
                <a:solidFill>
                  <a:schemeClr val="dk1"/>
                </a:solidFill>
                <a:latin typeface="Century Gothic"/>
                <a:ea typeface="+mn-lt"/>
                <a:cs typeface="+mn-lt"/>
                <a:sym typeface="Century Gothic"/>
              </a:rPr>
              <a:t>failures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because</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they</a:t>
            </a:r>
            <a:r>
              <a:rPr lang="nl-NL" sz="3600" i="1" dirty="0">
                <a:solidFill>
                  <a:schemeClr val="dk1"/>
                </a:solidFill>
                <a:latin typeface="Century Gothic"/>
                <a:ea typeface="+mn-lt"/>
                <a:cs typeface="+mn-lt"/>
                <a:sym typeface="Century Gothic"/>
              </a:rPr>
              <a:t> show </a:t>
            </a:r>
            <a:r>
              <a:rPr lang="nl-NL" sz="3600" i="1" dirty="0" err="1">
                <a:solidFill>
                  <a:schemeClr val="dk1"/>
                </a:solidFill>
                <a:latin typeface="Century Gothic"/>
                <a:ea typeface="+mn-lt"/>
                <a:cs typeface="+mn-lt"/>
                <a:sym typeface="Century Gothic"/>
              </a:rPr>
              <a:t>us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how</a:t>
            </a:r>
            <a:r>
              <a:rPr lang="nl-NL" sz="3600" i="1" dirty="0">
                <a:solidFill>
                  <a:schemeClr val="dk1"/>
                </a:solidFill>
                <a:latin typeface="Century Gothic"/>
                <a:ea typeface="+mn-lt"/>
                <a:cs typeface="+mn-lt"/>
                <a:sym typeface="Century Gothic"/>
              </a:rPr>
              <a:t> different </a:t>
            </a:r>
            <a:r>
              <a:rPr lang="nl-NL" sz="3600" i="1" dirty="0" err="1">
                <a:solidFill>
                  <a:schemeClr val="dk1"/>
                </a:solidFill>
                <a:latin typeface="Century Gothic"/>
                <a:ea typeface="+mn-lt"/>
                <a:cs typeface="+mn-lt"/>
                <a:sym typeface="Century Gothic"/>
              </a:rPr>
              <a:t>things</a:t>
            </a:r>
            <a:r>
              <a:rPr lang="nl-NL" sz="3600" i="1" dirty="0">
                <a:solidFill>
                  <a:schemeClr val="dk1"/>
                </a:solidFill>
                <a:latin typeface="Century Gothic"/>
                <a:ea typeface="+mn-lt"/>
                <a:cs typeface="+mn-lt"/>
                <a:sym typeface="Century Gothic"/>
              </a:rPr>
              <a:t> </a:t>
            </a:r>
            <a:r>
              <a:rPr lang="nl-NL" sz="3600" i="1" dirty="0" err="1">
                <a:solidFill>
                  <a:schemeClr val="dk1"/>
                </a:solidFill>
                <a:latin typeface="Century Gothic"/>
                <a:ea typeface="+mn-lt"/>
                <a:cs typeface="+mn-lt"/>
                <a:sym typeface="Century Gothic"/>
              </a:rPr>
              <a:t>could</a:t>
            </a:r>
            <a:r>
              <a:rPr lang="nl-NL" sz="3600" i="1" dirty="0">
                <a:solidFill>
                  <a:schemeClr val="dk1"/>
                </a:solidFill>
                <a:latin typeface="Century Gothic"/>
                <a:ea typeface="+mn-lt"/>
                <a:cs typeface="+mn-lt"/>
                <a:sym typeface="Century Gothic"/>
              </a:rPr>
              <a:t> have been.</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i="1" dirty="0">
              <a:solidFill>
                <a:schemeClr val="tx1"/>
              </a:solidFill>
              <a:latin typeface="Century Gothic"/>
              <a:cs typeface="Arial"/>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925422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2206626"/>
            <a:ext cx="10848814" cy="3696854"/>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6600" b="1" i="1" dirty="0">
                <a:solidFill>
                  <a:schemeClr val="dk1"/>
                </a:solidFill>
                <a:latin typeface="Century Gothic"/>
                <a:ea typeface="+mn-lt"/>
                <a:cs typeface="+mn-lt"/>
              </a:rPr>
              <a:t>OUT OF THE STRONG,</a:t>
            </a:r>
            <a:r>
              <a:rPr lang="nl-NL" sz="6600" b="1" i="1" dirty="0">
                <a:solidFill>
                  <a:schemeClr val="dk1"/>
                </a:solidFill>
                <a:latin typeface="Century Gothic"/>
                <a:ea typeface="+mn-lt"/>
                <a:cs typeface="+mn-lt"/>
                <a:sym typeface="Century Gothic"/>
              </a:rPr>
              <a:t> SOMETHING SWEET II.</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73843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471881"/>
            <a:ext cx="10848814" cy="3531356"/>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En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vader</a:t>
            </a:r>
            <a:r>
              <a:rPr lang="en-GB" sz="3600" i="1" dirty="0">
                <a:solidFill>
                  <a:schemeClr val="dk1"/>
                </a:solidFill>
                <a:latin typeface="Century Gothic"/>
                <a:ea typeface="+mn-lt"/>
                <a:cs typeface="+mn-lt"/>
                <a:sym typeface="Century Gothic"/>
              </a:rPr>
              <a:t> het </a:t>
            </a:r>
            <a:r>
              <a:rPr lang="en-GB" sz="3600" i="1"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Ek het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seker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gedink</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jy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niks</a:t>
            </a:r>
            <a:r>
              <a:rPr lang="en-GB" sz="3600" i="1" dirty="0">
                <a:solidFill>
                  <a:schemeClr val="dk1"/>
                </a:solidFill>
                <a:latin typeface="Century Gothic"/>
                <a:ea typeface="+mn-lt"/>
                <a:cs typeface="+mn-lt"/>
                <a:sym typeface="Century Gothic"/>
              </a:rPr>
              <a:t> om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gee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daarom</a:t>
            </a:r>
            <a:r>
              <a:rPr lang="en-GB" sz="3600" i="1" dirty="0">
                <a:solidFill>
                  <a:schemeClr val="dk1"/>
                </a:solidFill>
                <a:latin typeface="Century Gothic"/>
                <a:ea typeface="+mn-lt"/>
                <a:cs typeface="+mn-lt"/>
                <a:sym typeface="Century Gothic"/>
              </a:rPr>
              <a:t> het ek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jou</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metgesel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gegee</a:t>
            </a:r>
            <a:r>
              <a:rPr lang="en-GB" sz="3600" i="1" dirty="0">
                <a:solidFill>
                  <a:schemeClr val="dk1"/>
                </a:solidFill>
                <a:latin typeface="Century Gothic"/>
                <a:ea typeface="+mn-lt"/>
                <a:cs typeface="+mn-lt"/>
                <a:sym typeface="Century Gothic"/>
              </a:rPr>
              <a:t>; is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jonger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suster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mooier</a:t>
            </a:r>
            <a:r>
              <a:rPr lang="en-GB" sz="3600" i="1" dirty="0">
                <a:solidFill>
                  <a:schemeClr val="dk1"/>
                </a:solidFill>
                <a:latin typeface="Century Gothic"/>
                <a:ea typeface="+mn-lt"/>
                <a:cs typeface="+mn-lt"/>
                <a:sym typeface="Century Gothic"/>
              </a:rPr>
              <a:t> as </a:t>
            </a:r>
            <a:r>
              <a:rPr lang="en-GB" sz="3600" i="1"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Laat </a:t>
            </a:r>
            <a:r>
              <a:rPr lang="en-GB" sz="3600" i="1"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tog </a:t>
            </a:r>
            <a:r>
              <a:rPr lang="en-GB" sz="3600" i="1" err="1">
                <a:solidFill>
                  <a:schemeClr val="dk1"/>
                </a:solidFill>
                <a:latin typeface="Century Gothic"/>
                <a:ea typeface="+mn-lt"/>
                <a:cs typeface="+mn-lt"/>
                <a:sym typeface="Century Gothic"/>
              </a:rPr>
              <a:t>joue</a:t>
            </a:r>
            <a:r>
              <a:rPr lang="en-GB" sz="3600" i="1" dirty="0">
                <a:solidFill>
                  <a:schemeClr val="dk1"/>
                </a:solidFill>
                <a:latin typeface="Century Gothic"/>
                <a:ea typeface="+mn-lt"/>
                <a:cs typeface="+mn-lt"/>
                <a:sym typeface="Century Gothic"/>
              </a:rPr>
              <a:t> word in </a:t>
            </a:r>
            <a:r>
              <a:rPr lang="en-GB" sz="3600" i="1" err="1">
                <a:solidFill>
                  <a:schemeClr val="dk1"/>
                </a:solidFill>
                <a:latin typeface="Century Gothic"/>
                <a:ea typeface="+mn-lt"/>
                <a:cs typeface="+mn-lt"/>
                <a:sym typeface="Century Gothic"/>
              </a:rPr>
              <a:t>haar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plek</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019293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01095"/>
            <a:ext cx="10848814" cy="440214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Maar Simson het </a:t>
            </a:r>
            <a:r>
              <a:rPr lang="en-GB" sz="3600" i="1" err="1">
                <a:solidFill>
                  <a:schemeClr val="dk1"/>
                </a:solidFill>
                <a:latin typeface="Century Gothic"/>
                <a:ea typeface="+mn-lt"/>
                <a:cs typeface="+mn-lt"/>
                <a:sym typeface="Century Gothic"/>
              </a:rPr>
              <a:t>vir</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gesê</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Hierdie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keer</a:t>
            </a:r>
            <a:r>
              <a:rPr lang="en-GB" sz="3600" i="1" dirty="0">
                <a:solidFill>
                  <a:schemeClr val="dk1"/>
                </a:solidFill>
                <a:latin typeface="Century Gothic"/>
                <a:ea typeface="+mn-lt"/>
                <a:cs typeface="+mn-lt"/>
                <a:sym typeface="Century Gothic"/>
              </a:rPr>
              <a:t> is ek </a:t>
            </a:r>
            <a:r>
              <a:rPr lang="en-GB" sz="3600" i="1" err="1">
                <a:solidFill>
                  <a:schemeClr val="dk1"/>
                </a:solidFill>
                <a:latin typeface="Century Gothic"/>
                <a:ea typeface="+mn-lt"/>
                <a:cs typeface="+mn-lt"/>
                <a:sym typeface="Century Gothic"/>
              </a:rPr>
              <a:t>onskuldig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teenoor</a:t>
            </a:r>
            <a:r>
              <a:rPr lang="en-GB" sz="3600" i="1" dirty="0">
                <a:solidFill>
                  <a:schemeClr val="dk1"/>
                </a:solidFill>
                <a:latin typeface="Century Gothic"/>
                <a:ea typeface="+mn-lt"/>
                <a:cs typeface="+mn-lt"/>
                <a:sym typeface="Century Gothic"/>
              </a:rPr>
              <a:t> die </a:t>
            </a:r>
            <a:r>
              <a:rPr lang="en-GB" sz="3600" i="1"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 as ek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kwaad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aandoen</a:t>
            </a:r>
            <a:r>
              <a:rPr lang="en-GB" sz="3600" i="1" dirty="0">
                <a:solidFill>
                  <a:schemeClr val="dk1"/>
                </a:solidFill>
                <a:latin typeface="Century Gothic"/>
                <a:ea typeface="+mn-lt"/>
                <a:cs typeface="+mn-lt"/>
                <a:sym typeface="Century Gothic"/>
              </a:rPr>
              <a:t>. Toe </a:t>
            </a:r>
            <a:r>
              <a:rPr lang="en-GB" sz="3600" i="1" err="1">
                <a:solidFill>
                  <a:schemeClr val="dk1"/>
                </a:solidFill>
                <a:latin typeface="Century Gothic"/>
                <a:ea typeface="+mn-lt"/>
                <a:cs typeface="+mn-lt"/>
                <a:sym typeface="Century Gothic"/>
              </a:rPr>
              <a:t>gaan</a:t>
            </a:r>
            <a:r>
              <a:rPr lang="en-GB" sz="3600" i="1" dirty="0">
                <a:solidFill>
                  <a:schemeClr val="dk1"/>
                </a:solidFill>
                <a:latin typeface="Century Gothic"/>
                <a:ea typeface="+mn-lt"/>
                <a:cs typeface="+mn-lt"/>
                <a:sym typeface="Century Gothic"/>
              </a:rPr>
              <a:t> Simson </a:t>
            </a:r>
            <a:r>
              <a:rPr lang="en-GB" sz="3600" i="1" err="1">
                <a:solidFill>
                  <a:schemeClr val="dk1"/>
                </a:solidFill>
                <a:latin typeface="Century Gothic"/>
                <a:ea typeface="+mn-lt"/>
                <a:cs typeface="+mn-lt"/>
                <a:sym typeface="Century Gothic"/>
              </a:rPr>
              <a:t>weg</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vang </a:t>
            </a:r>
            <a:r>
              <a:rPr lang="en-GB" sz="3600" i="1" err="1">
                <a:solidFill>
                  <a:schemeClr val="dk1"/>
                </a:solidFill>
                <a:latin typeface="Century Gothic"/>
                <a:ea typeface="+mn-lt"/>
                <a:cs typeface="+mn-lt"/>
                <a:sym typeface="Century Gothic"/>
              </a:rPr>
              <a:t>drie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honderd</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jakkalse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neem </a:t>
            </a:r>
            <a:r>
              <a:rPr lang="en-GB" sz="3600" i="1" err="1">
                <a:solidFill>
                  <a:schemeClr val="dk1"/>
                </a:solidFill>
                <a:latin typeface="Century Gothic"/>
                <a:ea typeface="+mn-lt"/>
                <a:cs typeface="+mn-lt"/>
                <a:sym typeface="Century Gothic"/>
              </a:rPr>
              <a:t>fakkels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draai</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stert</a:t>
            </a:r>
            <a:r>
              <a:rPr lang="en-GB" sz="3600" i="1" dirty="0">
                <a:solidFill>
                  <a:schemeClr val="dk1"/>
                </a:solidFill>
                <a:latin typeface="Century Gothic"/>
                <a:ea typeface="+mn-lt"/>
                <a:cs typeface="+mn-lt"/>
                <a:sym typeface="Century Gothic"/>
              </a:rPr>
              <a:t> teen </a:t>
            </a:r>
            <a:r>
              <a:rPr lang="en-GB" sz="3600" i="1" err="1">
                <a:solidFill>
                  <a:schemeClr val="dk1"/>
                </a:solidFill>
                <a:latin typeface="Century Gothic"/>
                <a:ea typeface="+mn-lt"/>
                <a:cs typeface="+mn-lt"/>
                <a:sym typeface="Century Gothic"/>
              </a:rPr>
              <a:t>stert</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sit ‘n </a:t>
            </a:r>
            <a:r>
              <a:rPr lang="en-GB" sz="3600" i="1" err="1">
                <a:solidFill>
                  <a:schemeClr val="dk1"/>
                </a:solidFill>
                <a:latin typeface="Century Gothic"/>
                <a:ea typeface="+mn-lt"/>
                <a:cs typeface="+mn-lt"/>
                <a:sym typeface="Century Gothic"/>
              </a:rPr>
              <a:t>fakkel</a:t>
            </a:r>
            <a:r>
              <a:rPr lang="en-GB" sz="3600" i="1" dirty="0">
                <a:solidFill>
                  <a:schemeClr val="dk1"/>
                </a:solidFill>
                <a:latin typeface="Century Gothic"/>
                <a:ea typeface="+mn-lt"/>
                <a:cs typeface="+mn-lt"/>
                <a:sym typeface="Century Gothic"/>
              </a:rPr>
              <a:t> in die </a:t>
            </a:r>
            <a:r>
              <a:rPr lang="en-GB" sz="3600" i="1" err="1">
                <a:solidFill>
                  <a:schemeClr val="dk1"/>
                </a:solidFill>
                <a:latin typeface="Century Gothic"/>
                <a:ea typeface="+mn-lt"/>
                <a:cs typeface="+mn-lt"/>
                <a:sym typeface="Century Gothic"/>
              </a:rPr>
              <a:t>middel</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tussen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elke</a:t>
            </a:r>
            <a:r>
              <a:rPr lang="en-GB" sz="3600" i="1" dirty="0">
                <a:solidFill>
                  <a:schemeClr val="dk1"/>
                </a:solidFill>
                <a:latin typeface="Century Gothic"/>
                <a:ea typeface="+mn-lt"/>
                <a:cs typeface="+mn-lt"/>
                <a:sym typeface="Century Gothic"/>
              </a:rPr>
              <a:t> twee </a:t>
            </a:r>
            <a:r>
              <a:rPr lang="en-GB" sz="3600" i="1" err="1">
                <a:solidFill>
                  <a:schemeClr val="dk1"/>
                </a:solidFill>
                <a:latin typeface="Century Gothic"/>
                <a:ea typeface="+mn-lt"/>
                <a:cs typeface="+mn-lt"/>
                <a:sym typeface="Century Gothic"/>
              </a:rPr>
              <a:t>sterte</a:t>
            </a:r>
            <a:r>
              <a:rPr lang="en-GB" sz="3600" i="1" dirty="0">
                <a:solidFill>
                  <a:schemeClr val="dk1"/>
                </a:solidFill>
                <a:latin typeface="Century Gothic"/>
                <a:ea typeface="+mn-lt"/>
                <a:cs typeface="+mn-lt"/>
                <a:sym typeface="Century Gothic"/>
              </a:rPr>
              <a:t> in;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steek die </a:t>
            </a:r>
            <a:r>
              <a:rPr lang="en-GB" sz="3600" i="1" err="1">
                <a:solidFill>
                  <a:schemeClr val="dk1"/>
                </a:solidFill>
                <a:latin typeface="Century Gothic"/>
                <a:ea typeface="+mn-lt"/>
                <a:cs typeface="+mn-lt"/>
                <a:sym typeface="Century Gothic"/>
              </a:rPr>
              <a:t>fakkels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brand </a:t>
            </a:r>
            <a:r>
              <a:rPr lang="en-GB" sz="3600" i="1"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los</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hulle</a:t>
            </a:r>
            <a:r>
              <a:rPr lang="en-GB" sz="3600" i="1" dirty="0">
                <a:solidFill>
                  <a:schemeClr val="dk1"/>
                </a:solidFill>
                <a:latin typeface="Century Gothic"/>
                <a:ea typeface="+mn-lt"/>
                <a:cs typeface="+mn-lt"/>
                <a:sym typeface="Century Gothic"/>
              </a:rPr>
              <a:t> in die </a:t>
            </a:r>
            <a:r>
              <a:rPr lang="en-GB" sz="3600" i="1" err="1">
                <a:solidFill>
                  <a:schemeClr val="dk1"/>
                </a:solidFill>
                <a:latin typeface="Century Gothic"/>
                <a:ea typeface="+mn-lt"/>
                <a:cs typeface="+mn-lt"/>
                <a:sym typeface="Century Gothic"/>
              </a:rPr>
              <a:t>ongesnyde</a:t>
            </a:r>
            <a:r>
              <a:rPr lang="en-GB" sz="3600" i="1" dirty="0">
                <a:solidFill>
                  <a:schemeClr val="dk1"/>
                </a:solidFill>
                <a:latin typeface="Century Gothic"/>
                <a:ea typeface="+mn-lt"/>
                <a:cs typeface="+mn-lt"/>
                <a:sym typeface="Century Gothic"/>
              </a:rPr>
              <a:t> </a:t>
            </a:r>
            <a:r>
              <a:rPr lang="en-GB" sz="3600" i="1" err="1">
                <a:solidFill>
                  <a:schemeClr val="dk1"/>
                </a:solidFill>
                <a:latin typeface="Century Gothic"/>
                <a:ea typeface="+mn-lt"/>
                <a:cs typeface="+mn-lt"/>
                <a:sym typeface="Century Gothic"/>
              </a:rPr>
              <a:t>graan</a:t>
            </a:r>
            <a:r>
              <a:rPr lang="en-GB" sz="3600" i="1" dirty="0">
                <a:solidFill>
                  <a:schemeClr val="dk1"/>
                </a:solidFill>
                <a:latin typeface="Century Gothic"/>
                <a:ea typeface="+mn-lt"/>
                <a:cs typeface="+mn-lt"/>
                <a:sym typeface="Century Gothic"/>
              </a:rPr>
              <a:t> van die </a:t>
            </a:r>
            <a:r>
              <a:rPr lang="en-GB" sz="3600" i="1" err="1">
                <a:solidFill>
                  <a:schemeClr val="dk1"/>
                </a:solidFill>
                <a:latin typeface="Century Gothic"/>
                <a:ea typeface="+mn-lt"/>
                <a:cs typeface="+mn-lt"/>
                <a:sym typeface="Century Gothic"/>
              </a:rPr>
              <a:t>Filistyne</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596693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1292060" y="2392031"/>
            <a:ext cx="9821386" cy="3167510"/>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hy</a:t>
            </a:r>
            <a:r>
              <a:rPr lang="en-GB" sz="3600" i="1" dirty="0">
                <a:solidFill>
                  <a:schemeClr val="dk1"/>
                </a:solidFill>
                <a:latin typeface="Century Gothic"/>
                <a:ea typeface="+mn-lt"/>
                <a:cs typeface="+mn-lt"/>
                <a:sym typeface="Century Gothic"/>
              </a:rPr>
              <a:t> het die </a:t>
            </a:r>
            <a:r>
              <a:rPr lang="en-GB" sz="3600" i="1" dirty="0" err="1">
                <a:solidFill>
                  <a:schemeClr val="dk1"/>
                </a:solidFill>
                <a:latin typeface="Century Gothic"/>
                <a:ea typeface="+mn-lt"/>
                <a:cs typeface="+mn-lt"/>
                <a:sym typeface="Century Gothic"/>
              </a:rPr>
              <a:t>miede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sowel</a:t>
            </a:r>
            <a:r>
              <a:rPr lang="en-GB" sz="3600" i="1" dirty="0">
                <a:solidFill>
                  <a:schemeClr val="dk1"/>
                </a:solidFill>
                <a:latin typeface="Century Gothic"/>
                <a:ea typeface="+mn-lt"/>
                <a:cs typeface="+mn-lt"/>
                <a:sym typeface="Century Gothic"/>
              </a:rPr>
              <a:t> as die </a:t>
            </a:r>
            <a:r>
              <a:rPr lang="en-GB" sz="3600" i="1" dirty="0" err="1">
                <a:solidFill>
                  <a:schemeClr val="dk1"/>
                </a:solidFill>
                <a:latin typeface="Century Gothic"/>
                <a:ea typeface="+mn-lt"/>
                <a:cs typeface="+mn-lt"/>
                <a:sym typeface="Century Gothic"/>
              </a:rPr>
              <a:t>ongesnyde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graan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die </a:t>
            </a:r>
            <a:r>
              <a:rPr lang="en-GB" sz="3600" i="1" dirty="0" err="1">
                <a:solidFill>
                  <a:schemeClr val="dk1"/>
                </a:solidFill>
                <a:latin typeface="Century Gothic"/>
                <a:ea typeface="+mn-lt"/>
                <a:cs typeface="+mn-lt"/>
                <a:sym typeface="Century Gothic"/>
              </a:rPr>
              <a:t>wingerde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olyfbome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aan</a:t>
            </a:r>
            <a:r>
              <a:rPr lang="en-GB" sz="3600" i="1" dirty="0">
                <a:solidFill>
                  <a:schemeClr val="dk1"/>
                </a:solidFill>
                <a:latin typeface="Century Gothic"/>
                <a:ea typeface="+mn-lt"/>
                <a:cs typeface="+mn-lt"/>
                <a:sym typeface="Century Gothic"/>
              </a:rPr>
              <a:t> die brand </a:t>
            </a:r>
            <a:r>
              <a:rPr lang="en-GB" sz="3600" i="1" dirty="0" err="1">
                <a:solidFill>
                  <a:schemeClr val="dk1"/>
                </a:solidFill>
                <a:latin typeface="Century Gothic"/>
                <a:ea typeface="+mn-lt"/>
                <a:cs typeface="+mn-lt"/>
                <a:sym typeface="Century Gothic"/>
              </a:rPr>
              <a:t>gesteek</a:t>
            </a:r>
            <a:r>
              <a:rPr lang="en-GB" sz="3600" i="1" dirty="0">
                <a:solidFill>
                  <a:schemeClr val="dk1"/>
                </a:solidFill>
                <a:latin typeface="Century Gothic"/>
                <a:ea typeface="+mn-lt"/>
                <a:cs typeface="+mn-lt"/>
                <a:sym typeface="Century Gothic"/>
              </a:rPr>
              <a:t>.</a:t>
            </a:r>
            <a:endParaRPr lang="en-US" dirty="0">
              <a:solidFill>
                <a:schemeClr val="dk1"/>
              </a:solidFill>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931341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3303</TotalTime>
  <Words>1332</Words>
  <Application>Microsoft Office PowerPoint</Application>
  <PresentationFormat>Widescreen</PresentationFormat>
  <Paragraphs>115</Paragraphs>
  <Slides>62</Slides>
  <Notes>62</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800</cp:revision>
  <dcterms:created xsi:type="dcterms:W3CDTF">2020-05-26T13:44:35Z</dcterms:created>
  <dcterms:modified xsi:type="dcterms:W3CDTF">2023-08-25T14:53:57Z</dcterms:modified>
  <cp:contentStatus/>
</cp:coreProperties>
</file>