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1401" r:id="rId2"/>
    <p:sldId id="1538" r:id="rId3"/>
    <p:sldId id="1539" r:id="rId4"/>
    <p:sldId id="1540" r:id="rId5"/>
    <p:sldId id="1542" r:id="rId6"/>
    <p:sldId id="1544" r:id="rId7"/>
    <p:sldId id="1543" r:id="rId8"/>
    <p:sldId id="1599" r:id="rId9"/>
    <p:sldId id="1545" r:id="rId10"/>
    <p:sldId id="1601" r:id="rId11"/>
    <p:sldId id="1602" r:id="rId12"/>
    <p:sldId id="1603" r:id="rId13"/>
    <p:sldId id="1604" r:id="rId14"/>
    <p:sldId id="1605" r:id="rId15"/>
    <p:sldId id="1606" r:id="rId16"/>
    <p:sldId id="1607" r:id="rId17"/>
    <p:sldId id="1608" r:id="rId18"/>
    <p:sldId id="1609" r:id="rId19"/>
    <p:sldId id="1610" r:id="rId20"/>
    <p:sldId id="1611" r:id="rId21"/>
    <p:sldId id="1612" r:id="rId22"/>
    <p:sldId id="1613" r:id="rId23"/>
    <p:sldId id="1614" r:id="rId24"/>
    <p:sldId id="1615" r:id="rId25"/>
    <p:sldId id="1616" r:id="rId26"/>
    <p:sldId id="1617" r:id="rId27"/>
    <p:sldId id="1618" r:id="rId28"/>
    <p:sldId id="1619" r:id="rId29"/>
    <p:sldId id="1620" r:id="rId30"/>
    <p:sldId id="1621" r:id="rId31"/>
    <p:sldId id="1622" r:id="rId32"/>
    <p:sldId id="1623" r:id="rId33"/>
    <p:sldId id="1624" r:id="rId34"/>
    <p:sldId id="1625" r:id="rId35"/>
    <p:sldId id="1626" r:id="rId36"/>
    <p:sldId id="1627" r:id="rId37"/>
    <p:sldId id="1628" r:id="rId38"/>
    <p:sldId id="1629" r:id="rId39"/>
    <p:sldId id="1630" r:id="rId40"/>
    <p:sldId id="1631" r:id="rId41"/>
    <p:sldId id="1632" r:id="rId42"/>
    <p:sldId id="1633" r:id="rId43"/>
    <p:sldId id="1600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FE0363-E5AD-49A2-8E64-FC0561BF4FC9}" v="273" dt="2023-08-11T15:03:17.226"/>
    <p1510:client id="{77607C52-2D0D-492B-B209-DD0E8BB65839}" v="291" dt="2023-08-25T14:48:46.585"/>
    <p1510:client id="{B657E600-BBCC-476C-B101-46E90E733DF6}" v="4" dt="2023-07-29T17:40:42.801"/>
    <p1510:client id="{D535FAC7-998B-4A49-A5AE-BCCFA535D153}" v="689" dt="2022-08-26T14:59:23.344"/>
    <p1510:client id="{F7B5B39F-D5A9-4F05-B0B2-B824778345CD}" v="448" dt="2023-10-20T11:30:06.8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7" autoAdjust="0"/>
    <p:restoredTop sz="93969" autoAdjust="0"/>
  </p:normalViewPr>
  <p:slideViewPr>
    <p:cSldViewPr snapToGrid="0" snapToObjects="1">
      <p:cViewPr varScale="1">
        <p:scale>
          <a:sx n="104" d="100"/>
          <a:sy n="104" d="100"/>
        </p:scale>
        <p:origin x="10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85994-54C3-6341-A23C-CB5D47131F8A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90CB-7686-744B-96D9-422CFC7D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1502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1600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8098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3742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2002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3097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0247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358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2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284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854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3171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826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0689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0639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4621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9704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8163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4532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9849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831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696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672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8692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3951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0526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059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9702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61141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75526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63829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2654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830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2494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70450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47686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3909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429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30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1361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1360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4321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213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F16D-558C-7447-9B17-E10F0814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BDF91-8AB4-2943-AE28-20D3CD76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12AA0-0985-BE4B-9BCE-C3586233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646D-80D1-D941-A552-37BF9C02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43AE-4FC6-6D45-A518-2364381B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0FA6-D9C9-A54A-8EDC-A055E086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0D2B3-CB43-6948-B4F5-A66BD73F0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C830-CFE8-A148-9A4D-00597AC4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3A38-EE88-F745-8F8C-8516C928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2D6F2-3675-4740-9DFD-96B0FBBA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0FC08-3B82-1F43-82D0-91ADD487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C463-B854-CE4E-8174-E3DCA03B1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1FA1B-6EE7-1D4E-B406-9D8638E8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AAFD-328B-9647-87CD-BE605B11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2024-F68A-D240-9F96-454C181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8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273E-7B9C-7B4E-9942-E95B491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7F87-0CC1-4742-9CD0-EFC230D1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6C8D-6AC9-FC41-91C2-875506B1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6696-4038-3549-9D42-ED0E4DAB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EA4E7-C682-D049-A5FA-333F7A1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E03C-6DFE-EC43-ABAF-DD9B896B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AA1EC-D4D0-5745-A4A1-DF63F6C2F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9E2-2E8B-8047-B24A-67333AE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49C4-ED7E-F147-ADD7-92A3B812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07C8-3241-124D-A35C-190D10E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498B-74EC-D94C-A4AA-EB1C140F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5A7D-59FC-CB42-ADDF-57D86ED0B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ACC1-EE82-4441-BF9A-730FD2BE3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DD5DE-2C29-CD48-9B03-BFE2BD6C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151E5-A4AD-4B4D-9621-89C1A71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74831-B79A-9048-8D80-CF175F97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08CA-7A0D-0A46-AE0A-0ED26427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F76C-9676-C845-9671-0FABA3619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FDF38-41D2-4547-B435-80413EE9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A9AFC-22C4-5247-9AF8-EC8F0BE60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7C2A-491B-E64B-B3AB-9D9E04374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B865C-0582-8143-B3BE-CC4768F9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640B0-B1EA-884D-81EB-E4B76210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61FF2-818C-434A-BCA6-25FC43A3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C9D3-55A2-374B-991F-8172F6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A121A-80AB-964B-9A12-D952B3C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63F1C-ABE0-6742-AAFE-6E887357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B907-B78B-C24C-87A4-5355B596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D156C-C1F9-6542-BFCB-2047D9EB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9C80E-016B-6A49-A5CA-DB0DBB24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49721-9EB2-0241-9104-04B6B4EC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003B-C63B-1F47-ADF7-97A82AD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442-C571-4049-81E4-927224FC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F481-E863-6B40-8DE0-E99C1EC7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82CF7-822C-FA45-9A5E-3434847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E30F8-EF70-C745-B18D-DADD479F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772D-2166-E14B-9213-8070A1F3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3B12-6D69-2E45-81E7-5BCD7A47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48410-E28A-7C43-8087-E95B48D8D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B8E6-2FBF-2542-9D78-9195EBC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07638-8D21-E543-BC86-1970E835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6DA19-F60C-574A-9E2F-42C03B88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E5EAB-F177-FA46-9471-801CB0C1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5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5308-B7A5-6C45-883F-3009F55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CB264-EC4D-FA43-AAE6-5760DF50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F9245-40BC-DF46-B105-9411A4F6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81E1-7499-2143-B948-C54C8C2DEDD3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05EF5-8381-3040-B202-BB9798B6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2E2D-40F1-414D-BEB6-265B8547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0052" y="1570019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nl-NL" sz="6600" b="1" i="1" dirty="0">
              <a:solidFill>
                <a:schemeClr val="dk1"/>
              </a:solidFill>
              <a:latin typeface="Century Gothic"/>
              <a:ea typeface="+mn-lt"/>
              <a:cs typeface="+mn-lt"/>
              <a:sym typeface="Century Gothic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nl-NL" sz="6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WHO AM I?</a:t>
            </a:r>
            <a:endParaRPr lang="nl-NL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9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288835"/>
            <a:ext cx="10922260" cy="37144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‘En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omdat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kinders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is, het God die Gees van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Seun in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harte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uitgestuur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Hy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roep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: Abba, Vader!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Daarom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meer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dienskneg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maar kind;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kind is, dan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ook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erfgenaam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God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Christus.’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(Gal 4:6-7)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#2, EK IS ‘N KIND VAN GOD…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714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692786"/>
            <a:ext cx="10922260" cy="33104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Daarom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as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iemand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Christus is, is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‘n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nuwe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skepsel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;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ou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dinge het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verbygegaan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kyk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dit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alles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nuut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geword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(2 Kor 5:17)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#3, EK IS ‘N NUWE SKEPSEL…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692786"/>
            <a:ext cx="10922260" cy="33104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‘In Hom het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verlossing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bloed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vergifnis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misdade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na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rykdom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genade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wat Hy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oorvloedig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bewys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in alle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wysheid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verstand…’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(Efe 1:7-8)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#4, EK IS VERGEWE EN GEWAS IN DIE BLOED VAN CHRISTUS…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396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1912425"/>
            <a:ext cx="10922260" cy="40908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‘Want as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bloed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stiere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bokke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as van ‘n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wat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verontreinigdes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besprinkel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heilig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maak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tot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reiniging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vlees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hoeveel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meer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bloed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Christus, wat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Homself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ewige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Gees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God sonder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smet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geoffer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gewete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reinig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dooie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werke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om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lewende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God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dien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</a:t>
            </a:r>
            <a:r>
              <a:rPr lang="en-GB" sz="3600" b="1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Heb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9:13-14)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#4, EK IS VERGEWE EN GEWAS IN DIE BLOED VAN CHRISTUS…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02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637702"/>
            <a:ext cx="10922260" cy="33655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‘Hy wat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verlos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uit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mag van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duisternis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oorgebring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in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koninkryk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die Seun van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liefde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in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verlossing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bloed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naamlik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vergifnis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die sondes.’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(Kol 1:13-14)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#4, EK IS VERGEWE EN GEWAS IN DIE BLOED VAN CHRISTUS…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406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380642"/>
            <a:ext cx="10922260" cy="36225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‘Of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weet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dat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liggaam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‘n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tempel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van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Heilige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Gees wat in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is, wat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God het,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dat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julself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behoort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? Want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duur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gekoop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Verheerlik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God dan in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liggaam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gees wat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God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behoort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(1 Kor 6:19-20)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#5, EK IS ‘N TEMPEL VAN DIE HEILIGE GEES…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209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380642"/>
            <a:ext cx="10922260" cy="36225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 wat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verlos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uit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mag van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duisternis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oorgebring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in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koninkryk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die Seun van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liefde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in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verlossing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bloed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naamlik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vergifnis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die sondes.’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(Kol 1:13-14)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#6, EK IS BEVRY VAN DIE MAG VAN DUISTERNIS…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524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197028"/>
            <a:ext cx="10922260" cy="38062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‘Christus het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losgekoop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vloek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wet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‘n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vloek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word - want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daar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geskrywe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: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Vervloek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elkeen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‘n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hout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hang -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sodat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seën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Abraham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na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heidene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kom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Christus Jesus,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dat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belofte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die Gees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geloof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ontvang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(Gal 3:13-14)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#7, EK IS VRYGEMAAK VAN DIE VLOEK VAN DIE WET…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642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1673728"/>
            <a:ext cx="10922260" cy="43295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‘En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waarheid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ken,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waarheid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vrymaak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</a:t>
            </a:r>
            <a:r>
              <a:rPr lang="en-GB" sz="3600" b="1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Jh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8:32)</a:t>
            </a:r>
            <a:endParaRPr lang="en-GB" sz="3600" b="1" i="1" dirty="0">
              <a:solidFill>
                <a:schemeClr val="dk1"/>
              </a:solidFill>
              <a:latin typeface="Century Gothic"/>
              <a:ea typeface="+mn-lt"/>
              <a:cs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3600" b="1" i="1" dirty="0">
              <a:solidFill>
                <a:schemeClr val="dk1"/>
              </a:solidFill>
              <a:latin typeface="Century Gothic"/>
              <a:ea typeface="Calibri"/>
              <a:cs typeface="Calibr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‘Nee,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stellig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! Ons wat die sonde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afgesterf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het, hoe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kan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nog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daarin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lewe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?’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(Rom 6:2)</a:t>
            </a:r>
            <a:endParaRPr lang="en-GB" dirty="0">
              <a:solidFill>
                <a:schemeClr val="dk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3600" b="1" i="1" dirty="0">
              <a:solidFill>
                <a:schemeClr val="dk1"/>
              </a:solidFill>
              <a:latin typeface="Century Gothic"/>
              <a:ea typeface="Calibri"/>
              <a:cs typeface="Calibr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‘So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moet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ook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reken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dat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wel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vir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die sonde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dood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is, maar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lewend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is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vir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God in Christus Jesus,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onse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Here.’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(Rom 6:11)</a:t>
            </a:r>
            <a:endParaRPr lang="en-GB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#8, EK IS VRYGEMAAK VAN LEUENS, SONDE &amp; DIE DOOD DEUR DIE WAARHEID…</a:t>
            </a:r>
            <a:endParaRPr lang="en-US" dirty="0">
              <a:solidFill>
                <a:schemeClr val="tx1"/>
              </a:solidFill>
              <a:ea typeface="Calibri Light"/>
              <a:cs typeface="Calibri Light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08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086860"/>
            <a:ext cx="10922260" cy="39163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Sodat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wat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uit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geloof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geseën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word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saam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met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gelowige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Abraham.’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(Gal 3:9)</a:t>
            </a:r>
            <a:endParaRPr lang="en-US" dirty="0">
              <a:solidFill>
                <a:schemeClr val="dk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3600" i="1" dirty="0">
              <a:solidFill>
                <a:schemeClr val="dk1"/>
              </a:solidFill>
              <a:latin typeface="Century Gothic"/>
              <a:ea typeface="Calibri"/>
              <a:cs typeface="Calibr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‘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Geseënd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is die God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Vader van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onse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Here Jesus Christus wat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geseën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het met alle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geestelike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seëninge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in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hemele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in Christus…’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(Efe 1:3)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#9, EK IS </a:t>
            </a:r>
            <a:r>
              <a:rPr lang="en-US" sz="4000" b="1" i="1" dirty="0" err="1">
                <a:solidFill>
                  <a:schemeClr val="tx1"/>
                </a:solidFill>
                <a:latin typeface="Century Gothic"/>
                <a:cs typeface="Arial"/>
              </a:rPr>
              <a:t>GESEëND</a:t>
            </a:r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928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3530529" y="2385872"/>
            <a:ext cx="8002790" cy="6428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SELF-WORTH: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Wie is ek?</a:t>
            </a:r>
            <a:endParaRPr lang="en-US" dirty="0">
              <a:solidFill>
                <a:schemeClr val="dk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55B729-6C19-AA85-5B1B-A1ED71604C9C}"/>
              </a:ext>
            </a:extLst>
          </p:cNvPr>
          <p:cNvSpPr txBox="1">
            <a:spLocks/>
          </p:cNvSpPr>
          <p:nvPr/>
        </p:nvSpPr>
        <p:spPr>
          <a:xfrm>
            <a:off x="3301011" y="3028522"/>
            <a:ext cx="8232308" cy="6428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SECURITY: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Ek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behoort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…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68EFDA9D-49B7-D677-BF60-BF050522BC05}"/>
              </a:ext>
            </a:extLst>
          </p:cNvPr>
          <p:cNvSpPr txBox="1">
            <a:spLocks/>
          </p:cNvSpPr>
          <p:nvPr/>
        </p:nvSpPr>
        <p:spPr>
          <a:xfrm>
            <a:off x="372361" y="3671173"/>
            <a:ext cx="11684259" cy="6428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SIGNIFICANCE: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Ek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betekenis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my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lewe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hê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…</a:t>
            </a:r>
            <a:endParaRPr lang="en-US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70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591799"/>
            <a:ext cx="10922260" cy="34114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al die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geliefdes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God,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geroepe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heiliges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wat in Rome is: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Genade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vrede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God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Vader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Here Jesus Christus!’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(Rom 1:7)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#10, EK IS ‘N HEILIGE…</a:t>
            </a:r>
            <a:endParaRPr lang="en-US" dirty="0"/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127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591799"/>
            <a:ext cx="10922260" cy="34114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‘…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gemeente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God wat in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Korinthe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geheiligdes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Christus Jesus,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geroepe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heiliges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saam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met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almal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wat die Naam van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Here Jesus Christus in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elke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plek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aanroep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…’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(1 Kor 1:2)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#10, EK IS ‘N HEILIGE…</a:t>
            </a:r>
            <a:endParaRPr lang="en-US" dirty="0"/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379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591799"/>
            <a:ext cx="10922260" cy="34114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Beklee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dan, as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uitverkorenes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God,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heiliges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geliefdes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met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innerlike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ontferming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goedertierenheid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nederigheid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sagmoedigheid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lankmoedigheid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 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(Kol 3:12)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#11, EK IS UITVERKIES &amp; SONDER SKULD…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393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1912426"/>
            <a:ext cx="10922260" cy="40908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‘Wie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beskuldiging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inbring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teen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uitverkorenes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God? God is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dit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regverdig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maak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(Rom 8:33)</a:t>
            </a:r>
            <a:endParaRPr lang="en-US" dirty="0">
              <a:solidFill>
                <a:schemeClr val="dk1"/>
              </a:solidFill>
              <a:latin typeface="Calibri"/>
              <a:ea typeface="+mn-lt"/>
              <a:cs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3600" b="1" i="1" dirty="0">
              <a:solidFill>
                <a:schemeClr val="dk1"/>
              </a:solidFill>
              <a:latin typeface="Century Gothic"/>
              <a:ea typeface="Calibri"/>
              <a:cs typeface="Calibr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‘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soos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Hy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in Hom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uitverkies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het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voor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grondlegging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van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wêreld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om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heilig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4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sonder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gebrek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voor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Hom in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liefde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te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wees…’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(Efe 1:4)</a:t>
            </a:r>
            <a:endParaRPr lang="en-GB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#11, EK IS UITVERKIES &amp; SONDER SKULD…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289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949847"/>
            <a:ext cx="10922260" cy="30533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‘Maar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in al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hierdie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dinge 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meer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oorwinnaars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Hom wat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liefgehad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het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(Rom 8:37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#12, EK IS MEER AS ‘N OORWINNAAR…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915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444908"/>
            <a:ext cx="10922260" cy="35583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‘…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kinders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is, dan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ook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erfgename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erfgename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God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mede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erfgename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Christus, as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naamlik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saam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met Hom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sodat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ook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saam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met Hom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verheerlik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word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(Rom 8:17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#13, EK IS ‘N ERFGENAAM VAN GOD…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893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444908"/>
            <a:ext cx="10922260" cy="35583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‘Ek is met Christus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gekruisig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ék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leef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meer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maar Christus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leef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my. En wat ek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nou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vlees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lewe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leef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ek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geloof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die Seun van God wat my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liefgehad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Homself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my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oorgegee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het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(Gal 2:20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#14, EK IS GEKRUISIG SAAM MET CHRISTUS…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737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444908"/>
            <a:ext cx="10922260" cy="35583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‘Maar God, wat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ryk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in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barmhartigheid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het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grote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liefde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waarmee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Hy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liefgehad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ook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toe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dood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misdade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lewend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gemaak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saam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met Christus -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uit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genade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gered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-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saam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opgewek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saam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laat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sit in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hemele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Christus 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Jesus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…’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(Efe 2:4-6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#15, EK IS LEWEND GEMAAK &amp; OPGEWEK SAAM MET CHRISTUS…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536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444908"/>
            <a:ext cx="10922260" cy="35583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‘Soos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dan Christus Jesus, die Here,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aangeneem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wandel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so in Hom,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gewortel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opgebou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Hom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bevestig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geloof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soos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geleer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terwyl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daarin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oorvloedig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in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danksegging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 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(Kol 2:6-7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#16, EK IS GEWORTEL IN CHRISTUS…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779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444908"/>
            <a:ext cx="10922260" cy="35583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‘…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deurdat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Hy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voorbeskik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om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kinders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Homself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neem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Jesus Christus,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na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welbehae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tot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lof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heerlikheid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genade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waarmee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Hy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begenadig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in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Geliefde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(Efe 1:5-6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#17, EK IS AANVAAR, AANGENEEM &amp; GELIEFD IN CHRISTUS…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143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pot with a lid&#10;&#10;Description automatically generated">
            <a:extLst>
              <a:ext uri="{FF2B5EF4-FFF2-40B4-BE49-F238E27FC236}">
                <a16:creationId xmlns:a16="http://schemas.microsoft.com/office/drawing/2014/main" id="{F3958805-8CD2-589B-AE23-816CD4B9E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4731" y="643466"/>
            <a:ext cx="4902538" cy="5571067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92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747872"/>
            <a:ext cx="10922260" cy="32553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Beklee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dan, as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uitverkorenes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God,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heiliges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geliefdes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met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innerlike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ontferming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goedertierenheid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nederigheid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sagmoedigheid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lankmoedigheid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(Kol 3:12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)</a:t>
            </a:r>
            <a:endParaRPr lang="en-US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#17, EK IS AANVAAR, AANGENEEM &amp; GELIEFD IN CHRISTUS…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01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123583"/>
            <a:ext cx="10922260" cy="38796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‘…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al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geliefdes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God,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geroepe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heiliges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wat in Rome is: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Genade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vrede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God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Vader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Here Jesus Christus!’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(Rom 1:17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GB" sz="3600" b="1" i="1" dirty="0">
              <a:solidFill>
                <a:schemeClr val="dk1"/>
              </a:solidFill>
              <a:latin typeface="Century Gothic"/>
              <a:ea typeface="Calibri"/>
              <a:cs typeface="Calibr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‘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omdat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weet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van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verkiesing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broeders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wat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deur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God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bemin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word.’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(1 Thes 1:4)</a:t>
            </a:r>
            <a:endParaRPr lang="en-GB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#17, EK IS AANVAAR, AANGENEEM &amp; GELIEFD IN CHRISTUS…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253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793775"/>
            <a:ext cx="10922260" cy="32094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‘Daar is dan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nou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veroordeling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wat in Christus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Jesus 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wat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na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vlees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wandel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, maar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na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die Gees.’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(Rom 8:1)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#18, EK IS VRY VAN VEROORDELING…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650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793775"/>
            <a:ext cx="10922260" cy="32094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‘En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dit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alles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uit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God wat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met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Homself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versoen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deur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Jesus 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Christus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bediening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van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versoening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gegee</a:t>
            </a:r>
            <a:r>
              <a:rPr lang="en-GB" sz="3600" i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het…’</a:t>
            </a:r>
            <a:endParaRPr lang="en-US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(2 Kor 5:18)</a:t>
            </a:r>
            <a:endParaRPr lang="en-US" dirty="0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#19, EK IS VERSOEN TOT GOD DIE VADER…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5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068498"/>
            <a:ext cx="10922260" cy="39347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‘Wees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dan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navolgers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van 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God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soos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geliefde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kinders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;…’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(Efe 5:1)</a:t>
            </a:r>
            <a:endParaRPr lang="en-US" b="1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3600" b="1" i="1" dirty="0">
              <a:solidFill>
                <a:schemeClr val="dk1"/>
              </a:solidFill>
              <a:latin typeface="Century Gothic"/>
              <a:ea typeface="Calibri"/>
              <a:cs typeface="Calibr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‘Hulle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sal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teen die Lam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oorlog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voer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,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die Lam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sal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hulle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oorwin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want Hy is die Here van die here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die Koning van die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konings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die wat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saam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met Hom is,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geroepe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uitverkore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getrou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(Op 17:14)</a:t>
            </a:r>
            <a:endParaRPr lang="en-GB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#20, EK IS SY GETROUE NAVOLGER…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791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472449"/>
            <a:ext cx="10922260" cy="35307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is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sout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van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aarde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, maar as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sout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laf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geword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het,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waarmee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sal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dit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gesout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word? Dit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deug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nêrens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meer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voor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as om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buite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gegooi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deur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mense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vertrap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te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word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nie</a:t>
            </a:r>
            <a:r>
              <a:rPr lang="en-GB" sz="3600" i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.’</a:t>
            </a:r>
            <a:endParaRPr lang="en-US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(Mt 5:13)</a:t>
            </a:r>
            <a:endParaRPr lang="en-US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#21, EK IS DIE SOUT VAN DIE AARDE…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050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1976690"/>
            <a:ext cx="10922260" cy="40265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is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lig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van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wêreld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. ‘n Stad wat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bo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-op ‘n berg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lê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kan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weggesteek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word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;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‘n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mens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steek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ook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‘n lamp op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sit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dit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onder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maatemmer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, maar op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staander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dit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skyn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vir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almal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wat in die huis is. Laat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lig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só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skyn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voor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mense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dat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hulle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goeie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werke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kan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sien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Vader wat in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hemele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is,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verheerlik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.’ 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(Mt 5:14-16)</a:t>
            </a:r>
            <a:endParaRPr lang="en-US" b="1" dirty="0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#22, EK IS DIE LIG VAN DIE </a:t>
            </a:r>
            <a:r>
              <a:rPr lang="en-US" sz="4000" b="1" i="1" dirty="0" err="1">
                <a:solidFill>
                  <a:schemeClr val="tx1"/>
                </a:solidFill>
                <a:latin typeface="Century Gothic"/>
                <a:cs typeface="Arial"/>
              </a:rPr>
              <a:t>WêRELD</a:t>
            </a:r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215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802955"/>
            <a:ext cx="10922260" cy="32002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‘Want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Hy het Hom wat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sonde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geken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het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, sonde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vir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gemaak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sodat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kan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word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geregtigheid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van God in Hom.’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(2 Kor 5:21)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#23, EK IS DIE GEREGTIGHEID VAN GOD IN HOM…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65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031775"/>
            <a:ext cx="10922260" cy="39714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Skaam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jou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dan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oor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getuienis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Here of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oor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my,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gevangene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, maar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ly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saam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verdrukkinge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vir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evangelie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na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krag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van God wat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gered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geroep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het met ‘n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heilige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roeping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volgens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werke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, maar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volgens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eie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voorneme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genade</a:t>
            </a:r>
            <a:r>
              <a:rPr lang="en-GB" sz="3600" i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…’</a:t>
            </a:r>
            <a:endParaRPr lang="en-US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(2 Tim 1:8-9)</a:t>
            </a:r>
            <a:endParaRPr lang="en-US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#24, EK IS GEROEP…</a:t>
            </a:r>
            <a:endParaRPr lang="en-US" dirty="0"/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653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454088"/>
            <a:ext cx="10922260" cy="35491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tree 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dan op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as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gesante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om Christus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wil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asof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God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deur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vermaan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. Ons bid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om Christus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wil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: Laat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met God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versoen</a:t>
            </a:r>
            <a:r>
              <a:rPr lang="en-GB" sz="3600" i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.’</a:t>
            </a:r>
            <a:endParaRPr lang="en-US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(2 Kor 5:20)</a:t>
            </a:r>
            <a:endParaRPr lang="en-US" b="1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#25, EK IS ‘N AMBASSADEUR VAN CHRISTUS…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447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rain on a bridge&#10;&#10;Description automatically generated">
            <a:extLst>
              <a:ext uri="{FF2B5EF4-FFF2-40B4-BE49-F238E27FC236}">
                <a16:creationId xmlns:a16="http://schemas.microsoft.com/office/drawing/2014/main" id="{C17A69E4-9445-2474-9841-65D6DA477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861" y="643466"/>
            <a:ext cx="3412278" cy="5571067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66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802955"/>
            <a:ext cx="10922260" cy="32002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‘Want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is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maaksel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geskape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in Christus Jesus tot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goeie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werke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wat God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voorberei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het,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sodat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daarin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kan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wandel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.’ 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(Efe 2:10)</a:t>
            </a:r>
            <a:endParaRPr lang="en-US" b="1" dirty="0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#26, EK IS GESKAPE TOT GOEIE WERKE…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09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646883"/>
            <a:ext cx="10922260" cy="33563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‘En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terwyl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almal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met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onbedekte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soos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‘n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spieël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heerlikheid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die Here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aanskou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word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ons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van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gedaante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verander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na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dieselfde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beeld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, van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heerlikheid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tot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heerlikheid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, as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deur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die Here wat die Gees is.’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(2 Kor 3:18)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#27, EK IS BESIG OM TE TRANSFORMEER…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185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885581"/>
            <a:ext cx="10922260" cy="31176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‘…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omdat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ek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juis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hierop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vertrou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dat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Hy wat 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goeie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werk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in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begin het,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dit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sal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voleindig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tot op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dag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van Jesus Christus;…’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Calibri"/>
                <a:cs typeface="Calibri"/>
              </a:rPr>
              <a:t> (Fil 1:6)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#27, EK IS BESIG OM TE TRANSFORMEER…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21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0052" y="1570019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nl-NL" sz="6600" b="1" i="1" dirty="0">
              <a:solidFill>
                <a:schemeClr val="dk1"/>
              </a:solidFill>
              <a:latin typeface="Century Gothic"/>
              <a:ea typeface="+mn-lt"/>
              <a:cs typeface="+mn-lt"/>
              <a:sym typeface="Century Gothic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nl-NL" sz="6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WHO AM I?</a:t>
            </a:r>
            <a:endParaRPr lang="nl-NL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468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car on the road&#10;&#10;Description automatically generated">
            <a:extLst>
              <a:ext uri="{FF2B5EF4-FFF2-40B4-BE49-F238E27FC236}">
                <a16:creationId xmlns:a16="http://schemas.microsoft.com/office/drawing/2014/main" id="{91B7791F-E172-84A0-02F3-B1C89B6D89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13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6695" y="2700689"/>
            <a:ext cx="10917612" cy="33025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Gesonde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emosies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die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uitvloeisel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produk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vrug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resultaat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‘n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gesonde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geestelike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lewe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86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artoon of three men walking&#10;&#10;Description automatically generated">
            <a:extLst>
              <a:ext uri="{FF2B5EF4-FFF2-40B4-BE49-F238E27FC236}">
                <a16:creationId xmlns:a16="http://schemas.microsoft.com/office/drawing/2014/main" id="{860F5551-ECFB-2916-67B1-1A17B133A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7371" y="643466"/>
            <a:ext cx="6277258" cy="5571067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2536715"/>
            <a:ext cx="10922260" cy="34665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‘…want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wedergebore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uit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verganklike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saad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maar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uit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onverganklike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lewende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woord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God wat tot in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ewigheid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bly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 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(1 Pt 1:23)</a:t>
            </a:r>
            <a:endParaRPr lang="en-US" b="1" dirty="0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#1, EK IS WEDERGEBORE IN DIE KONINKRYK VAN GOD…</a:t>
            </a:r>
            <a:endParaRPr lang="en-US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390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047" y="1875703"/>
            <a:ext cx="10922260" cy="41275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‘Maar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‘n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uitverkore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geslag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‘n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koninklike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priesterdom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‘n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heilige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volk, ‘n volk as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eiendom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verkry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om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verkondig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deugde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Hom wat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uit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duisternis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geroep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tot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wonderbare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wat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vroeër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volk was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maar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nou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volk van God is;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toe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barmhartigheid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bewys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maar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nou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bewys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is.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 (1 Pt 2:9-10)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#1, EK IS WEDERGEBORE IN DIE KONINKRYK VAN GOD…</a:t>
            </a:r>
            <a:endParaRPr lang="en-US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8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08-25 Philippians - Epistle of Joy IV" id="{1D3B2CA8-103D-1A45-9131-56EE6DB0AA22}" vid="{21D02281-4C00-6946-9E26-000BA019AD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3303</TotalTime>
  <Words>1332</Words>
  <Application>Microsoft Office PowerPoint</Application>
  <PresentationFormat>Widescreen</PresentationFormat>
  <Paragraphs>115</Paragraphs>
  <Slides>43</Slides>
  <Notes>43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HEBREWS   GOING ALL THE WAY ON THE WAY I</dc:title>
  <dc:creator>Jamandus Lotz</dc:creator>
  <cp:lastModifiedBy>Jamandus Lotz</cp:lastModifiedBy>
  <cp:revision>968</cp:revision>
  <dcterms:created xsi:type="dcterms:W3CDTF">2020-05-26T13:44:35Z</dcterms:created>
  <dcterms:modified xsi:type="dcterms:W3CDTF">2023-10-20T11:33:26Z</dcterms:modified>
  <cp:contentStatus/>
</cp:coreProperties>
</file>