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1430" r:id="rId2"/>
    <p:sldId id="1469" r:id="rId3"/>
    <p:sldId id="1470" r:id="rId4"/>
    <p:sldId id="1471" r:id="rId5"/>
    <p:sldId id="1560" r:id="rId6"/>
    <p:sldId id="1562" r:id="rId7"/>
    <p:sldId id="1564" r:id="rId8"/>
    <p:sldId id="1529" r:id="rId9"/>
    <p:sldId id="1218" r:id="rId10"/>
    <p:sldId id="1565" r:id="rId11"/>
    <p:sldId id="1567" r:id="rId12"/>
    <p:sldId id="1568" r:id="rId13"/>
    <p:sldId id="1569" r:id="rId14"/>
    <p:sldId id="1570" r:id="rId15"/>
    <p:sldId id="1571" r:id="rId16"/>
    <p:sldId id="1572" r:id="rId17"/>
    <p:sldId id="1573" r:id="rId18"/>
    <p:sldId id="1574" r:id="rId19"/>
    <p:sldId id="1345" r:id="rId20"/>
    <p:sldId id="1346" r:id="rId21"/>
    <p:sldId id="1419" r:id="rId22"/>
    <p:sldId id="1575" r:id="rId23"/>
    <p:sldId id="1421" r:id="rId24"/>
    <p:sldId id="1576" r:id="rId25"/>
    <p:sldId id="1577" r:id="rId26"/>
    <p:sldId id="1578" r:id="rId27"/>
    <p:sldId id="1456" r:id="rId28"/>
    <p:sldId id="1579" r:id="rId29"/>
    <p:sldId id="1580" r:id="rId30"/>
    <p:sldId id="1581" r:id="rId31"/>
    <p:sldId id="1582" r:id="rId32"/>
    <p:sldId id="1583" r:id="rId33"/>
    <p:sldId id="1584" r:id="rId34"/>
    <p:sldId id="1585" r:id="rId35"/>
    <p:sldId id="1519" r:id="rId36"/>
    <p:sldId id="1586" r:id="rId37"/>
    <p:sldId id="1518" r:id="rId38"/>
    <p:sldId id="1587" r:id="rId39"/>
    <p:sldId id="1588" r:id="rId40"/>
    <p:sldId id="1589" r:id="rId41"/>
    <p:sldId id="1590" r:id="rId42"/>
    <p:sldId id="1591" r:id="rId43"/>
    <p:sldId id="1401" r:id="rId44"/>
    <p:sldId id="1592" r:id="rId45"/>
    <p:sldId id="1593" r:id="rId46"/>
    <p:sldId id="1594" r:id="rId47"/>
    <p:sldId id="1595" r:id="rId48"/>
    <p:sldId id="1596" r:id="rId49"/>
    <p:sldId id="1473" r:id="rId50"/>
    <p:sldId id="156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FB328-A9FF-4507-A35D-09BC7E8C9244}" v="2" dt="2023-11-17T14:51:29.692"/>
    <p1510:client id="{07B00488-EEA3-4881-8685-DF32F2868B6A}" v="158" dt="2023-07-14T14:52:56.031"/>
    <p1510:client id="{3A4988AA-404E-4FF6-8EF7-7BC97A1295D2}" v="166" dt="2023-11-17T14:33:28.853"/>
    <p1510:client id="{7CE2F1CA-1611-4A22-88E9-5CC8635166D4}" v="193" dt="2023-11-24T14:44:43.751"/>
    <p1510:client id="{D535FAC7-998B-4A49-A5AE-BCCFA535D153}" v="689" dt="2022-08-26T14:59:23.344"/>
    <p1510:client id="{D9AE86BB-A813-432B-821D-000FD3196CB6}" v="55" dt="2023-11-24T14:13:08.008"/>
    <p1510:client id="{ECF94480-3D20-4C93-82B0-CB1C4E97372F}" v="197" dt="2023-07-20T05:57:42.6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151" d="100"/>
          <a:sy n="151" d="100"/>
        </p:scale>
        <p:origin x="124" y="8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11/26/2023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25114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931572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941053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487413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629868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176529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629868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19748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4209336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612542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629868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747042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2298924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200197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4047977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8738723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648847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9353326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682538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26609456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4305984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512693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94902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5583012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2739236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033968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2784355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23111463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27925825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21620466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7070543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40343724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2545971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5387708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27374181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39240287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40531360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21671756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18919545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17354048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32766840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4010311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2458655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7330093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3038689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436985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688707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307560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941053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11/26/2023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11/26/2023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37614" y="1819019"/>
            <a:ext cx="11473103" cy="413831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a:solidFill>
                  <a:schemeClr val="dk1"/>
                </a:solidFill>
                <a:latin typeface="Century Gothic"/>
                <a:ea typeface="+mn-lt"/>
                <a:cs typeface="+mn-lt"/>
                <a:sym typeface="Century Gothic"/>
              </a:rPr>
              <a:t>‘Daarom, doen afstand van alle vuiligheid en oorvloed van boosheid, en ontvang met sagmoedigheid die ingeplante woord, wat in staat is om julle siele te red. En word daders van die woord en nie net hoorders wat julleself bedrieg nie.</a:t>
            </a: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Jak 1:21-25.</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81091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34075"/>
            <a:ext cx="10848814" cy="386916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The new </a:t>
            </a:r>
            <a:r>
              <a:rPr lang="nl-NL" sz="3600" i="1" err="1">
                <a:solidFill>
                  <a:schemeClr val="dk1"/>
                </a:solidFill>
                <a:latin typeface="Century Gothic"/>
                <a:ea typeface="+mn-lt"/>
                <a:cs typeface="+mn-lt"/>
                <a:sym typeface="Century Gothic"/>
              </a:rPr>
              <a:t>birth</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which</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constitutes</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initiation</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into</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kingdom</a:t>
            </a:r>
            <a:r>
              <a:rPr lang="nl-NL" sz="3600" i="1" dirty="0">
                <a:solidFill>
                  <a:schemeClr val="dk1"/>
                </a:solidFill>
                <a:latin typeface="Century Gothic"/>
                <a:ea typeface="+mn-lt"/>
                <a:cs typeface="+mn-lt"/>
                <a:sym typeface="Century Gothic"/>
              </a:rPr>
              <a:t> of God is a complex of </a:t>
            </a:r>
            <a:r>
              <a:rPr lang="nl-NL" sz="3600" i="1" err="1">
                <a:solidFill>
                  <a:schemeClr val="dk1"/>
                </a:solidFill>
                <a:latin typeface="Century Gothic"/>
                <a:ea typeface="+mn-lt"/>
                <a:cs typeface="+mn-lt"/>
                <a:sym typeface="Century Gothic"/>
              </a:rPr>
              <a:t>four</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elements</a:t>
            </a:r>
            <a:r>
              <a:rPr lang="nl-NL" sz="3600" i="1" dirty="0">
                <a:solidFill>
                  <a:schemeClr val="dk1"/>
                </a:solidFill>
                <a:latin typeface="Century Gothic"/>
                <a:ea typeface="+mn-lt"/>
                <a:cs typeface="+mn-lt"/>
                <a:sym typeface="Century Gothic"/>
              </a:rPr>
              <a:t>: Repenting </a:t>
            </a:r>
            <a:r>
              <a:rPr lang="nl-NL" sz="3600" i="1" err="1">
                <a:solidFill>
                  <a:schemeClr val="dk1"/>
                </a:solidFill>
                <a:latin typeface="Century Gothic"/>
                <a:ea typeface="+mn-lt"/>
                <a:cs typeface="+mn-lt"/>
                <a:sym typeface="Century Gothic"/>
              </a:rPr>
              <a:t>towards</a:t>
            </a:r>
            <a:r>
              <a:rPr lang="nl-NL" sz="3600" i="1" dirty="0">
                <a:solidFill>
                  <a:schemeClr val="dk1"/>
                </a:solidFill>
                <a:latin typeface="Century Gothic"/>
                <a:ea typeface="+mn-lt"/>
                <a:cs typeface="+mn-lt"/>
                <a:sym typeface="Century Gothic"/>
              </a:rPr>
              <a:t> God, </a:t>
            </a:r>
            <a:r>
              <a:rPr lang="nl-NL" sz="3600" i="1" err="1">
                <a:solidFill>
                  <a:schemeClr val="dk1"/>
                </a:solidFill>
                <a:latin typeface="Century Gothic"/>
                <a:ea typeface="+mn-lt"/>
                <a:cs typeface="+mn-lt"/>
                <a:sym typeface="Century Gothic"/>
              </a:rPr>
              <a:t>believing</a:t>
            </a:r>
            <a:r>
              <a:rPr lang="nl-NL" sz="3600" i="1" dirty="0">
                <a:solidFill>
                  <a:schemeClr val="dk1"/>
                </a:solidFill>
                <a:latin typeface="Century Gothic"/>
                <a:ea typeface="+mn-lt"/>
                <a:cs typeface="+mn-lt"/>
                <a:sym typeface="Century Gothic"/>
              </a:rPr>
              <a:t> in </a:t>
            </a:r>
            <a:r>
              <a:rPr lang="nl-NL" sz="3600" i="1"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Lord </a:t>
            </a:r>
            <a:r>
              <a:rPr lang="nl-NL" sz="3600" i="1" err="1">
                <a:solidFill>
                  <a:schemeClr val="dk1"/>
                </a:solidFill>
                <a:latin typeface="Century Gothic"/>
                <a:ea typeface="+mn-lt"/>
                <a:cs typeface="+mn-lt"/>
                <a:sym typeface="Century Gothic"/>
              </a:rPr>
              <a:t>Jesus</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Christ</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being</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baptised</a:t>
            </a:r>
            <a:r>
              <a:rPr lang="nl-NL" sz="3600" i="1" dirty="0">
                <a:solidFill>
                  <a:schemeClr val="dk1"/>
                </a:solidFill>
                <a:latin typeface="Century Gothic"/>
                <a:ea typeface="+mn-lt"/>
                <a:cs typeface="+mn-lt"/>
                <a:sym typeface="Century Gothic"/>
              </a:rPr>
              <a:t> in water </a:t>
            </a:r>
            <a:r>
              <a:rPr lang="nl-NL" sz="3600" i="1"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receiving</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Holy</a:t>
            </a:r>
            <a:r>
              <a:rPr lang="nl-NL" sz="3600" i="1" dirty="0">
                <a:solidFill>
                  <a:schemeClr val="dk1"/>
                </a:solidFill>
                <a:latin typeface="Century Gothic"/>
                <a:ea typeface="+mn-lt"/>
                <a:cs typeface="+mn-lt"/>
                <a:sym typeface="Century Gothic"/>
              </a:rPr>
              <a:t> Spirit.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930640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8BC961-A471-05E9-46DE-990A545C9902}"/>
              </a:ext>
            </a:extLst>
          </p:cNvPr>
          <p:cNvPicPr>
            <a:picLocks noChangeAspect="1"/>
          </p:cNvPicPr>
          <p:nvPr/>
        </p:nvPicPr>
        <p:blipFill>
          <a:blip r:embed="rId3"/>
          <a:stretch>
            <a:fillRect/>
          </a:stretch>
        </p:blipFill>
        <p:spPr>
          <a:xfrm>
            <a:off x="3240447" y="-45853"/>
            <a:ext cx="9703748" cy="6903853"/>
          </a:xfrm>
          <a:prstGeom prst="rect">
            <a:avLst/>
          </a:prstGeom>
        </p:spPr>
      </p:pic>
      <p:sp>
        <p:nvSpPr>
          <p:cNvPr id="25" name="Freeform: Shape 16">
            <a:extLst>
              <a:ext uri="{FF2B5EF4-FFF2-40B4-BE49-F238E27FC236}">
                <a16:creationId xmlns:a16="http://schemas.microsoft.com/office/drawing/2014/main" id="{D928DD85-BB99-450D-A702-2683E029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18">
            <a:extLst>
              <a:ext uri="{FF2B5EF4-FFF2-40B4-BE49-F238E27FC236}">
                <a16:creationId xmlns:a16="http://schemas.microsoft.com/office/drawing/2014/main" id="{240E5BD2-4019-4012-A1AA-628900E6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2492F9E-E0E9-439B-43FE-0278AEEBAC45}"/>
              </a:ext>
            </a:extLst>
          </p:cNvPr>
          <p:cNvSpPr>
            <a:spLocks noGrp="1"/>
          </p:cNvSpPr>
          <p:nvPr>
            <p:ph type="ctrTitle"/>
          </p:nvPr>
        </p:nvSpPr>
        <p:spPr>
          <a:xfrm>
            <a:off x="804672" y="342006"/>
            <a:ext cx="3879232" cy="2248122"/>
          </a:xfrm>
        </p:spPr>
        <p:txBody>
          <a:bodyPr anchor="b">
            <a:normAutofit/>
          </a:bodyPr>
          <a:lstStyle/>
          <a:p>
            <a:pPr algn="l"/>
            <a:r>
              <a:rPr lang="en-GB" sz="5000" b="1">
                <a:latin typeface="Century Gothic"/>
                <a:ea typeface="Calibri Light"/>
                <a:cs typeface="Calibri Light"/>
              </a:rPr>
              <a:t>ANOINTED FOR BUSINESS.</a:t>
            </a:r>
          </a:p>
        </p:txBody>
      </p:sp>
    </p:spTree>
    <p:extLst>
      <p:ext uri="{BB962C8B-B14F-4D97-AF65-F5344CB8AC3E}">
        <p14:creationId xmlns:p14="http://schemas.microsoft.com/office/powerpoint/2010/main" val="37804527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1987439" y="2804606"/>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GOD’S REPRESENTATIVE, GOD’S REPUTATION…</a:t>
            </a:r>
            <a:endParaRPr lang="en-US" dirty="0">
              <a:solidFill>
                <a:schemeClr val="tx1"/>
              </a:solidFill>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367453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Group 12">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4" name="Freeform: Shape 13">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14">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6" name="Group 15">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0" name="Freeform: Shape 19">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4" name="Group 16">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18" name="Freeform: Shape 17">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18">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pic>
        <p:nvPicPr>
          <p:cNvPr id="5" name="Picture 4">
            <a:extLst>
              <a:ext uri="{FF2B5EF4-FFF2-40B4-BE49-F238E27FC236}">
                <a16:creationId xmlns:a16="http://schemas.microsoft.com/office/drawing/2014/main" id="{25EC035B-0471-4A5D-45DD-795CA873A6BB}"/>
              </a:ext>
            </a:extLst>
          </p:cNvPr>
          <p:cNvPicPr>
            <a:picLocks noChangeAspect="1"/>
          </p:cNvPicPr>
          <p:nvPr/>
        </p:nvPicPr>
        <p:blipFill>
          <a:blip r:embed="rId4"/>
          <a:stretch>
            <a:fillRect/>
          </a:stretch>
        </p:blipFill>
        <p:spPr>
          <a:xfrm>
            <a:off x="4025272" y="0"/>
            <a:ext cx="8308396" cy="6860145"/>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73203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1987439" y="280460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MAN OF WAR…</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610485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9">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5" name="Picture 4">
            <a:extLst>
              <a:ext uri="{FF2B5EF4-FFF2-40B4-BE49-F238E27FC236}">
                <a16:creationId xmlns:a16="http://schemas.microsoft.com/office/drawing/2014/main" id="{01AB9E7C-E964-5953-76E1-3EEB29420AD3}"/>
              </a:ext>
            </a:extLst>
          </p:cNvPr>
          <p:cNvPicPr>
            <a:picLocks noChangeAspect="1"/>
          </p:cNvPicPr>
          <p:nvPr/>
        </p:nvPicPr>
        <p:blipFill>
          <a:blip r:embed="rId3"/>
          <a:stretch>
            <a:fillRect/>
          </a:stretch>
        </p:blipFill>
        <p:spPr>
          <a:xfrm>
            <a:off x="-71634" y="-134962"/>
            <a:ext cx="12101708" cy="6992962"/>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262160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1987439" y="280460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DEURGROND MY O GOD…</a:t>
            </a:r>
            <a:endParaRPr lang="en-US" dirty="0"/>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955545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1987439" y="2804606"/>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DIT GAAN ALLES OOR JESUS…</a:t>
            </a:r>
            <a:endParaRPr lang="en-US" dirty="0"/>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275098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804606"/>
            <a:ext cx="7839308"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DIVINE DESIGN (OORSPRONKLIKE ONTWERP)</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2978272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02FDC27-5FF7-37B5-EEB2-B32902911E12}"/>
              </a:ext>
            </a:extLst>
          </p:cNvPr>
          <p:cNvPicPr>
            <a:picLocks noChangeAspect="1"/>
          </p:cNvPicPr>
          <p:nvPr/>
        </p:nvPicPr>
        <p:blipFill rotWithShape="1">
          <a:blip r:embed="rId3"/>
          <a:srcRect t="4557" b="42741"/>
          <a:stretch/>
        </p:blipFill>
        <p:spPr>
          <a:xfrm>
            <a:off x="457200" y="423672"/>
            <a:ext cx="11277600" cy="5943600"/>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160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344533"/>
            <a:ext cx="10848814" cy="465870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Want as iemand ‘n hoorder van die woord is en </a:t>
            </a:r>
            <a:r>
              <a:rPr lang="nl-NL" sz="3400" i="1" dirty="0" err="1">
                <a:solidFill>
                  <a:schemeClr val="dk1"/>
                </a:solidFill>
                <a:latin typeface="Century Gothic"/>
                <a:ea typeface="+mn-lt"/>
                <a:cs typeface="+mn-lt"/>
                <a:sym typeface="Century Gothic"/>
              </a:rPr>
              <a:t>nie</a:t>
            </a:r>
            <a:r>
              <a:rPr lang="nl-NL" sz="3400" i="1" dirty="0">
                <a:solidFill>
                  <a:schemeClr val="dk1"/>
                </a:solidFill>
                <a:latin typeface="Century Gothic"/>
                <a:ea typeface="+mn-lt"/>
                <a:cs typeface="+mn-lt"/>
                <a:sym typeface="Century Gothic"/>
              </a:rPr>
              <a:t> ‘n dader </a:t>
            </a:r>
            <a:r>
              <a:rPr lang="nl-NL" sz="3400" i="1" dirty="0" err="1">
                <a:solidFill>
                  <a:schemeClr val="dk1"/>
                </a:solidFill>
                <a:latin typeface="Century Gothic"/>
                <a:ea typeface="+mn-lt"/>
                <a:cs typeface="+mn-lt"/>
                <a:sym typeface="Century Gothic"/>
              </a:rPr>
              <a:t>nie</a:t>
            </a:r>
            <a:r>
              <a:rPr lang="nl-NL" sz="3400" i="1" dirty="0">
                <a:solidFill>
                  <a:schemeClr val="dk1"/>
                </a:solidFill>
                <a:latin typeface="Century Gothic"/>
                <a:ea typeface="+mn-lt"/>
                <a:cs typeface="+mn-lt"/>
                <a:sym typeface="Century Gothic"/>
              </a:rPr>
              <a:t>, dié is soos ‘n man wat </a:t>
            </a:r>
            <a:r>
              <a:rPr lang="nl-NL" sz="3400" i="1" dirty="0" err="1">
                <a:solidFill>
                  <a:schemeClr val="dk1"/>
                </a:solidFill>
                <a:latin typeface="Century Gothic"/>
                <a:ea typeface="+mn-lt"/>
                <a:cs typeface="+mn-lt"/>
                <a:sym typeface="Century Gothic"/>
              </a:rPr>
              <a:t>sy</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natuurlike</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gesig</a:t>
            </a:r>
            <a:r>
              <a:rPr lang="nl-NL" sz="3400" i="1" dirty="0">
                <a:solidFill>
                  <a:schemeClr val="dk1"/>
                </a:solidFill>
                <a:latin typeface="Century Gothic"/>
                <a:ea typeface="+mn-lt"/>
                <a:cs typeface="+mn-lt"/>
                <a:sym typeface="Century Gothic"/>
              </a:rPr>
              <a:t> in ‘n </a:t>
            </a:r>
            <a:r>
              <a:rPr lang="nl-NL" sz="3400" i="1" dirty="0" err="1">
                <a:solidFill>
                  <a:schemeClr val="dk1"/>
                </a:solidFill>
                <a:latin typeface="Century Gothic"/>
                <a:ea typeface="+mn-lt"/>
                <a:cs typeface="+mn-lt"/>
                <a:sym typeface="Century Gothic"/>
              </a:rPr>
              <a:t>spieël</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sien</a:t>
            </a:r>
            <a:r>
              <a:rPr lang="nl-NL" sz="3400" i="1" dirty="0">
                <a:solidFill>
                  <a:schemeClr val="dk1"/>
                </a:solidFill>
                <a:latin typeface="Century Gothic"/>
                <a:ea typeface="+mn-lt"/>
                <a:cs typeface="+mn-lt"/>
                <a:sym typeface="Century Gothic"/>
              </a:rPr>
              <a:t>; want </a:t>
            </a:r>
            <a:r>
              <a:rPr lang="nl-NL" sz="3400" i="1" dirty="0" err="1">
                <a:solidFill>
                  <a:schemeClr val="dk1"/>
                </a:solidFill>
                <a:latin typeface="Century Gothic"/>
                <a:ea typeface="+mn-lt"/>
                <a:cs typeface="+mn-lt"/>
                <a:sym typeface="Century Gothic"/>
              </a:rPr>
              <a:t>hy</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sien</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homself</a:t>
            </a:r>
            <a:r>
              <a:rPr lang="nl-NL" sz="3400" i="1" dirty="0">
                <a:solidFill>
                  <a:schemeClr val="dk1"/>
                </a:solidFill>
                <a:latin typeface="Century Gothic"/>
                <a:ea typeface="+mn-lt"/>
                <a:cs typeface="+mn-lt"/>
                <a:sym typeface="Century Gothic"/>
              </a:rPr>
              <a:t> en gaan weg en vergeet </a:t>
            </a:r>
            <a:r>
              <a:rPr lang="nl-NL" sz="3400" i="1" dirty="0" err="1">
                <a:solidFill>
                  <a:schemeClr val="dk1"/>
                </a:solidFill>
                <a:latin typeface="Century Gothic"/>
                <a:ea typeface="+mn-lt"/>
                <a:cs typeface="+mn-lt"/>
                <a:sym typeface="Century Gothic"/>
              </a:rPr>
              <a:t>dadelik</a:t>
            </a:r>
            <a:r>
              <a:rPr lang="nl-NL" sz="3400" i="1" dirty="0">
                <a:solidFill>
                  <a:schemeClr val="dk1"/>
                </a:solidFill>
                <a:latin typeface="Century Gothic"/>
                <a:ea typeface="+mn-lt"/>
                <a:cs typeface="+mn-lt"/>
                <a:sym typeface="Century Gothic"/>
              </a:rPr>
              <a:t> hoe </a:t>
            </a:r>
            <a:r>
              <a:rPr lang="nl-NL" sz="3400" i="1" dirty="0" err="1">
                <a:solidFill>
                  <a:schemeClr val="dk1"/>
                </a:solidFill>
                <a:latin typeface="Century Gothic"/>
                <a:ea typeface="+mn-lt"/>
                <a:cs typeface="+mn-lt"/>
                <a:sym typeface="Century Gothic"/>
              </a:rPr>
              <a:t>hy</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gelyk</a:t>
            </a:r>
            <a:r>
              <a:rPr lang="nl-NL" sz="3400" i="1" dirty="0">
                <a:solidFill>
                  <a:schemeClr val="dk1"/>
                </a:solidFill>
                <a:latin typeface="Century Gothic"/>
                <a:ea typeface="+mn-lt"/>
                <a:cs typeface="+mn-lt"/>
                <a:sym typeface="Century Gothic"/>
              </a:rPr>
              <a:t> het. Maar </a:t>
            </a:r>
            <a:r>
              <a:rPr lang="nl-NL" sz="3400" i="1" dirty="0" err="1">
                <a:solidFill>
                  <a:schemeClr val="dk1"/>
                </a:solidFill>
                <a:latin typeface="Century Gothic"/>
                <a:ea typeface="+mn-lt"/>
                <a:cs typeface="+mn-lt"/>
                <a:sym typeface="Century Gothic"/>
              </a:rPr>
              <a:t>hy</a:t>
            </a:r>
            <a:r>
              <a:rPr lang="nl-NL" sz="3400" i="1" dirty="0">
                <a:solidFill>
                  <a:schemeClr val="dk1"/>
                </a:solidFill>
                <a:latin typeface="Century Gothic"/>
                <a:ea typeface="+mn-lt"/>
                <a:cs typeface="+mn-lt"/>
                <a:sym typeface="Century Gothic"/>
              </a:rPr>
              <a:t> wat diep </a:t>
            </a:r>
            <a:r>
              <a:rPr lang="nl-NL" sz="3400" i="1" dirty="0" err="1">
                <a:solidFill>
                  <a:schemeClr val="dk1"/>
                </a:solidFill>
                <a:latin typeface="Century Gothic"/>
                <a:ea typeface="+mn-lt"/>
                <a:cs typeface="+mn-lt"/>
                <a:sym typeface="Century Gothic"/>
              </a:rPr>
              <a:t>insien</a:t>
            </a:r>
            <a:r>
              <a:rPr lang="nl-NL" sz="3400" i="1" dirty="0">
                <a:solidFill>
                  <a:schemeClr val="dk1"/>
                </a:solidFill>
                <a:latin typeface="Century Gothic"/>
                <a:ea typeface="+mn-lt"/>
                <a:cs typeface="+mn-lt"/>
                <a:sym typeface="Century Gothic"/>
              </a:rPr>
              <a:t> in die volmaakte wet van die </a:t>
            </a:r>
            <a:r>
              <a:rPr lang="nl-NL" sz="3400" i="1" dirty="0" err="1">
                <a:solidFill>
                  <a:schemeClr val="dk1"/>
                </a:solidFill>
                <a:latin typeface="Century Gothic"/>
                <a:ea typeface="+mn-lt"/>
                <a:cs typeface="+mn-lt"/>
                <a:sym typeface="Century Gothic"/>
              </a:rPr>
              <a:t>vryheid</a:t>
            </a:r>
            <a:r>
              <a:rPr lang="nl-NL" sz="3400" i="1" dirty="0">
                <a:solidFill>
                  <a:schemeClr val="dk1"/>
                </a:solidFill>
                <a:latin typeface="Century Gothic"/>
                <a:ea typeface="+mn-lt"/>
                <a:cs typeface="+mn-lt"/>
                <a:sym typeface="Century Gothic"/>
              </a:rPr>
              <a:t> en </a:t>
            </a:r>
            <a:r>
              <a:rPr lang="nl-NL" sz="3400" i="1" dirty="0" err="1">
                <a:solidFill>
                  <a:schemeClr val="dk1"/>
                </a:solidFill>
                <a:latin typeface="Century Gothic"/>
                <a:ea typeface="+mn-lt"/>
                <a:cs typeface="+mn-lt"/>
                <a:sym typeface="Century Gothic"/>
              </a:rPr>
              <a:t>daarby</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bly</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hy</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sal</a:t>
            </a:r>
            <a:r>
              <a:rPr lang="nl-NL" sz="3400" i="1" dirty="0">
                <a:solidFill>
                  <a:schemeClr val="dk1"/>
                </a:solidFill>
                <a:latin typeface="Century Gothic"/>
                <a:ea typeface="+mn-lt"/>
                <a:cs typeface="+mn-lt"/>
                <a:sym typeface="Century Gothic"/>
              </a:rPr>
              <a:t>, omdat </a:t>
            </a:r>
            <a:r>
              <a:rPr lang="nl-NL" sz="3400" i="1" dirty="0" err="1">
                <a:solidFill>
                  <a:schemeClr val="dk1"/>
                </a:solidFill>
                <a:latin typeface="Century Gothic"/>
                <a:ea typeface="+mn-lt"/>
                <a:cs typeface="+mn-lt"/>
                <a:sym typeface="Century Gothic"/>
              </a:rPr>
              <a:t>hy</a:t>
            </a:r>
            <a:r>
              <a:rPr lang="nl-NL" sz="3400" i="1" dirty="0">
                <a:solidFill>
                  <a:schemeClr val="dk1"/>
                </a:solidFill>
                <a:latin typeface="Century Gothic"/>
                <a:ea typeface="+mn-lt"/>
                <a:cs typeface="+mn-lt"/>
                <a:sym typeface="Century Gothic"/>
              </a:rPr>
              <a:t> </a:t>
            </a:r>
            <a:r>
              <a:rPr lang="nl-NL" sz="3400" i="1" dirty="0" err="1">
                <a:solidFill>
                  <a:schemeClr val="dk1"/>
                </a:solidFill>
                <a:latin typeface="Century Gothic"/>
                <a:ea typeface="+mn-lt"/>
                <a:cs typeface="+mn-lt"/>
                <a:sym typeface="Century Gothic"/>
              </a:rPr>
              <a:t>nie</a:t>
            </a:r>
            <a:r>
              <a:rPr lang="nl-NL" sz="3400" i="1" dirty="0">
                <a:solidFill>
                  <a:schemeClr val="dk1"/>
                </a:solidFill>
                <a:latin typeface="Century Gothic"/>
                <a:ea typeface="+mn-lt"/>
                <a:cs typeface="+mn-lt"/>
                <a:sym typeface="Century Gothic"/>
              </a:rPr>
              <a:t> ‘n </a:t>
            </a:r>
            <a:r>
              <a:rPr lang="nl-NL" sz="3400" i="1" dirty="0" err="1">
                <a:solidFill>
                  <a:schemeClr val="dk1"/>
                </a:solidFill>
                <a:latin typeface="Century Gothic"/>
                <a:ea typeface="+mn-lt"/>
                <a:cs typeface="+mn-lt"/>
                <a:sym typeface="Century Gothic"/>
              </a:rPr>
              <a:t>vergeetagtige</a:t>
            </a:r>
            <a:r>
              <a:rPr lang="nl-NL" sz="3400" i="1" dirty="0">
                <a:solidFill>
                  <a:schemeClr val="dk1"/>
                </a:solidFill>
                <a:latin typeface="Century Gothic"/>
                <a:ea typeface="+mn-lt"/>
                <a:cs typeface="+mn-lt"/>
                <a:sym typeface="Century Gothic"/>
              </a:rPr>
              <a:t> hoorder is </a:t>
            </a:r>
            <a:r>
              <a:rPr lang="nl-NL" sz="3400" i="1" dirty="0" err="1">
                <a:solidFill>
                  <a:schemeClr val="dk1"/>
                </a:solidFill>
                <a:latin typeface="Century Gothic"/>
                <a:ea typeface="+mn-lt"/>
                <a:cs typeface="+mn-lt"/>
                <a:sym typeface="Century Gothic"/>
              </a:rPr>
              <a:t>nie</a:t>
            </a:r>
            <a:r>
              <a:rPr lang="nl-NL" sz="3400" i="1" dirty="0">
                <a:solidFill>
                  <a:schemeClr val="dk1"/>
                </a:solidFill>
                <a:latin typeface="Century Gothic"/>
                <a:ea typeface="+mn-lt"/>
                <a:cs typeface="+mn-lt"/>
                <a:sym typeface="Century Gothic"/>
              </a:rPr>
              <a:t>, maar ‘n dader van die werk, gelukkig wees in wat </a:t>
            </a:r>
            <a:r>
              <a:rPr lang="nl-NL" sz="3400" i="1" dirty="0" err="1">
                <a:solidFill>
                  <a:schemeClr val="dk1"/>
                </a:solidFill>
                <a:latin typeface="Century Gothic"/>
                <a:ea typeface="+mn-lt"/>
                <a:cs typeface="+mn-lt"/>
                <a:sym typeface="Century Gothic"/>
              </a:rPr>
              <a:t>hy</a:t>
            </a:r>
            <a:r>
              <a:rPr lang="nl-NL" sz="3400" i="1" dirty="0">
                <a:solidFill>
                  <a:schemeClr val="dk1"/>
                </a:solidFill>
                <a:latin typeface="Century Gothic"/>
                <a:ea typeface="+mn-lt"/>
                <a:cs typeface="+mn-lt"/>
                <a:sym typeface="Century Gothic"/>
              </a:rPr>
              <a:t> doen.’</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00804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AAE6E2B-2E29-051F-6F3D-AF349D85E413}"/>
              </a:ext>
            </a:extLst>
          </p:cNvPr>
          <p:cNvPicPr>
            <a:picLocks noChangeAspect="1"/>
          </p:cNvPicPr>
          <p:nvPr/>
        </p:nvPicPr>
        <p:blipFill rotWithShape="1">
          <a:blip r:embed="rId3"/>
          <a:srcRect t="583" b="20756"/>
          <a:stretch/>
        </p:blipFill>
        <p:spPr>
          <a:xfrm>
            <a:off x="457200" y="457200"/>
            <a:ext cx="11277600" cy="594360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889424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5" name="Picture 4">
            <a:extLst>
              <a:ext uri="{FF2B5EF4-FFF2-40B4-BE49-F238E27FC236}">
                <a16:creationId xmlns:a16="http://schemas.microsoft.com/office/drawing/2014/main" id="{ED192303-9FF9-A9E0-5D35-0A98A78863F1}"/>
              </a:ext>
            </a:extLst>
          </p:cNvPr>
          <p:cNvPicPr>
            <a:picLocks noChangeAspect="1"/>
          </p:cNvPicPr>
          <p:nvPr/>
        </p:nvPicPr>
        <p:blipFill>
          <a:blip r:embed="rId4"/>
          <a:stretch>
            <a:fillRect/>
          </a:stretch>
        </p:blipFill>
        <p:spPr>
          <a:xfrm>
            <a:off x="1476903" y="764082"/>
            <a:ext cx="10471437" cy="5518731"/>
          </a:xfrm>
          <a:prstGeom prst="rect">
            <a:avLst/>
          </a:prstGeom>
        </p:spPr>
      </p:pic>
    </p:spTree>
    <p:extLst>
      <p:ext uri="{BB962C8B-B14F-4D97-AF65-F5344CB8AC3E}">
        <p14:creationId xmlns:p14="http://schemas.microsoft.com/office/powerpoint/2010/main" val="12955029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804606"/>
            <a:ext cx="7839308"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PETROS PETRA…</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697599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5" name="Picture 4">
            <a:extLst>
              <a:ext uri="{FF2B5EF4-FFF2-40B4-BE49-F238E27FC236}">
                <a16:creationId xmlns:a16="http://schemas.microsoft.com/office/drawing/2014/main" id="{D3EF228A-A12B-0865-F6CA-4FAB3983629F}"/>
              </a:ext>
            </a:extLst>
          </p:cNvPr>
          <p:cNvPicPr>
            <a:picLocks noChangeAspect="1"/>
          </p:cNvPicPr>
          <p:nvPr/>
        </p:nvPicPr>
        <p:blipFill>
          <a:blip r:embed="rId3"/>
          <a:stretch>
            <a:fillRect/>
          </a:stretch>
        </p:blipFill>
        <p:spPr>
          <a:xfrm>
            <a:off x="1524" y="857"/>
            <a:ext cx="12222782" cy="6875315"/>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851058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45172"/>
            <a:ext cx="10848814" cy="335806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nl-NL" sz="3600" i="1" dirty="0">
                <a:solidFill>
                  <a:schemeClr val="dk1"/>
                </a:solidFill>
                <a:latin typeface="Century Gothic"/>
                <a:cs typeface="Calibri"/>
              </a:rPr>
              <a:t>SALIGHEID,</a:t>
            </a:r>
            <a:endParaRPr lang="nl-NL" dirty="0">
              <a:solidFill>
                <a:schemeClr val="dk1"/>
              </a:solidFill>
              <a:latin typeface="Calibri"/>
              <a:cs typeface="Calibri"/>
            </a:endParaRPr>
          </a:p>
          <a:p>
            <a:pPr marL="0" indent="0" algn="ctr">
              <a:spcBef>
                <a:spcPts val="0"/>
              </a:spcBef>
              <a:buNone/>
            </a:pPr>
            <a:r>
              <a:rPr lang="nl-NL" sz="3600" i="1" dirty="0">
                <a:solidFill>
                  <a:schemeClr val="dk1"/>
                </a:solidFill>
                <a:latin typeface="Century Gothic"/>
                <a:cs typeface="Calibri"/>
              </a:rPr>
              <a:t>SWAARKRY,</a:t>
            </a:r>
            <a:endParaRPr lang="nl-NL" dirty="0">
              <a:solidFill>
                <a:schemeClr val="dk1"/>
              </a:solidFill>
              <a:latin typeface="Calibri"/>
              <a:cs typeface="Calibri"/>
            </a:endParaRPr>
          </a:p>
          <a:p>
            <a:pPr marL="0" indent="0" algn="ctr">
              <a:spcBef>
                <a:spcPts val="0"/>
              </a:spcBef>
              <a:buNone/>
            </a:pPr>
            <a:r>
              <a:rPr lang="nl-NL" sz="3600" i="1" dirty="0">
                <a:solidFill>
                  <a:schemeClr val="dk1"/>
                </a:solidFill>
                <a:latin typeface="Century Gothic"/>
                <a:cs typeface="Calibri"/>
              </a:rPr>
              <a:t>SUBMISSIE</a:t>
            </a:r>
            <a:endParaRPr lang="nl-NL" dirty="0">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Die 3 </a:t>
            </a:r>
            <a:r>
              <a:rPr lang="en-US" sz="4000" b="1" i="1" dirty="0" err="1">
                <a:solidFill>
                  <a:schemeClr val="tx1"/>
                </a:solidFill>
                <a:latin typeface="Century Gothic"/>
                <a:cs typeface="Arial"/>
              </a:rPr>
              <a:t>Opskrifte</a:t>
            </a:r>
            <a:r>
              <a:rPr lang="en-US" sz="4000" b="1" i="1" dirty="0">
                <a:solidFill>
                  <a:schemeClr val="tx1"/>
                </a:solidFill>
                <a:latin typeface="Century Gothic"/>
                <a:cs typeface="Arial"/>
              </a:rPr>
              <a:t> van </a:t>
            </a:r>
            <a:r>
              <a:rPr lang="en-US" sz="4000" b="1" i="1" dirty="0" err="1">
                <a:solidFill>
                  <a:schemeClr val="tx1"/>
                </a:solidFill>
                <a:latin typeface="Century Gothic"/>
                <a:cs typeface="Arial"/>
              </a:rPr>
              <a:t>eerste</a:t>
            </a:r>
            <a:r>
              <a:rPr lang="en-US" sz="4000" b="1" i="1" dirty="0">
                <a:solidFill>
                  <a:schemeClr val="tx1"/>
                </a:solidFill>
                <a:latin typeface="Century Gothic"/>
                <a:cs typeface="Arial"/>
              </a:rPr>
              <a:t> Petrus:</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1674897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pic>
        <p:nvPicPr>
          <p:cNvPr id="3" name="Picture 2">
            <a:extLst>
              <a:ext uri="{FF2B5EF4-FFF2-40B4-BE49-F238E27FC236}">
                <a16:creationId xmlns:a16="http://schemas.microsoft.com/office/drawing/2014/main" id="{0C21B68C-EC23-E2CC-CB17-902A40E457D4}"/>
              </a:ext>
            </a:extLst>
          </p:cNvPr>
          <p:cNvPicPr>
            <a:picLocks noChangeAspect="1"/>
          </p:cNvPicPr>
          <p:nvPr/>
        </p:nvPicPr>
        <p:blipFill>
          <a:blip r:embed="rId5"/>
          <a:stretch>
            <a:fillRect/>
          </a:stretch>
        </p:blipFill>
        <p:spPr>
          <a:xfrm>
            <a:off x="1230739" y="0"/>
            <a:ext cx="9730522" cy="6858000"/>
          </a:xfrm>
          <a:prstGeom prst="rect">
            <a:avLst/>
          </a:prstGeom>
        </p:spPr>
      </p:pic>
    </p:spTree>
    <p:extLst>
      <p:ext uri="{BB962C8B-B14F-4D97-AF65-F5344CB8AC3E}">
        <p14:creationId xmlns:p14="http://schemas.microsoft.com/office/powerpoint/2010/main" val="29535451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804606"/>
            <a:ext cx="7839308"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DECEPTION DANGER…</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9714518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5" name="Picture 4">
            <a:extLst>
              <a:ext uri="{FF2B5EF4-FFF2-40B4-BE49-F238E27FC236}">
                <a16:creationId xmlns:a16="http://schemas.microsoft.com/office/drawing/2014/main" id="{8759D6EF-0E7C-B45C-B967-B45AAA1E97C5}"/>
              </a:ext>
            </a:extLst>
          </p:cNvPr>
          <p:cNvPicPr>
            <a:picLocks noChangeAspect="1"/>
          </p:cNvPicPr>
          <p:nvPr/>
        </p:nvPicPr>
        <p:blipFill>
          <a:blip r:embed="rId3"/>
          <a:stretch>
            <a:fillRect/>
          </a:stretch>
        </p:blipFill>
        <p:spPr>
          <a:xfrm>
            <a:off x="1524" y="858"/>
            <a:ext cx="12188952" cy="6856286"/>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283502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45172"/>
            <a:ext cx="10848814" cy="335806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cs typeface="Calibri"/>
              </a:rPr>
              <a:t>#1</a:t>
            </a:r>
            <a:r>
              <a:rPr lang="nl-NL" sz="3600" i="1" dirty="0">
                <a:solidFill>
                  <a:schemeClr val="dk1"/>
                </a:solidFill>
                <a:latin typeface="Century Gothic"/>
                <a:cs typeface="Calibri"/>
              </a:rPr>
              <a:t>, </a:t>
            </a:r>
            <a:r>
              <a:rPr lang="nl-NL" sz="3600" i="1" err="1">
                <a:solidFill>
                  <a:schemeClr val="dk1"/>
                </a:solidFill>
                <a:latin typeface="Century Gothic"/>
                <a:cs typeface="Calibri"/>
              </a:rPr>
              <a:t>Agter</a:t>
            </a:r>
            <a:r>
              <a:rPr lang="nl-NL" sz="3600" i="1" dirty="0">
                <a:solidFill>
                  <a:schemeClr val="dk1"/>
                </a:solidFill>
                <a:latin typeface="Century Gothic"/>
                <a:cs typeface="Calibri"/>
              </a:rPr>
              <a:t> alle DESEPSIE of MISLEIDING </a:t>
            </a:r>
            <a:r>
              <a:rPr lang="nl-NL" sz="3600" i="1" err="1">
                <a:solidFill>
                  <a:schemeClr val="dk1"/>
                </a:solidFill>
                <a:latin typeface="Century Gothic"/>
                <a:cs typeface="Calibri"/>
              </a:rPr>
              <a:t>sit</a:t>
            </a:r>
            <a:r>
              <a:rPr lang="nl-NL" sz="3600" i="1" dirty="0">
                <a:solidFill>
                  <a:schemeClr val="dk1"/>
                </a:solidFill>
                <a:latin typeface="Century Gothic"/>
                <a:cs typeface="Calibri"/>
              </a:rPr>
              <a:t> die DUIWEL </a:t>
            </a:r>
            <a:r>
              <a:rPr lang="nl-NL" sz="3600" i="1" err="1">
                <a:solidFill>
                  <a:schemeClr val="dk1"/>
                </a:solidFill>
                <a:latin typeface="Century Gothic"/>
                <a:cs typeface="Calibri"/>
              </a:rPr>
              <a:t>self</a:t>
            </a:r>
            <a:r>
              <a:rPr lang="nl-NL" sz="3600" i="1" dirty="0">
                <a:solidFill>
                  <a:schemeClr val="dk1"/>
                </a:solidFill>
                <a:latin typeface="Century Gothic"/>
                <a:cs typeface="Calibri"/>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31416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45172"/>
            <a:ext cx="10848814" cy="335806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cs typeface="Calibri"/>
              </a:rPr>
              <a:t>#2</a:t>
            </a:r>
            <a:r>
              <a:rPr lang="nl-NL" sz="3600" i="1" dirty="0">
                <a:solidFill>
                  <a:schemeClr val="dk1"/>
                </a:solidFill>
                <a:latin typeface="Century Gothic"/>
                <a:cs typeface="Calibri"/>
              </a:rPr>
              <a:t>, Alle DESEPSIE is ‘n VERBUIGING of VERDRAAING van die WAARHEID en bevat daarom </a:t>
            </a:r>
            <a:r>
              <a:rPr lang="nl-NL" sz="3600" i="1" err="1">
                <a:solidFill>
                  <a:schemeClr val="dk1"/>
                </a:solidFill>
                <a:latin typeface="Century Gothic"/>
                <a:cs typeface="Calibri"/>
              </a:rPr>
              <a:t>gewoonlik</a:t>
            </a:r>
            <a:r>
              <a:rPr lang="nl-NL" sz="3600" i="1" dirty="0">
                <a:solidFill>
                  <a:schemeClr val="dk1"/>
                </a:solidFill>
                <a:latin typeface="Century Gothic"/>
                <a:cs typeface="Calibri"/>
              </a:rPr>
              <a:t> ELEMENTE van WAARHEID.</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3192013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F835C6-7CBB-6A6B-E4A1-4A0D330A2E7B}"/>
              </a:ext>
            </a:extLst>
          </p:cNvPr>
          <p:cNvPicPr>
            <a:picLocks noChangeAspect="1"/>
          </p:cNvPicPr>
          <p:nvPr/>
        </p:nvPicPr>
        <p:blipFill>
          <a:blip r:embed="rId3"/>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6884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96904"/>
            <a:ext cx="10848814" cy="390633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cs typeface="Calibri"/>
              </a:rPr>
              <a:t>#3</a:t>
            </a:r>
            <a:r>
              <a:rPr lang="nl-NL" sz="3600" i="1" dirty="0">
                <a:solidFill>
                  <a:schemeClr val="dk1"/>
                </a:solidFill>
                <a:latin typeface="Century Gothic"/>
                <a:cs typeface="Calibri"/>
              </a:rPr>
              <a:t>, Dat as DESEPSIE </a:t>
            </a:r>
            <a:r>
              <a:rPr lang="nl-NL" sz="3600" i="1" err="1">
                <a:solidFill>
                  <a:schemeClr val="dk1"/>
                </a:solidFill>
                <a:latin typeface="Century Gothic"/>
                <a:cs typeface="Calibri"/>
              </a:rPr>
              <a:t>sy</a:t>
            </a:r>
            <a:r>
              <a:rPr lang="nl-NL" sz="3600" i="1" dirty="0">
                <a:solidFill>
                  <a:schemeClr val="dk1"/>
                </a:solidFill>
                <a:latin typeface="Century Gothic"/>
                <a:cs typeface="Calibri"/>
              </a:rPr>
              <a:t> VOLLE GANG gaan dit jou </a:t>
            </a:r>
            <a:r>
              <a:rPr lang="nl-NL" sz="3600" i="1" err="1">
                <a:solidFill>
                  <a:schemeClr val="dk1"/>
                </a:solidFill>
                <a:latin typeface="Century Gothic"/>
                <a:cs typeface="Calibri"/>
              </a:rPr>
              <a:t>nie</a:t>
            </a:r>
            <a:r>
              <a:rPr lang="nl-NL" sz="3600" i="1" dirty="0">
                <a:solidFill>
                  <a:schemeClr val="dk1"/>
                </a:solidFill>
                <a:latin typeface="Century Gothic"/>
                <a:cs typeface="Calibri"/>
              </a:rPr>
              <a:t> net </a:t>
            </a:r>
            <a:r>
              <a:rPr lang="nl-NL" sz="3600" i="1" err="1">
                <a:solidFill>
                  <a:schemeClr val="dk1"/>
                </a:solidFill>
                <a:latin typeface="Century Gothic"/>
                <a:cs typeface="Calibri"/>
              </a:rPr>
              <a:t>sal</a:t>
            </a:r>
            <a:r>
              <a:rPr lang="nl-NL" sz="3600" i="1" dirty="0">
                <a:solidFill>
                  <a:schemeClr val="dk1"/>
                </a:solidFill>
                <a:latin typeface="Century Gothic"/>
                <a:cs typeface="Calibri"/>
              </a:rPr>
              <a:t> VERVREEM van God </a:t>
            </a:r>
            <a:r>
              <a:rPr lang="nl-NL" sz="3600" i="1" err="1">
                <a:solidFill>
                  <a:schemeClr val="dk1"/>
                </a:solidFill>
                <a:latin typeface="Century Gothic"/>
                <a:cs typeface="Calibri"/>
              </a:rPr>
              <a:t>nie</a:t>
            </a:r>
            <a:r>
              <a:rPr lang="nl-NL" sz="3600" i="1" dirty="0">
                <a:solidFill>
                  <a:schemeClr val="dk1"/>
                </a:solidFill>
                <a:latin typeface="Century Gothic"/>
                <a:cs typeface="Calibri"/>
              </a:rPr>
              <a:t>, maar ook van kritieke &amp; </a:t>
            </a:r>
            <a:r>
              <a:rPr lang="nl-NL" sz="3600" i="1" err="1">
                <a:solidFill>
                  <a:schemeClr val="dk1"/>
                </a:solidFill>
                <a:latin typeface="Century Gothic"/>
                <a:cs typeface="Calibri"/>
              </a:rPr>
              <a:t>belangrike</a:t>
            </a:r>
            <a:r>
              <a:rPr lang="nl-NL" sz="3600" i="1" dirty="0">
                <a:solidFill>
                  <a:schemeClr val="dk1"/>
                </a:solidFill>
                <a:latin typeface="Century Gothic"/>
                <a:cs typeface="Calibri"/>
              </a:rPr>
              <a:t> VERHOUDINGS in jou </a:t>
            </a:r>
            <a:r>
              <a:rPr lang="nl-NL" sz="3600" i="1" err="1">
                <a:solidFill>
                  <a:schemeClr val="dk1"/>
                </a:solidFill>
                <a:latin typeface="Century Gothic"/>
                <a:cs typeface="Calibri"/>
              </a:rPr>
              <a:t>lewe</a:t>
            </a:r>
            <a:r>
              <a:rPr lang="nl-NL" sz="3600" i="1" dirty="0">
                <a:solidFill>
                  <a:schemeClr val="dk1"/>
                </a:solidFill>
                <a:latin typeface="Century Gothic"/>
                <a:cs typeface="Calibri"/>
              </a:rPr>
              <a:t> wat die Here </a:t>
            </a:r>
            <a:r>
              <a:rPr lang="nl-NL" sz="3600" i="1" err="1">
                <a:solidFill>
                  <a:schemeClr val="dk1"/>
                </a:solidFill>
                <a:latin typeface="Century Gothic"/>
                <a:cs typeface="Calibri"/>
              </a:rPr>
              <a:t>vir</a:t>
            </a:r>
            <a:r>
              <a:rPr lang="nl-NL" sz="3600" i="1" dirty="0">
                <a:solidFill>
                  <a:schemeClr val="dk1"/>
                </a:solidFill>
                <a:latin typeface="Century Gothic"/>
                <a:cs typeface="Calibri"/>
              </a:rPr>
              <a:t> jou </a:t>
            </a:r>
            <a:r>
              <a:rPr lang="nl-NL" sz="3600" i="1" err="1">
                <a:solidFill>
                  <a:schemeClr val="dk1"/>
                </a:solidFill>
                <a:latin typeface="Century Gothic"/>
                <a:cs typeface="Calibri"/>
              </a:rPr>
              <a:t>gegee</a:t>
            </a:r>
            <a:r>
              <a:rPr lang="nl-NL" sz="3600" i="1" dirty="0">
                <a:solidFill>
                  <a:schemeClr val="dk1"/>
                </a:solidFill>
                <a:latin typeface="Century Gothic"/>
                <a:cs typeface="Calibri"/>
              </a:rPr>
              <a:t> het &amp; </a:t>
            </a:r>
            <a:r>
              <a:rPr lang="nl-NL" sz="3600" i="1" err="1">
                <a:solidFill>
                  <a:schemeClr val="dk1"/>
                </a:solidFill>
                <a:latin typeface="Century Gothic"/>
                <a:cs typeface="Calibri"/>
              </a:rPr>
              <a:t>Hy</a:t>
            </a:r>
            <a:r>
              <a:rPr lang="nl-NL" sz="3600" i="1" dirty="0">
                <a:solidFill>
                  <a:schemeClr val="dk1"/>
                </a:solidFill>
                <a:latin typeface="Century Gothic"/>
                <a:cs typeface="Calibri"/>
              </a:rPr>
              <a:t> wil </a:t>
            </a:r>
            <a:r>
              <a:rPr lang="nl-NL" sz="3600" i="1" err="1">
                <a:solidFill>
                  <a:schemeClr val="dk1"/>
                </a:solidFill>
                <a:latin typeface="Century Gothic"/>
                <a:cs typeface="Calibri"/>
              </a:rPr>
              <a:t>hê</a:t>
            </a:r>
            <a:r>
              <a:rPr lang="nl-NL" sz="3600" i="1" dirty="0">
                <a:solidFill>
                  <a:schemeClr val="dk1"/>
                </a:solidFill>
                <a:latin typeface="Century Gothic"/>
                <a:cs typeface="Calibri"/>
              </a:rPr>
              <a:t> deel van jou </a:t>
            </a:r>
            <a:r>
              <a:rPr lang="nl-NL" sz="3600" i="1" err="1">
                <a:solidFill>
                  <a:schemeClr val="dk1"/>
                </a:solidFill>
                <a:latin typeface="Century Gothic"/>
                <a:cs typeface="Calibri"/>
              </a:rPr>
              <a:t>lewe</a:t>
            </a:r>
            <a:r>
              <a:rPr lang="nl-NL" sz="3600" i="1" dirty="0">
                <a:solidFill>
                  <a:schemeClr val="dk1"/>
                </a:solidFill>
                <a:latin typeface="Century Gothic"/>
                <a:cs typeface="Calibri"/>
              </a:rPr>
              <a:t> moet wees.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517846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96904"/>
            <a:ext cx="10848814" cy="390633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cs typeface="Calibri"/>
              </a:rPr>
              <a:t>#4</a:t>
            </a:r>
            <a:r>
              <a:rPr lang="nl-NL" sz="3600" i="1" dirty="0">
                <a:solidFill>
                  <a:schemeClr val="dk1"/>
                </a:solidFill>
                <a:latin typeface="Century Gothic"/>
                <a:cs typeface="Calibri"/>
              </a:rPr>
              <a:t>, Die VYAND </a:t>
            </a:r>
            <a:r>
              <a:rPr lang="nl-NL" sz="3600" i="1" err="1">
                <a:solidFill>
                  <a:schemeClr val="dk1"/>
                </a:solidFill>
                <a:latin typeface="Century Gothic"/>
                <a:cs typeface="Calibri"/>
              </a:rPr>
              <a:t>teiken</a:t>
            </a:r>
            <a:r>
              <a:rPr lang="nl-NL" sz="3600" i="1" dirty="0">
                <a:solidFill>
                  <a:schemeClr val="dk1"/>
                </a:solidFill>
                <a:latin typeface="Century Gothic"/>
                <a:cs typeface="Calibri"/>
              </a:rPr>
              <a:t> </a:t>
            </a:r>
            <a:r>
              <a:rPr lang="nl-NL" sz="3600" i="1" err="1">
                <a:solidFill>
                  <a:schemeClr val="dk1"/>
                </a:solidFill>
                <a:latin typeface="Century Gothic"/>
                <a:cs typeface="Calibri"/>
              </a:rPr>
              <a:t>gewoonlik</a:t>
            </a:r>
            <a:r>
              <a:rPr lang="nl-NL" sz="3600" i="1" dirty="0">
                <a:solidFill>
                  <a:schemeClr val="dk1"/>
                </a:solidFill>
                <a:latin typeface="Century Gothic"/>
                <a:cs typeface="Calibri"/>
              </a:rPr>
              <a:t> eerder SWAKKER </a:t>
            </a:r>
            <a:r>
              <a:rPr lang="nl-NL" sz="3600" i="1" err="1">
                <a:solidFill>
                  <a:schemeClr val="dk1"/>
                </a:solidFill>
                <a:latin typeface="Century Gothic"/>
                <a:cs typeface="Calibri"/>
              </a:rPr>
              <a:t>mense</a:t>
            </a:r>
            <a:r>
              <a:rPr lang="nl-NL" sz="3600" i="1" dirty="0">
                <a:solidFill>
                  <a:schemeClr val="dk1"/>
                </a:solidFill>
                <a:latin typeface="Century Gothic"/>
                <a:cs typeface="Calibri"/>
              </a:rPr>
              <a:t> in die </a:t>
            </a:r>
            <a:r>
              <a:rPr lang="nl-NL" sz="3600" i="1" err="1">
                <a:solidFill>
                  <a:schemeClr val="dk1"/>
                </a:solidFill>
                <a:latin typeface="Century Gothic"/>
                <a:cs typeface="Calibri"/>
              </a:rPr>
              <a:t>gees</a:t>
            </a:r>
            <a:r>
              <a:rPr lang="nl-NL" sz="3600" i="1" dirty="0">
                <a:solidFill>
                  <a:schemeClr val="dk1"/>
                </a:solidFill>
                <a:latin typeface="Century Gothic"/>
                <a:cs typeface="Calibri"/>
              </a:rPr>
              <a:t> of in die GELOOF met DESEPSIE gewoonweg omdat </a:t>
            </a:r>
            <a:r>
              <a:rPr lang="nl-NL" sz="3600" i="1" err="1">
                <a:solidFill>
                  <a:schemeClr val="dk1"/>
                </a:solidFill>
                <a:latin typeface="Century Gothic"/>
                <a:cs typeface="Calibri"/>
              </a:rPr>
              <a:t>hy</a:t>
            </a:r>
            <a:r>
              <a:rPr lang="nl-NL" sz="3600" i="1" dirty="0">
                <a:solidFill>
                  <a:schemeClr val="dk1"/>
                </a:solidFill>
                <a:latin typeface="Century Gothic"/>
                <a:cs typeface="Calibri"/>
              </a:rPr>
              <a:t> ‘n beter STATISTIESE KANS op SUKSES met </a:t>
            </a:r>
            <a:r>
              <a:rPr lang="nl-NL" sz="3600" i="1" err="1">
                <a:solidFill>
                  <a:schemeClr val="dk1"/>
                </a:solidFill>
                <a:latin typeface="Century Gothic"/>
                <a:cs typeface="Calibri"/>
              </a:rPr>
              <a:t>hulle</a:t>
            </a:r>
            <a:r>
              <a:rPr lang="nl-NL" sz="3600" i="1" dirty="0">
                <a:solidFill>
                  <a:schemeClr val="dk1"/>
                </a:solidFill>
                <a:latin typeface="Century Gothic"/>
                <a:cs typeface="Calibri"/>
              </a:rPr>
              <a:t> het.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402040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37124"/>
            <a:ext cx="10848814" cy="456611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cs typeface="Calibri"/>
              </a:rPr>
              <a:t>No matter </a:t>
            </a:r>
            <a:r>
              <a:rPr lang="nl-NL" sz="3600" i="1" dirty="0" err="1">
                <a:solidFill>
                  <a:schemeClr val="dk1"/>
                </a:solidFill>
                <a:latin typeface="Century Gothic"/>
                <a:cs typeface="Calibri"/>
              </a:rPr>
              <a:t>how</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serious</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and</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sincere</a:t>
            </a:r>
            <a:r>
              <a:rPr lang="nl-NL" sz="3600" i="1" dirty="0">
                <a:solidFill>
                  <a:schemeClr val="dk1"/>
                </a:solidFill>
                <a:latin typeface="Century Gothic"/>
                <a:cs typeface="Calibri"/>
              </a:rPr>
              <a:t> we </a:t>
            </a:r>
            <a:r>
              <a:rPr lang="nl-NL" sz="3600" i="1" dirty="0" err="1">
                <a:solidFill>
                  <a:schemeClr val="dk1"/>
                </a:solidFill>
                <a:latin typeface="Century Gothic"/>
                <a:cs typeface="Calibri"/>
              </a:rPr>
              <a:t>may</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be</a:t>
            </a:r>
            <a:r>
              <a:rPr lang="nl-NL" sz="3600" i="1" dirty="0">
                <a:solidFill>
                  <a:schemeClr val="dk1"/>
                </a:solidFill>
                <a:latin typeface="Century Gothic"/>
                <a:cs typeface="Calibri"/>
              </a:rPr>
              <a:t>, no matter </a:t>
            </a:r>
            <a:r>
              <a:rPr lang="nl-NL" sz="3600" i="1" dirty="0" err="1">
                <a:solidFill>
                  <a:schemeClr val="dk1"/>
                </a:solidFill>
                <a:latin typeface="Century Gothic"/>
                <a:cs typeface="Calibri"/>
              </a:rPr>
              <a:t>how</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committed</a:t>
            </a:r>
            <a:r>
              <a:rPr lang="nl-NL" sz="3600" i="1" dirty="0">
                <a:solidFill>
                  <a:schemeClr val="dk1"/>
                </a:solidFill>
                <a:latin typeface="Century Gothic"/>
                <a:cs typeface="Calibri"/>
              </a:rPr>
              <a:t> we are </a:t>
            </a:r>
            <a:r>
              <a:rPr lang="nl-NL" sz="3600" i="1" dirty="0" err="1">
                <a:solidFill>
                  <a:schemeClr val="dk1"/>
                </a:solidFill>
                <a:latin typeface="Century Gothic"/>
                <a:cs typeface="Calibri"/>
              </a:rPr>
              <a:t>to</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the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cause</a:t>
            </a:r>
            <a:r>
              <a:rPr lang="nl-NL" sz="3600" i="1" dirty="0">
                <a:solidFill>
                  <a:schemeClr val="dk1"/>
                </a:solidFill>
                <a:latin typeface="Century Gothic"/>
                <a:cs typeface="Calibri"/>
              </a:rPr>
              <a:t> of </a:t>
            </a:r>
            <a:r>
              <a:rPr lang="nl-NL" sz="3600" i="1" dirty="0" err="1">
                <a:solidFill>
                  <a:schemeClr val="dk1"/>
                </a:solidFill>
                <a:latin typeface="Century Gothic"/>
                <a:cs typeface="Calibri"/>
              </a:rPr>
              <a:t>Christ</a:t>
            </a:r>
            <a:r>
              <a:rPr lang="nl-NL" sz="3600" i="1" dirty="0">
                <a:solidFill>
                  <a:schemeClr val="dk1"/>
                </a:solidFill>
                <a:latin typeface="Century Gothic"/>
                <a:cs typeface="Calibri"/>
              </a:rPr>
              <a:t>, no matter </a:t>
            </a:r>
            <a:r>
              <a:rPr lang="nl-NL" sz="3600" i="1" dirty="0" err="1">
                <a:solidFill>
                  <a:schemeClr val="dk1"/>
                </a:solidFill>
                <a:latin typeface="Century Gothic"/>
                <a:cs typeface="Calibri"/>
              </a:rPr>
              <a:t>how</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much</a:t>
            </a:r>
            <a:r>
              <a:rPr lang="nl-NL" sz="3600" i="1" dirty="0">
                <a:solidFill>
                  <a:schemeClr val="dk1"/>
                </a:solidFill>
                <a:latin typeface="Century Gothic"/>
                <a:cs typeface="Calibri"/>
              </a:rPr>
              <a:t> we </a:t>
            </a:r>
            <a:r>
              <a:rPr lang="nl-NL" sz="3600" i="1" dirty="0" err="1">
                <a:solidFill>
                  <a:schemeClr val="dk1"/>
                </a:solidFill>
                <a:latin typeface="Century Gothic"/>
                <a:cs typeface="Calibri"/>
              </a:rPr>
              <a:t>think</a:t>
            </a:r>
            <a:r>
              <a:rPr lang="nl-NL" sz="3600" i="1" dirty="0">
                <a:solidFill>
                  <a:schemeClr val="dk1"/>
                </a:solidFill>
                <a:latin typeface="Century Gothic"/>
                <a:cs typeface="Calibri"/>
              </a:rPr>
              <a:t> we </a:t>
            </a:r>
            <a:r>
              <a:rPr lang="nl-NL" sz="3600" i="1" dirty="0" err="1">
                <a:solidFill>
                  <a:schemeClr val="dk1"/>
                </a:solidFill>
                <a:latin typeface="Century Gothic"/>
                <a:cs typeface="Calibri"/>
              </a:rPr>
              <a:t>could</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not</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be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vulnerable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to</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the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ambush</a:t>
            </a:r>
            <a:r>
              <a:rPr lang="nl-NL" sz="3600" i="1" dirty="0">
                <a:solidFill>
                  <a:schemeClr val="dk1"/>
                </a:solidFill>
                <a:latin typeface="Century Gothic"/>
                <a:cs typeface="Calibri"/>
              </a:rPr>
              <a:t> of </a:t>
            </a:r>
            <a:r>
              <a:rPr lang="nl-NL" sz="3600" i="1" dirty="0" err="1">
                <a:solidFill>
                  <a:schemeClr val="dk1"/>
                </a:solidFill>
                <a:latin typeface="Century Gothic"/>
                <a:cs typeface="Calibri"/>
              </a:rPr>
              <a:t>deception</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history</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teaches</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us</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that</a:t>
            </a:r>
            <a:r>
              <a:rPr lang="nl-NL" sz="3600" i="1" dirty="0">
                <a:solidFill>
                  <a:schemeClr val="dk1"/>
                </a:solidFill>
                <a:latin typeface="Century Gothic"/>
                <a:cs typeface="Calibri"/>
              </a:rPr>
              <a:t> even </a:t>
            </a:r>
            <a:r>
              <a:rPr lang="nl-NL" sz="3600" i="1" dirty="0" err="1">
                <a:solidFill>
                  <a:schemeClr val="dk1"/>
                </a:solidFill>
                <a:latin typeface="Century Gothic"/>
                <a:cs typeface="Calibri"/>
              </a:rPr>
              <a:t>faithful</a:t>
            </a:r>
            <a:r>
              <a:rPr lang="nl-NL" sz="3600" i="1" dirty="0">
                <a:solidFill>
                  <a:schemeClr val="dk1"/>
                </a:solidFill>
                <a:latin typeface="Century Gothic"/>
                <a:cs typeface="Calibri"/>
              </a:rPr>
              <a:t> men </a:t>
            </a:r>
            <a:r>
              <a:rPr lang="nl-NL" sz="3600" i="1" dirty="0" err="1">
                <a:solidFill>
                  <a:schemeClr val="dk1"/>
                </a:solidFill>
                <a:latin typeface="Century Gothic"/>
                <a:cs typeface="Calibri"/>
              </a:rPr>
              <a:t>and</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women</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who</a:t>
            </a:r>
            <a:r>
              <a:rPr lang="nl-NL" sz="3600" i="1" dirty="0">
                <a:solidFill>
                  <a:schemeClr val="dk1"/>
                </a:solidFill>
                <a:latin typeface="Century Gothic"/>
                <a:cs typeface="Calibri"/>
              </a:rPr>
              <a:t> have </a:t>
            </a:r>
            <a:r>
              <a:rPr lang="nl-NL" sz="3600" i="1" dirty="0" err="1">
                <a:solidFill>
                  <a:schemeClr val="dk1"/>
                </a:solidFill>
                <a:latin typeface="Century Gothic"/>
                <a:cs typeface="Calibri"/>
              </a:rPr>
              <a:t>confessed</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the</a:t>
            </a:r>
            <a:r>
              <a:rPr lang="nl-NL" sz="3600" i="1" dirty="0">
                <a:solidFill>
                  <a:schemeClr val="dk1"/>
                </a:solidFill>
                <a:latin typeface="Century Gothic"/>
                <a:cs typeface="Calibri"/>
              </a:rPr>
              <a:t> Name of </a:t>
            </a:r>
            <a:r>
              <a:rPr lang="nl-NL" sz="3600" i="1" dirty="0" err="1">
                <a:solidFill>
                  <a:schemeClr val="dk1"/>
                </a:solidFill>
                <a:latin typeface="Century Gothic"/>
                <a:cs typeface="Calibri"/>
              </a:rPr>
              <a:t>Almighty</a:t>
            </a:r>
            <a:r>
              <a:rPr lang="nl-NL" sz="3600" i="1" dirty="0">
                <a:solidFill>
                  <a:schemeClr val="dk1"/>
                </a:solidFill>
                <a:latin typeface="Century Gothic"/>
                <a:cs typeface="Calibri"/>
              </a:rPr>
              <a:t> God have </a:t>
            </a:r>
            <a:r>
              <a:rPr lang="nl-NL" sz="3600" i="1" dirty="0" err="1">
                <a:solidFill>
                  <a:schemeClr val="dk1"/>
                </a:solidFill>
                <a:latin typeface="Century Gothic"/>
                <a:cs typeface="Calibri"/>
              </a:rPr>
              <a:t>become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susceptible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to</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the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dangerous</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and</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deceptive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tactics</a:t>
            </a:r>
            <a:r>
              <a:rPr lang="nl-NL" sz="3600" i="1" dirty="0">
                <a:solidFill>
                  <a:schemeClr val="dk1"/>
                </a:solidFill>
                <a:latin typeface="Century Gothic"/>
                <a:cs typeface="Calibri"/>
              </a:rPr>
              <a:t> of </a:t>
            </a:r>
            <a:r>
              <a:rPr lang="nl-NL" sz="3600" i="1" dirty="0" err="1">
                <a:solidFill>
                  <a:schemeClr val="dk1"/>
                </a:solidFill>
                <a:latin typeface="Century Gothic"/>
                <a:cs typeface="Calibri"/>
              </a:rPr>
              <a:t>the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enemy</a:t>
            </a:r>
            <a:r>
              <a:rPr lang="nl-NL" sz="3600" i="1" dirty="0">
                <a:solidFill>
                  <a:schemeClr val="dk1"/>
                </a:solidFill>
                <a:latin typeface="Century Gothic"/>
                <a:cs typeface="Calibri"/>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973924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450026"/>
            <a:ext cx="10848814" cy="355321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cs typeface="Calibri"/>
              </a:rPr>
              <a:t>Therefore</a:t>
            </a:r>
            <a:r>
              <a:rPr lang="nl-NL" sz="3600" i="1" dirty="0">
                <a:solidFill>
                  <a:schemeClr val="dk1"/>
                </a:solidFill>
                <a:latin typeface="Century Gothic"/>
                <a:cs typeface="Calibri"/>
              </a:rPr>
              <a:t>, as </a:t>
            </a:r>
            <a:r>
              <a:rPr lang="nl-NL" sz="3600" i="1" dirty="0" err="1">
                <a:solidFill>
                  <a:schemeClr val="dk1"/>
                </a:solidFill>
                <a:latin typeface="Century Gothic"/>
                <a:cs typeface="Calibri"/>
              </a:rPr>
              <a:t>believers</a:t>
            </a:r>
            <a:r>
              <a:rPr lang="nl-NL" sz="3600" i="1" dirty="0">
                <a:solidFill>
                  <a:schemeClr val="dk1"/>
                </a:solidFill>
                <a:latin typeface="Century Gothic"/>
                <a:cs typeface="Calibri"/>
              </a:rPr>
              <a:t> in </a:t>
            </a:r>
            <a:r>
              <a:rPr lang="nl-NL" sz="3600" i="1" dirty="0" err="1">
                <a:solidFill>
                  <a:schemeClr val="dk1"/>
                </a:solidFill>
                <a:latin typeface="Century Gothic"/>
                <a:cs typeface="Calibri"/>
              </a:rPr>
              <a:t>Christ</a:t>
            </a:r>
            <a:r>
              <a:rPr lang="nl-NL" sz="3600" i="1" dirty="0">
                <a:solidFill>
                  <a:schemeClr val="dk1"/>
                </a:solidFill>
                <a:latin typeface="Century Gothic"/>
                <a:cs typeface="Calibri"/>
              </a:rPr>
              <a:t>, we </a:t>
            </a:r>
            <a:r>
              <a:rPr lang="nl-NL" sz="3600" i="1" dirty="0" err="1">
                <a:solidFill>
                  <a:schemeClr val="dk1"/>
                </a:solidFill>
                <a:latin typeface="Century Gothic"/>
                <a:cs typeface="Calibri"/>
              </a:rPr>
              <a:t>always</a:t>
            </a:r>
            <a:r>
              <a:rPr lang="nl-NL" sz="3600" i="1" dirty="0">
                <a:solidFill>
                  <a:schemeClr val="dk1"/>
                </a:solidFill>
                <a:latin typeface="Century Gothic"/>
                <a:cs typeface="Calibri"/>
              </a:rPr>
              <a:t> have </a:t>
            </a:r>
            <a:r>
              <a:rPr lang="nl-NL" sz="3600" i="1" dirty="0" err="1">
                <a:solidFill>
                  <a:schemeClr val="dk1"/>
                </a:solidFill>
                <a:latin typeface="Century Gothic"/>
                <a:cs typeface="Calibri"/>
              </a:rPr>
              <a:t>to</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be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spiritually</a:t>
            </a:r>
            <a:r>
              <a:rPr lang="nl-NL" sz="3600" i="1" dirty="0">
                <a:solidFill>
                  <a:schemeClr val="dk1"/>
                </a:solidFill>
                <a:latin typeface="Century Gothic"/>
                <a:cs typeface="Calibri"/>
              </a:rPr>
              <a:t> vigilant, sober </a:t>
            </a:r>
            <a:r>
              <a:rPr lang="nl-NL" sz="3600" i="1" dirty="0" err="1">
                <a:solidFill>
                  <a:schemeClr val="dk1"/>
                </a:solidFill>
                <a:latin typeface="Century Gothic"/>
                <a:cs typeface="Calibri"/>
              </a:rPr>
              <a:t>and</a:t>
            </a:r>
            <a:r>
              <a:rPr lang="nl-NL" sz="3600" i="1" dirty="0">
                <a:solidFill>
                  <a:schemeClr val="dk1"/>
                </a:solidFill>
                <a:latin typeface="Century Gothic"/>
                <a:cs typeface="Calibri"/>
              </a:rPr>
              <a:t> alert at </a:t>
            </a:r>
            <a:r>
              <a:rPr lang="nl-NL" sz="3600" i="1" dirty="0" err="1">
                <a:solidFill>
                  <a:schemeClr val="dk1"/>
                </a:solidFill>
                <a:latin typeface="Century Gothic"/>
                <a:cs typeface="Calibri"/>
              </a:rPr>
              <a:t>the</a:t>
            </a:r>
            <a:r>
              <a:rPr lang="nl-NL" sz="3600" i="1" dirty="0">
                <a:solidFill>
                  <a:schemeClr val="dk1"/>
                </a:solidFill>
                <a:latin typeface="Century Gothic"/>
                <a:cs typeface="Calibri"/>
              </a:rPr>
              <a:t> </a:t>
            </a:r>
            <a:r>
              <a:rPr lang="nl-NL" sz="3600" i="1" dirty="0" err="1">
                <a:solidFill>
                  <a:schemeClr val="dk1"/>
                </a:solidFill>
                <a:latin typeface="Century Gothic"/>
                <a:cs typeface="Calibri"/>
              </a:rPr>
              <a:t>highest</a:t>
            </a:r>
            <a:r>
              <a:rPr lang="nl-NL" sz="3600" i="1" dirty="0">
                <a:solidFill>
                  <a:schemeClr val="dk1"/>
                </a:solidFill>
                <a:latin typeface="Century Gothic"/>
                <a:cs typeface="Calibri"/>
              </a:rPr>
              <a:t> level </a:t>
            </a:r>
            <a:r>
              <a:rPr lang="nl-NL" sz="3600" i="1" dirty="0" err="1">
                <a:solidFill>
                  <a:schemeClr val="dk1"/>
                </a:solidFill>
                <a:latin typeface="Century Gothic"/>
                <a:cs typeface="Calibri"/>
              </a:rPr>
              <a:t>possible</a:t>
            </a:r>
            <a:r>
              <a:rPr lang="nl-NL" sz="3600" i="1" dirty="0">
                <a:solidFill>
                  <a:schemeClr val="dk1"/>
                </a:solidFill>
                <a:latin typeface="Century Gothic"/>
                <a:cs typeface="Calibri"/>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90672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795314"/>
            <a:ext cx="7839308" cy="126202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OUT OF THE STRONG, SOMETHING SWEET…</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913208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2">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79C0084-770A-3264-F91E-A044085A955F}"/>
              </a:ext>
            </a:extLst>
          </p:cNvPr>
          <p:cNvPicPr>
            <a:picLocks noChangeAspect="1"/>
          </p:cNvPicPr>
          <p:nvPr/>
        </p:nvPicPr>
        <p:blipFill rotWithShape="1">
          <a:blip r:embed="rId3"/>
          <a:srcRect t="17500" r="-1" b="26250"/>
          <a:stretch/>
        </p:blipFill>
        <p:spPr>
          <a:xfrm>
            <a:off x="838200" y="233807"/>
            <a:ext cx="10468866" cy="5888737"/>
          </a:xfrm>
          <a:prstGeom prst="rect">
            <a:avLst/>
          </a:prstGeom>
          <a:ln w="28575">
            <a:solidFill>
              <a:schemeClr val="bg1"/>
            </a:solidFill>
          </a:ln>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103700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795314"/>
            <a:ext cx="7839308" cy="12620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A SERIOUS COMMITMENT…</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32668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5" name="Picture 4">
            <a:extLst>
              <a:ext uri="{FF2B5EF4-FFF2-40B4-BE49-F238E27FC236}">
                <a16:creationId xmlns:a16="http://schemas.microsoft.com/office/drawing/2014/main" id="{8C83CBCC-7131-E6AE-6522-A9ECF6267EAA}"/>
              </a:ext>
            </a:extLst>
          </p:cNvPr>
          <p:cNvPicPr>
            <a:picLocks noChangeAspect="1"/>
          </p:cNvPicPr>
          <p:nvPr/>
        </p:nvPicPr>
        <p:blipFill>
          <a:blip r:embed="rId3"/>
          <a:stretch>
            <a:fillRect/>
          </a:stretch>
        </p:blipFill>
        <p:spPr>
          <a:xfrm>
            <a:off x="0" y="0"/>
            <a:ext cx="12190476" cy="6857144"/>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40971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03978"/>
            <a:ext cx="10848814" cy="399925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nl-NL" sz="3600" i="1" dirty="0">
                <a:solidFill>
                  <a:schemeClr val="dk1"/>
                </a:solidFill>
                <a:latin typeface="Century Gothic"/>
                <a:cs typeface="Calibri"/>
              </a:rPr>
              <a:t>BELYDENIS,</a:t>
            </a:r>
            <a:endParaRPr lang="en-US" dirty="0">
              <a:solidFill>
                <a:schemeClr val="dk1"/>
              </a:solidFill>
              <a:latin typeface="Calibri"/>
              <a:cs typeface="Calibri"/>
            </a:endParaRPr>
          </a:p>
          <a:p>
            <a:pPr marL="0" indent="0" algn="ctr">
              <a:spcBef>
                <a:spcPts val="0"/>
              </a:spcBef>
              <a:buNone/>
            </a:pPr>
            <a:r>
              <a:rPr lang="nl-NL" sz="3600" i="1" dirty="0">
                <a:solidFill>
                  <a:schemeClr val="dk1"/>
                </a:solidFill>
                <a:latin typeface="Century Gothic"/>
                <a:cs typeface="Calibri"/>
              </a:rPr>
              <a:t>BYWONING,</a:t>
            </a:r>
            <a:endParaRPr lang="en-US" dirty="0">
              <a:solidFill>
                <a:schemeClr val="dk1"/>
              </a:solidFill>
              <a:latin typeface="Calibri"/>
              <a:cs typeface="Calibri"/>
            </a:endParaRPr>
          </a:p>
          <a:p>
            <a:pPr marL="0" indent="0" algn="ctr">
              <a:spcBef>
                <a:spcPts val="0"/>
              </a:spcBef>
              <a:buNone/>
            </a:pPr>
            <a:r>
              <a:rPr lang="nl-NL" sz="3600" i="1" dirty="0">
                <a:solidFill>
                  <a:schemeClr val="dk1"/>
                </a:solidFill>
                <a:latin typeface="Century Gothic"/>
                <a:cs typeface="Calibri"/>
              </a:rPr>
              <a:t>BYDRAE,</a:t>
            </a:r>
            <a:endParaRPr lang="en-US">
              <a:solidFill>
                <a:schemeClr val="dk1"/>
              </a:solidFill>
              <a:latin typeface="Calibri"/>
              <a:cs typeface="Calibri"/>
            </a:endParaRPr>
          </a:p>
          <a:p>
            <a:pPr marL="0" indent="0" algn="ctr">
              <a:spcBef>
                <a:spcPts val="0"/>
              </a:spcBef>
              <a:buNone/>
            </a:pPr>
            <a:r>
              <a:rPr lang="nl-NL" sz="3600" i="1" dirty="0">
                <a:solidFill>
                  <a:schemeClr val="dk1"/>
                </a:solidFill>
                <a:latin typeface="Century Gothic"/>
                <a:cs typeface="Calibri"/>
              </a:rPr>
              <a:t>BROEDERSKAP,</a:t>
            </a:r>
            <a:endParaRPr lang="en-US">
              <a:solidFill>
                <a:schemeClr val="dk1"/>
              </a:solidFill>
              <a:latin typeface="Calibri"/>
              <a:cs typeface="Calibri"/>
            </a:endParaRPr>
          </a:p>
          <a:p>
            <a:pPr marL="0" indent="0" algn="ctr">
              <a:spcBef>
                <a:spcPts val="0"/>
              </a:spcBef>
              <a:buNone/>
            </a:pPr>
            <a:r>
              <a:rPr lang="nl-NL" sz="3600" i="1" dirty="0">
                <a:solidFill>
                  <a:schemeClr val="dk1"/>
                </a:solidFill>
                <a:latin typeface="Century Gothic"/>
                <a:cs typeface="Calibri"/>
              </a:rPr>
              <a:t>BEDIENING.</a:t>
            </a:r>
            <a:endParaRPr lang="en-US" dirty="0">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56491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1BB54CF-781F-2BD2-B531-4D5802129E26}"/>
              </a:ext>
            </a:extLst>
          </p:cNvPr>
          <p:cNvPicPr>
            <a:picLocks noChangeAspect="1"/>
          </p:cNvPicPr>
          <p:nvPr/>
        </p:nvPicPr>
        <p:blipFill rotWithShape="1">
          <a:blip r:embed="rId3"/>
          <a:srcRect t="14711" r="9089" b="13366"/>
          <a:stretch/>
        </p:blipFill>
        <p:spPr>
          <a:xfrm>
            <a:off x="3523488" y="10"/>
            <a:ext cx="8668512" cy="6857990"/>
          </a:xfrm>
          <a:prstGeom prst="rect">
            <a:avLst/>
          </a:prstGeom>
        </p:spPr>
      </p:pic>
      <p:sp>
        <p:nvSpPr>
          <p:cNvPr id="15" name="Rectangle 1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p:cNvSpPr txBox="1">
            <a:spLocks/>
          </p:cNvSpPr>
          <p:nvPr/>
        </p:nvSpPr>
        <p:spPr>
          <a:xfrm>
            <a:off x="477981" y="1122363"/>
            <a:ext cx="4023360" cy="3204134"/>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endParaRPr lang="en-US" sz="4800" b="1" i="1">
              <a:solidFill>
                <a:schemeClr val="bg1"/>
              </a:solidFill>
              <a:latin typeface="+mj-lt"/>
              <a:ea typeface="+mj-ea"/>
              <a:cs typeface="+mj-cs"/>
              <a:sym typeface="Century Gothic"/>
            </a:endParaRPr>
          </a:p>
          <a:p>
            <a:pPr marL="0" indent="0">
              <a:lnSpc>
                <a:spcPct val="90000"/>
              </a:lnSpc>
              <a:spcBef>
                <a:spcPct val="0"/>
              </a:spcBef>
              <a:spcAft>
                <a:spcPts val="600"/>
              </a:spcAft>
              <a:buNone/>
            </a:pPr>
            <a:r>
              <a:rPr lang="en-US" sz="4800" b="1" i="1">
                <a:solidFill>
                  <a:schemeClr val="bg1"/>
                </a:solidFill>
                <a:latin typeface="+mj-lt"/>
                <a:ea typeface="+mj-ea"/>
                <a:cs typeface="+mj-cs"/>
                <a:sym typeface="Century Gothic"/>
              </a:rPr>
              <a:t>SIGNIFICANCE OF ISRAEL.</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711865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34075"/>
            <a:ext cx="10848814" cy="386916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t>
            </a:r>
            <a:r>
              <a:rPr lang="nl-NL" sz="3600" i="1" err="1">
                <a:solidFill>
                  <a:schemeClr val="dk1"/>
                </a:solidFill>
                <a:latin typeface="Century Gothic"/>
                <a:ea typeface="+mn-lt"/>
                <a:cs typeface="+mn-lt"/>
                <a:sym typeface="Century Gothic"/>
              </a:rPr>
              <a:t>terwyl</a:t>
            </a:r>
            <a:r>
              <a:rPr lang="nl-NL" sz="3600" i="1" dirty="0">
                <a:solidFill>
                  <a:schemeClr val="dk1"/>
                </a:solidFill>
                <a:latin typeface="Century Gothic"/>
                <a:ea typeface="+mn-lt"/>
                <a:cs typeface="+mn-lt"/>
                <a:sym typeface="Century Gothic"/>
              </a:rPr>
              <a:t> ons </a:t>
            </a:r>
            <a:r>
              <a:rPr lang="nl-NL" sz="3600" i="1" err="1">
                <a:solidFill>
                  <a:schemeClr val="dk1"/>
                </a:solidFill>
                <a:latin typeface="Century Gothic"/>
                <a:ea typeface="+mn-lt"/>
                <a:cs typeface="+mn-lt"/>
                <a:sym typeface="Century Gothic"/>
              </a:rPr>
              <a:t>nag</a:t>
            </a:r>
            <a:r>
              <a:rPr lang="nl-NL" sz="3600" i="1" dirty="0">
                <a:solidFill>
                  <a:schemeClr val="dk1"/>
                </a:solidFill>
                <a:latin typeface="Century Gothic"/>
                <a:ea typeface="+mn-lt"/>
                <a:cs typeface="+mn-lt"/>
                <a:sym typeface="Century Gothic"/>
              </a:rPr>
              <a:t> en dag </a:t>
            </a:r>
            <a:r>
              <a:rPr lang="nl-NL" sz="3600" i="1" err="1">
                <a:solidFill>
                  <a:schemeClr val="dk1"/>
                </a:solidFill>
                <a:latin typeface="Century Gothic"/>
                <a:ea typeface="+mn-lt"/>
                <a:cs typeface="+mn-lt"/>
                <a:sym typeface="Century Gothic"/>
              </a:rPr>
              <a:t>baie</a:t>
            </a:r>
            <a:r>
              <a:rPr lang="nl-NL" sz="3600" i="1" dirty="0">
                <a:solidFill>
                  <a:schemeClr val="dk1"/>
                </a:solidFill>
                <a:latin typeface="Century Gothic"/>
                <a:ea typeface="+mn-lt"/>
                <a:cs typeface="+mn-lt"/>
                <a:sym typeface="Century Gothic"/>
              </a:rPr>
              <a:t> ernstig bid om </a:t>
            </a:r>
            <a:r>
              <a:rPr lang="nl-NL" sz="3600" i="1"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aangesig</a:t>
            </a:r>
            <a:r>
              <a:rPr lang="nl-NL" sz="3600" i="1" dirty="0">
                <a:solidFill>
                  <a:schemeClr val="dk1"/>
                </a:solidFill>
                <a:latin typeface="Century Gothic"/>
                <a:ea typeface="+mn-lt"/>
                <a:cs typeface="+mn-lt"/>
                <a:sym typeface="Century Gothic"/>
              </a:rPr>
              <a:t> te </a:t>
            </a:r>
            <a:r>
              <a:rPr lang="nl-NL" sz="3600" i="1" err="1">
                <a:solidFill>
                  <a:schemeClr val="dk1"/>
                </a:solidFill>
                <a:latin typeface="Century Gothic"/>
                <a:ea typeface="+mn-lt"/>
                <a:cs typeface="+mn-lt"/>
                <a:sym typeface="Century Gothic"/>
              </a:rPr>
              <a:t>sien</a:t>
            </a:r>
            <a:r>
              <a:rPr lang="nl-NL" sz="3600" i="1" dirty="0">
                <a:solidFill>
                  <a:schemeClr val="dk1"/>
                </a:solidFill>
                <a:latin typeface="Century Gothic"/>
                <a:ea typeface="+mn-lt"/>
                <a:cs typeface="+mn-lt"/>
                <a:sym typeface="Century Gothic"/>
              </a:rPr>
              <a:t> en te voltooi wat aan </a:t>
            </a:r>
            <a:r>
              <a:rPr lang="nl-NL" sz="3600" i="1"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geloof ontbreek?’</a:t>
            </a:r>
            <a:r>
              <a:rPr lang="nl-NL" sz="3600" b="1" i="1" dirty="0">
                <a:solidFill>
                  <a:schemeClr val="dk1"/>
                </a:solidFill>
                <a:latin typeface="Century Gothic"/>
                <a:ea typeface="+mn-lt"/>
                <a:cs typeface="+mn-lt"/>
                <a:sym typeface="Century Gothic"/>
              </a:rPr>
              <a:t> (1 </a:t>
            </a:r>
            <a:r>
              <a:rPr lang="nl-NL" sz="3600" b="1" i="1" err="1">
                <a:solidFill>
                  <a:schemeClr val="dk1"/>
                </a:solidFill>
                <a:latin typeface="Century Gothic"/>
                <a:ea typeface="+mn-lt"/>
                <a:cs typeface="+mn-lt"/>
                <a:sym typeface="Century Gothic"/>
              </a:rPr>
              <a:t>Thes</a:t>
            </a:r>
            <a:r>
              <a:rPr lang="nl-NL" sz="3600" b="1" i="1" dirty="0">
                <a:solidFill>
                  <a:schemeClr val="dk1"/>
                </a:solidFill>
                <a:latin typeface="Century Gothic"/>
                <a:ea typeface="+mn-lt"/>
                <a:cs typeface="+mn-lt"/>
                <a:sym typeface="Century Gothic"/>
              </a:rPr>
              <a:t> 3:10)</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893416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03978"/>
            <a:ext cx="10848814" cy="399925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nl-NL" sz="3600" i="1" dirty="0">
                <a:solidFill>
                  <a:schemeClr val="dk1"/>
                </a:solidFill>
                <a:latin typeface="Century Gothic"/>
                <a:cs typeface="Calibri"/>
              </a:rPr>
              <a:t>DUISTERNIS,</a:t>
            </a:r>
            <a:endParaRPr lang="en-US" dirty="0">
              <a:solidFill>
                <a:schemeClr val="dk1"/>
              </a:solidFill>
              <a:latin typeface="Calibri"/>
              <a:cs typeface="Calibri"/>
            </a:endParaRPr>
          </a:p>
          <a:p>
            <a:pPr marL="0" indent="0" algn="ctr">
              <a:spcBef>
                <a:spcPts val="0"/>
              </a:spcBef>
              <a:buNone/>
            </a:pPr>
            <a:r>
              <a:rPr lang="nl-NL" sz="3600" i="1">
                <a:solidFill>
                  <a:schemeClr val="dk1"/>
                </a:solidFill>
                <a:latin typeface="Century Gothic"/>
                <a:cs typeface="Calibri"/>
              </a:rPr>
              <a:t>DOOD,</a:t>
            </a:r>
            <a:endParaRPr lang="en-US">
              <a:solidFill>
                <a:schemeClr val="dk1"/>
              </a:solidFill>
              <a:latin typeface="Calibri"/>
              <a:cs typeface="Calibri"/>
            </a:endParaRPr>
          </a:p>
          <a:p>
            <a:pPr marL="0" indent="0" algn="ctr">
              <a:spcBef>
                <a:spcPts val="0"/>
              </a:spcBef>
              <a:buNone/>
            </a:pPr>
            <a:r>
              <a:rPr lang="nl-NL" sz="3600" i="1">
                <a:solidFill>
                  <a:schemeClr val="dk1"/>
                </a:solidFill>
                <a:latin typeface="Century Gothic"/>
                <a:cs typeface="Calibri"/>
              </a:rPr>
              <a:t>DESEPSIE,</a:t>
            </a:r>
            <a:endParaRPr lang="en-US">
              <a:solidFill>
                <a:schemeClr val="dk1"/>
              </a:solidFill>
              <a:latin typeface="Calibri"/>
              <a:cs typeface="Calibri"/>
            </a:endParaRPr>
          </a:p>
          <a:p>
            <a:pPr marL="0" indent="0" algn="ctr">
              <a:spcBef>
                <a:spcPts val="0"/>
              </a:spcBef>
              <a:buNone/>
            </a:pPr>
            <a:r>
              <a:rPr lang="nl-NL" sz="3600" i="1">
                <a:solidFill>
                  <a:schemeClr val="dk1"/>
                </a:solidFill>
                <a:latin typeface="Century Gothic"/>
                <a:cs typeface="Calibri"/>
              </a:rPr>
              <a:t>DIVISIE,</a:t>
            </a:r>
            <a:endParaRPr lang="en-US">
              <a:solidFill>
                <a:schemeClr val="dk1"/>
              </a:solidFill>
              <a:latin typeface="Calibri"/>
              <a:cs typeface="Calibri"/>
            </a:endParaRPr>
          </a:p>
          <a:p>
            <a:pPr marL="0" indent="0" algn="ctr">
              <a:spcBef>
                <a:spcPts val="0"/>
              </a:spcBef>
              <a:buNone/>
            </a:pPr>
            <a:r>
              <a:rPr lang="nl-NL" sz="3600" i="1">
                <a:solidFill>
                  <a:schemeClr val="dk1"/>
                </a:solidFill>
                <a:latin typeface="Century Gothic"/>
                <a:cs typeface="Calibri"/>
              </a:rPr>
              <a:t>DEPRESSIE,</a:t>
            </a:r>
            <a:endParaRPr lang="en-US">
              <a:solidFill>
                <a:schemeClr val="dk1"/>
              </a:solidFill>
              <a:latin typeface="Calibri"/>
              <a:cs typeface="Calibri"/>
            </a:endParaRPr>
          </a:p>
          <a:p>
            <a:pPr marL="0" indent="0" algn="ctr">
              <a:spcBef>
                <a:spcPts val="0"/>
              </a:spcBef>
              <a:buNone/>
            </a:pPr>
            <a:r>
              <a:rPr lang="nl-NL" sz="3600" i="1">
                <a:solidFill>
                  <a:schemeClr val="dk1"/>
                </a:solidFill>
                <a:latin typeface="Century Gothic"/>
                <a:cs typeface="Calibri"/>
              </a:rPr>
              <a:t>DREK,</a:t>
            </a:r>
            <a:endParaRPr lang="en-US">
              <a:solidFill>
                <a:schemeClr val="dk1"/>
              </a:solidFill>
              <a:latin typeface="Calibri"/>
              <a:cs typeface="Calibri"/>
            </a:endParaRPr>
          </a:p>
          <a:p>
            <a:pPr marL="0" indent="0" algn="ctr">
              <a:spcBef>
                <a:spcPts val="0"/>
              </a:spcBef>
              <a:buNone/>
            </a:pPr>
            <a:r>
              <a:rPr lang="nl-NL" sz="3600" i="1" dirty="0">
                <a:solidFill>
                  <a:schemeClr val="dk1"/>
                </a:solidFill>
                <a:latin typeface="Century Gothic"/>
                <a:cs typeface="Calibri"/>
              </a:rPr>
              <a:t>DRUK op ISRAEL…</a:t>
            </a:r>
            <a:endParaRPr lang="en-US" dirty="0">
              <a:solidFill>
                <a:schemeClr val="dk1"/>
              </a:solidFill>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Die KONINKRYK van die DUIWEL het 7 KENMERKE:</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267847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795314"/>
            <a:ext cx="7839308" cy="12620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WHO AM I…</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2264534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cartoon of three men walking&#10;&#10;Description automatically generated">
            <a:extLst>
              <a:ext uri="{FF2B5EF4-FFF2-40B4-BE49-F238E27FC236}">
                <a16:creationId xmlns:a16="http://schemas.microsoft.com/office/drawing/2014/main" id="{860F5551-ECFB-2916-67B1-1A17B133A3DE}"/>
              </a:ext>
            </a:extLst>
          </p:cNvPr>
          <p:cNvPicPr>
            <a:picLocks noChangeAspect="1"/>
          </p:cNvPicPr>
          <p:nvPr/>
        </p:nvPicPr>
        <p:blipFill>
          <a:blip r:embed="rId3"/>
          <a:stretch>
            <a:fillRect/>
          </a:stretch>
        </p:blipFill>
        <p:spPr>
          <a:xfrm>
            <a:off x="2957371" y="643466"/>
            <a:ext cx="6277258" cy="5571067"/>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286954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C28CBDD-78ED-7DA5-77E4-271F32573966}"/>
              </a:ext>
            </a:extLst>
          </p:cNvPr>
          <p:cNvPicPr>
            <a:picLocks noChangeAspect="1"/>
          </p:cNvPicPr>
          <p:nvPr/>
        </p:nvPicPr>
        <p:blipFill rotWithShape="1">
          <a:blip r:embed="rId3"/>
          <a:srcRect t="4966" r="9090" b="23292"/>
          <a:stretch/>
        </p:blipFill>
        <p:spPr>
          <a:xfrm>
            <a:off x="3523488" y="10"/>
            <a:ext cx="8668512" cy="6857990"/>
          </a:xfrm>
          <a:prstGeom prst="rect">
            <a:avLst/>
          </a:prstGeom>
        </p:spPr>
      </p:pic>
      <p:sp>
        <p:nvSpPr>
          <p:cNvPr id="15" name="Rectangle 1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1"/>
          <p:cNvSpPr txBox="1">
            <a:spLocks/>
          </p:cNvSpPr>
          <p:nvPr/>
        </p:nvSpPr>
        <p:spPr>
          <a:xfrm>
            <a:off x="477981" y="1122363"/>
            <a:ext cx="4023360" cy="3204134"/>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endParaRPr lang="en-US" sz="4800" b="1" i="1">
              <a:solidFill>
                <a:schemeClr val="bg1"/>
              </a:solidFill>
              <a:latin typeface="+mj-lt"/>
              <a:ea typeface="+mj-ea"/>
              <a:cs typeface="+mj-cs"/>
              <a:sym typeface="Century Gothic"/>
            </a:endParaRPr>
          </a:p>
          <a:p>
            <a:pPr marL="0" indent="0">
              <a:lnSpc>
                <a:spcPct val="90000"/>
              </a:lnSpc>
              <a:spcBef>
                <a:spcPct val="0"/>
              </a:spcBef>
              <a:spcAft>
                <a:spcPts val="600"/>
              </a:spcAft>
              <a:buNone/>
            </a:pPr>
            <a:r>
              <a:rPr lang="en-US" sz="4800" b="1" i="1">
                <a:solidFill>
                  <a:schemeClr val="bg1"/>
                </a:solidFill>
                <a:latin typeface="+mj-lt"/>
                <a:ea typeface="+mj-ea"/>
                <a:cs typeface="+mj-cs"/>
                <a:sym typeface="Century Gothic"/>
              </a:rPr>
              <a:t>BROKEN ARROW</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795314"/>
            <a:ext cx="7839308" cy="12620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I’M STILL STANDING…</a:t>
            </a:r>
            <a:endParaRPr lang="en-US" dirty="0"/>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40010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795314"/>
            <a:ext cx="7839308" cy="12620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WELCOME MAT OF KINDNESS…</a:t>
            </a:r>
            <a:endParaRPr lang="en-US" dirty="0"/>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082253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795314"/>
            <a:ext cx="7839308" cy="12620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THE MIGHT OF MEEKNESS…</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831724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795314"/>
            <a:ext cx="7839308" cy="12620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SO MAAK MENS…</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970591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2182585" y="2795314"/>
            <a:ext cx="7839308" cy="12620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FAITHFUL FATHERS…</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57211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1"/>
          <p:cNvSpPr txBox="1">
            <a:spLocks/>
          </p:cNvSpPr>
          <p:nvPr/>
        </p:nvSpPr>
        <p:spPr>
          <a:xfrm>
            <a:off x="5297762" y="640080"/>
            <a:ext cx="6251110" cy="3566160"/>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5400" i="1">
                <a:solidFill>
                  <a:schemeClr val="tx1"/>
                </a:solidFill>
                <a:latin typeface="+mj-lt"/>
                <a:ea typeface="+mj-ea"/>
                <a:cs typeface="+mj-cs"/>
                <a:sym typeface="Century Gothic"/>
              </a:rPr>
              <a:t>EYE OF A TIGER</a:t>
            </a:r>
            <a:endParaRPr lang="en-US" sz="5400" i="1">
              <a:solidFill>
                <a:schemeClr val="tx1"/>
              </a:solidFill>
              <a:latin typeface="+mj-lt"/>
              <a:ea typeface="+mj-ea"/>
              <a:cs typeface="+mj-cs"/>
            </a:endParaRPr>
          </a:p>
        </p:txBody>
      </p:sp>
      <p:pic>
        <p:nvPicPr>
          <p:cNvPr id="3" name="Picture 2" descr="A close up of a tiger&amp;#39;s face&#10;&#10;Description automatically generated">
            <a:extLst>
              <a:ext uri="{FF2B5EF4-FFF2-40B4-BE49-F238E27FC236}">
                <a16:creationId xmlns:a16="http://schemas.microsoft.com/office/drawing/2014/main" id="{343851A7-B493-7025-C59D-58271031EF32}"/>
              </a:ext>
            </a:extLst>
          </p:cNvPr>
          <p:cNvPicPr>
            <a:picLocks noChangeAspect="1"/>
          </p:cNvPicPr>
          <p:nvPr/>
        </p:nvPicPr>
        <p:blipFill rotWithShape="1">
          <a:blip r:embed="rId3"/>
          <a:srcRect b="17908"/>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0582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Content Placeholder 1">
            <a:extLst>
              <a:ext uri="{FF2B5EF4-FFF2-40B4-BE49-F238E27FC236}">
                <a16:creationId xmlns:a16="http://schemas.microsoft.com/office/drawing/2014/main" id="{01645F7A-C7FD-8E57-D3F7-093E831E6804}"/>
              </a:ext>
            </a:extLst>
          </p:cNvPr>
          <p:cNvSpPr txBox="1">
            <a:spLocks/>
          </p:cNvSpPr>
          <p:nvPr/>
        </p:nvSpPr>
        <p:spPr>
          <a:xfrm>
            <a:off x="519857" y="1570019"/>
            <a:ext cx="11155472" cy="433346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algn="ctr"/>
            <a:r>
              <a:rPr lang="nl-NL" sz="6600" b="1" i="1" dirty="0">
                <a:solidFill>
                  <a:schemeClr val="dk1"/>
                </a:solidFill>
                <a:latin typeface="Century Gothic"/>
                <a:ea typeface="+mn-lt"/>
                <a:cs typeface="+mn-lt"/>
                <a:sym typeface="Century Gothic"/>
              </a:rPr>
              <a:t>DOERS OF THE WORD 2023.</a:t>
            </a:r>
          </a:p>
          <a:p>
            <a:pPr algn="ctr"/>
            <a:endParaRPr lang="nl-NL" sz="6600" b="1" i="1" dirty="0">
              <a:solidFill>
                <a:schemeClr val="dk1"/>
              </a:solidFill>
              <a:latin typeface="Century Gothic"/>
              <a:cs typeface="Calibri"/>
            </a:endParaRPr>
          </a:p>
        </p:txBody>
      </p:sp>
    </p:spTree>
    <p:extLst>
      <p:ext uri="{BB962C8B-B14F-4D97-AF65-F5344CB8AC3E}">
        <p14:creationId xmlns:p14="http://schemas.microsoft.com/office/powerpoint/2010/main" val="395566785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Content Placeholder 1">
            <a:extLst>
              <a:ext uri="{FF2B5EF4-FFF2-40B4-BE49-F238E27FC236}">
                <a16:creationId xmlns:a16="http://schemas.microsoft.com/office/drawing/2014/main" id="{01645F7A-C7FD-8E57-D3F7-093E831E6804}"/>
              </a:ext>
            </a:extLst>
          </p:cNvPr>
          <p:cNvSpPr txBox="1">
            <a:spLocks/>
          </p:cNvSpPr>
          <p:nvPr/>
        </p:nvSpPr>
        <p:spPr>
          <a:xfrm>
            <a:off x="519857" y="1570019"/>
            <a:ext cx="11155472" cy="433346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algn="ctr"/>
            <a:r>
              <a:rPr lang="nl-NL" sz="6600" b="1" i="1" dirty="0">
                <a:solidFill>
                  <a:schemeClr val="dk1"/>
                </a:solidFill>
                <a:latin typeface="Century Gothic"/>
                <a:ea typeface="+mn-lt"/>
                <a:cs typeface="+mn-lt"/>
                <a:sym typeface="Century Gothic"/>
              </a:rPr>
              <a:t>DOERS OF THE WORD 2023.</a:t>
            </a:r>
          </a:p>
          <a:p>
            <a:pPr algn="ctr"/>
            <a:endParaRPr lang="nl-NL" sz="6600" b="1" i="1" dirty="0">
              <a:solidFill>
                <a:schemeClr val="dk1"/>
              </a:solidFill>
              <a:latin typeface="Century Gothic"/>
              <a:cs typeface="Calibri"/>
            </a:endParaRPr>
          </a:p>
        </p:txBody>
      </p:sp>
    </p:spTree>
    <p:extLst>
      <p:ext uri="{BB962C8B-B14F-4D97-AF65-F5344CB8AC3E}">
        <p14:creationId xmlns:p14="http://schemas.microsoft.com/office/powerpoint/2010/main" val="142775785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A118D2E7-EFF2-9647-A6CF-9C989BFEB27F}"/>
              </a:ext>
            </a:extLst>
          </p:cNvPr>
          <p:cNvSpPr txBox="1">
            <a:spLocks/>
          </p:cNvSpPr>
          <p:nvPr/>
        </p:nvSpPr>
        <p:spPr>
          <a:xfrm>
            <a:off x="1987439" y="2804606"/>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a:solidFill>
                  <a:schemeClr val="tx1"/>
                </a:solidFill>
                <a:latin typeface="Century Gothic" panose="020B0502020202020204" pitchFamily="34" charset="0"/>
                <a:cs typeface="Arial" pitchFamily="34" charset="0"/>
              </a:rPr>
              <a:t>SELF-WORTH, SECURITY &amp; SIGNIFICANCE...</a:t>
            </a:r>
            <a:endParaRPr lang="en-US"/>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2663345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ACEE95-691D-55CE-8BFB-A2F0D948C548}"/>
              </a:ext>
            </a:extLst>
          </p:cNvPr>
          <p:cNvPicPr>
            <a:picLocks noChangeAspect="1"/>
          </p:cNvPicPr>
          <p:nvPr/>
        </p:nvPicPr>
        <p:blipFill>
          <a:blip r:embed="rId3"/>
          <a:stretch>
            <a:fillRect/>
          </a:stretch>
        </p:blipFill>
        <p:spPr>
          <a:xfrm>
            <a:off x="0" y="-1"/>
            <a:ext cx="12192000" cy="6858001"/>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238538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AE4EAE-E81D-8D44-A0A0-B4B9E7F14E7D}"/>
              </a:ext>
            </a:extLst>
          </p:cNvPr>
          <p:cNvPicPr>
            <a:picLocks noChangeAspect="1"/>
          </p:cNvPicPr>
          <p:nvPr/>
        </p:nvPicPr>
        <p:blipFill>
          <a:blip r:embed="rId3"/>
          <a:stretch>
            <a:fillRect/>
          </a:stretch>
        </p:blipFill>
        <p:spPr>
          <a:xfrm>
            <a:off x="3870036" y="94221"/>
            <a:ext cx="4470400" cy="6697229"/>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23809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34255712-0F6C-FACB-6238-6F1EA617E40A}"/>
              </a:ext>
            </a:extLst>
          </p:cNvPr>
          <p:cNvPicPr>
            <a:picLocks noChangeAspect="1"/>
          </p:cNvPicPr>
          <p:nvPr/>
        </p:nvPicPr>
        <p:blipFill>
          <a:blip r:embed="rId3"/>
          <a:stretch>
            <a:fillRect/>
          </a:stretch>
        </p:blipFill>
        <p:spPr>
          <a:xfrm>
            <a:off x="4146081" y="-89988"/>
            <a:ext cx="8045919" cy="6979592"/>
          </a:xfrm>
          <a:prstGeom prst="rect">
            <a:avLst/>
          </a:prstGeom>
        </p:spPr>
      </p:pic>
      <p:sp>
        <p:nvSpPr>
          <p:cNvPr id="10" name="Rectangle 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492F9E-E0E9-439B-43FE-0278AEEBAC45}"/>
              </a:ext>
            </a:extLst>
          </p:cNvPr>
          <p:cNvSpPr>
            <a:spLocks noGrp="1"/>
          </p:cNvSpPr>
          <p:nvPr>
            <p:ph type="ctrTitle"/>
          </p:nvPr>
        </p:nvSpPr>
        <p:spPr>
          <a:xfrm>
            <a:off x="728663" y="1115219"/>
            <a:ext cx="5505449" cy="2387600"/>
          </a:xfrm>
        </p:spPr>
        <p:txBody>
          <a:bodyPr>
            <a:normAutofit/>
          </a:bodyPr>
          <a:lstStyle/>
          <a:p>
            <a:pPr algn="l"/>
            <a:r>
              <a:rPr lang="en-GB" sz="5000" b="1">
                <a:solidFill>
                  <a:schemeClr val="bg1"/>
                </a:solidFill>
                <a:latin typeface="Century Gothic"/>
                <a:ea typeface="Calibri Light"/>
                <a:cs typeface="Calibri Light"/>
              </a:rPr>
              <a:t>SAVED AT LAST I</a:t>
            </a:r>
          </a:p>
        </p:txBody>
      </p:sp>
      <p:cxnSp>
        <p:nvCxnSpPr>
          <p:cNvPr id="12" name="Straight Connector 11">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4436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3293</TotalTime>
  <Words>694</Words>
  <Application>Microsoft Office PowerPoint</Application>
  <PresentationFormat>Widescreen</PresentationFormat>
  <Paragraphs>133</Paragraphs>
  <Slides>50</Slides>
  <Notes>50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SAVED AT LAST I</vt:lpstr>
      <vt:lpstr>PowerPoint Presentation</vt:lpstr>
      <vt:lpstr>ANOINTED FOR BUSINESS.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921</cp:revision>
  <dcterms:created xsi:type="dcterms:W3CDTF">2020-05-26T13:44:35Z</dcterms:created>
  <dcterms:modified xsi:type="dcterms:W3CDTF">2023-11-26T12:52:28Z</dcterms:modified>
  <cp:contentStatus/>
</cp:coreProperties>
</file>