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439" r:id="rId3"/>
    <p:sldId id="370" r:id="rId4"/>
    <p:sldId id="379" r:id="rId5"/>
    <p:sldId id="378" r:id="rId6"/>
    <p:sldId id="386" r:id="rId7"/>
    <p:sldId id="385" r:id="rId8"/>
    <p:sldId id="387" r:id="rId9"/>
    <p:sldId id="388" r:id="rId10"/>
    <p:sldId id="389" r:id="rId11"/>
    <p:sldId id="390" r:id="rId12"/>
    <p:sldId id="446" r:id="rId13"/>
    <p:sldId id="447" r:id="rId14"/>
    <p:sldId id="448" r:id="rId15"/>
    <p:sldId id="391" r:id="rId16"/>
    <p:sldId id="392" r:id="rId17"/>
    <p:sldId id="394" r:id="rId18"/>
    <p:sldId id="395" r:id="rId19"/>
    <p:sldId id="397" r:id="rId20"/>
    <p:sldId id="398" r:id="rId21"/>
    <p:sldId id="399" r:id="rId22"/>
    <p:sldId id="400" r:id="rId23"/>
    <p:sldId id="401" r:id="rId24"/>
    <p:sldId id="403" r:id="rId25"/>
    <p:sldId id="404" r:id="rId26"/>
    <p:sldId id="407" r:id="rId27"/>
    <p:sldId id="408" r:id="rId28"/>
    <p:sldId id="440" r:id="rId29"/>
    <p:sldId id="409" r:id="rId30"/>
    <p:sldId id="410" r:id="rId31"/>
    <p:sldId id="411" r:id="rId32"/>
    <p:sldId id="412" r:id="rId33"/>
    <p:sldId id="414" r:id="rId34"/>
    <p:sldId id="415" r:id="rId35"/>
    <p:sldId id="417" r:id="rId36"/>
    <p:sldId id="418" r:id="rId37"/>
    <p:sldId id="419" r:id="rId38"/>
    <p:sldId id="420" r:id="rId39"/>
    <p:sldId id="441" r:id="rId40"/>
    <p:sldId id="442" r:id="rId41"/>
    <p:sldId id="421" r:id="rId42"/>
    <p:sldId id="422" r:id="rId43"/>
    <p:sldId id="443" r:id="rId44"/>
    <p:sldId id="444" r:id="rId45"/>
    <p:sldId id="44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01" autoAdjust="0"/>
    <p:restoredTop sz="87345"/>
  </p:normalViewPr>
  <p:slideViewPr>
    <p:cSldViewPr snapToGrid="0" snapToObjects="1">
      <p:cViewPr varScale="1">
        <p:scale>
          <a:sx n="60" d="100"/>
          <a:sy n="60" d="100"/>
        </p:scale>
        <p:origin x="1194" y="66"/>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624102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012487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396774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4047372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776432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937287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562625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455958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666749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101251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613301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908890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832373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654062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869913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231511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538322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542305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997335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80698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4209940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965122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42872431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518526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9490504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032622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39059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8539851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2787849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6595903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559435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9450258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3200191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0206047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0173531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36650687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18294370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169555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99099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792385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4181264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783152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8559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11/10/2023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11/10/2023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37677"/>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BIBLE IS FULL OF RE’S</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5.	REVIVE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261605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Isaiah 57:15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For this is what the high and lofty One says – he who lives forever, whose name is holy: I live in a high and holy place, but also with him who is broken and humble in spirit, to REVIVE the spirit of the humble and to REVIVE the heart of the broken.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44873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vra dan: Het hulle miskien gestruikel om te val? Nee, stellig nie! Maar deur hulle val het die saligheid tot die heidene gekom om hulle jaloers te maak. En as hulle val die rykdom van die wêreld is en hulle tekort die rykdom van die heidene, hoeveel te meer sal hulle volheid dit nie wees nie! </a:t>
            </a:r>
            <a:r>
              <a:rPr lang="nl-NL" sz="3600" b="1" i="1" dirty="0">
                <a:solidFill>
                  <a:schemeClr val="dk1"/>
                </a:solidFill>
                <a:latin typeface="Century Gothic"/>
                <a:ea typeface="Century Gothic"/>
                <a:cs typeface="Century Gothic"/>
                <a:sym typeface="Century Gothic"/>
              </a:rPr>
              <a:t>(Rom 11:11-12)</a:t>
            </a:r>
            <a:endParaRPr lang="en-US" sz="36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924421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Rom 11:15. </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as hulle verwerping die versoening van die wêreld is, wat sal hulle aanneming anders wees as lewe uit die dode?’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001205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Rom 11:25. </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ek wil nie hê, broeders, dat julle hierdie verborgenheid nie moet weet nie, sodat julle nie eiewys mag wees nie: dat die verharding ten dele oor Israel gekom het totdat die volheid van die heidene ingegaan het;…’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6903220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6.	REFRESH</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7372492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Timothy 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May the Lord give mercy to the house of </a:t>
            </a:r>
            <a:r>
              <a:rPr lang="en-GB" sz="3600" i="1" dirty="0" err="1">
                <a:solidFill>
                  <a:schemeClr val="dk1"/>
                </a:solidFill>
                <a:latin typeface="Century Gothic"/>
                <a:ea typeface="Century Gothic"/>
                <a:cs typeface="Century Gothic"/>
                <a:sym typeface="Century Gothic"/>
              </a:rPr>
              <a:t>Onesiphorus</a:t>
            </a:r>
            <a:r>
              <a:rPr lang="en-GB" sz="3600" i="1" dirty="0">
                <a:solidFill>
                  <a:schemeClr val="dk1"/>
                </a:solidFill>
                <a:latin typeface="Century Gothic"/>
                <a:ea typeface="Century Gothic"/>
                <a:cs typeface="Century Gothic"/>
                <a:sym typeface="Century Gothic"/>
              </a:rPr>
              <a:t>, for he often REFRESHED me and was not ashamed of my chain.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574503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7.RESPECT</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6954157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Mark 12:6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Therefore, still having one son, his own beloved, he also sent him to them last of all, saying, They will RESPECT my son.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94896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8.	RECOVER</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26350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417320"/>
            <a:ext cx="6951800" cy="4023360"/>
          </a:xfrm>
          <a:prstGeom prst="rect">
            <a:avLst/>
          </a:prstGeom>
        </p:spPr>
        <p:txBody>
          <a:bodyPr anchor="ctr" anchorCtr="0">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1.REPLENISH</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1262358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Kings 20:7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Isaiah said, Take a lump of figs. And they took and laid it on the boil, and he RECOVERED.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883189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Timothy 2:26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that they will RECOVER and escape from the trap of the devil, who has taken them captive to do his will.</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504432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9.REJOICE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2545745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Philippians 4:4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REJOICE in the Lord always. Again I will say REJOICE.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960560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10.RECEIVE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8114902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Acts 8:14-15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the apostles in Jerusalem hearing that Samaria had RECEIVED the Word of God, they sent Peter and John to them; who when they had come down, prayed for them that they might RECEIVE the Holy Spirit.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6439030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11.REBUKE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0476309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Timothy 4:2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Preach the Word; be prepared in season and out of season: correct, REBUKE and encourage – with great patience and careful instruction.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764295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Efésiërs</a:t>
            </a:r>
            <a:r>
              <a:rPr lang="en-US" sz="4000" b="1" i="1" dirty="0">
                <a:solidFill>
                  <a:schemeClr val="dk1"/>
                </a:solidFill>
                <a:latin typeface="Century Gothic"/>
                <a:ea typeface="Century Gothic"/>
                <a:cs typeface="Century Gothic"/>
                <a:sym typeface="Century Gothic"/>
              </a:rPr>
              <a:t> 5:11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hou nie gemeenskap met die onvrugbare werke van die duisternis nie, maar BESTRAF dit liewer.</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37326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12.REVEAL</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190975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1:28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Then God blessed them, and God said to them, Be fruitful and multiply; REPLENISH the earth and subdue it; have dominion over the fish of the sea, over the birds of the air, and over every living thing that moves on the earth.</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John 14:21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He who has My commandments and keeps them, he it is who loves Me. And he who loves Me shall be loved by My Father, and I will love him and will REVEAL Myself to him.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3907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13.REQUEST</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6604654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Luke 11:13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If you then, being evil, know how to give good gifts to your children, how much more shall your heavenly Father give the Holy Spirit to those who REQUEST Him?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32956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14. RESURRECT</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690549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1 Peter 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Blessed be the God and Father of our Lord Jesus Christ, who according to His great mercy has regenerated us again to a living hope through the RESURRECTION of Jesus Christ from the dead…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84114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15.REMEMBER</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4760559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Revelations 3:3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REMEMBER, therefore, what you have received and heard; obey it, and repent. But if you do not wake up, I will come like a thief, and you will not know at what time I will come to you.</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934774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16.REPENT</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1699579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Mark 1:14-15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after John was delivered up, Jesus came into Galilee, proclaiming the gospel of the kingdom of God, and saying, The time is fulfilled, and the kingdom of God draws near. REPENT, and believe the gospel.</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089029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Revelation 3:19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As many as I love, I rebuke and chasten; therefore be zealous and REPENT.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148802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2.REDEEM</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4686347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Acts 26:20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But to those first in Damascus, and Jerusalem, and to all the country of Judea, and to the nations, I made known the command to REPENT and to turn to God, doing works worthy of REPENTANCE.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21872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17.RESTART</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1310930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8:15-20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met Noag gespreek en gesê: Gaan uit die ark, jy en jou vrou en jou seuns en die vroue van jou seuns saam met jou. Laat saam met jou uitgaan al die diere wat by jou is, van alle vlees: die voëls en die vee en al die diere wat op die aarde kruip, dat hulle kan wemel op die aarde en vrugbaar wees en vermeerder op die aarde.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739497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8:15-20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gaan Noag uit en sy seuns en sy vrou en die vroue van sy seuns saam met hom. Al die diere, alles wat kruip, en al die voëls, alles wat op die aarde beweeg, volgens hulle soorte, het uit die ark uitgegaan. En Noag het vir die HERE ‘n altaar gebou en van al die rein diere en al die rein voëls geneem en brandoffers op die altaar gebring.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70578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9:16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As die boog dan in die wolke staan, sal Ek dit aansien om gedagtig te wees aan die ewige verbond tussen God en al die lewende wesens in alle vlees wat op die aarde is.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7449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37677"/>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BIBLE IS FULL OF RE’S</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4492724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Galatians 4:4-5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But when the fullness of the time came, God sent forth His Son, coming into being out of a woman, having come under Law, that He might REDEEM those under Law, so that we might receive the adoption of sons.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120019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3.RECONSILE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0124580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Corinthians 5:18-19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all things are of God, who has RECONCILED us to Himself through Jesus Christ, and has given to us the ministry of RECONCILIATION; whereas God was in Christ RECONCILING the world to Himself, not imputing their trespasses to them, and putting the word of RECONCILIATION in us.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280520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741145" y="1407698"/>
            <a:ext cx="10972800" cy="4023360"/>
          </a:xfrm>
          <a:prstGeom prst="rect">
            <a:avLst/>
          </a:prstGeom>
        </p:spPr>
        <p:txBody>
          <a:bodyPr anchor="ctr" anchorCtr="0">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4.	RESTORE</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6827697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Acts 3:20-21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He shall send Jesus Christ, who before was proclaimed to you, whom Heaven truly needs to receive until the times of RESTORATION of all things, which God has spoken by the mouth of His holy prophets since the world began.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5827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1917</Words>
  <Application>Microsoft Office PowerPoint</Application>
  <PresentationFormat>Widescreen</PresentationFormat>
  <Paragraphs>381</Paragraphs>
  <Slides>45</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Century Gothic</vt:lpstr>
      <vt:lpstr>Symbol</vt:lpstr>
      <vt:lpstr>Office Theme</vt:lpstr>
      <vt:lpstr>THE BIBLE IS FULL OF RE’S</vt:lpstr>
      <vt:lpstr>1.REPLENISH</vt:lpstr>
      <vt:lpstr>PowerPoint Presentation</vt:lpstr>
      <vt:lpstr>2.REDEEM</vt:lpstr>
      <vt:lpstr>PowerPoint Presentation</vt:lpstr>
      <vt:lpstr>3.RECONSILE</vt:lpstr>
      <vt:lpstr>PowerPoint Presentation</vt:lpstr>
      <vt:lpstr>4. RESTORE</vt:lpstr>
      <vt:lpstr>PowerPoint Presentation</vt:lpstr>
      <vt:lpstr>5. REVIVE</vt:lpstr>
      <vt:lpstr>PowerPoint Presentation</vt:lpstr>
      <vt:lpstr>PowerPoint Presentation</vt:lpstr>
      <vt:lpstr>PowerPoint Presentation</vt:lpstr>
      <vt:lpstr>PowerPoint Presentation</vt:lpstr>
      <vt:lpstr>6. REFRESH</vt:lpstr>
      <vt:lpstr>PowerPoint Presentation</vt:lpstr>
      <vt:lpstr>7.RESPECT</vt:lpstr>
      <vt:lpstr>PowerPoint Presentation</vt:lpstr>
      <vt:lpstr>8. RECOVER</vt:lpstr>
      <vt:lpstr>PowerPoint Presentation</vt:lpstr>
      <vt:lpstr>PowerPoint Presentation</vt:lpstr>
      <vt:lpstr>9.REJOICE</vt:lpstr>
      <vt:lpstr>PowerPoint Presentation</vt:lpstr>
      <vt:lpstr>10.RECEIVE</vt:lpstr>
      <vt:lpstr>PowerPoint Presentation</vt:lpstr>
      <vt:lpstr>11.REBUKE</vt:lpstr>
      <vt:lpstr>PowerPoint Presentation</vt:lpstr>
      <vt:lpstr>PowerPoint Presentation</vt:lpstr>
      <vt:lpstr>12.REVEAL</vt:lpstr>
      <vt:lpstr>PowerPoint Presentation</vt:lpstr>
      <vt:lpstr>13.REQUEST</vt:lpstr>
      <vt:lpstr>PowerPoint Presentation</vt:lpstr>
      <vt:lpstr>14. RESURRECT</vt:lpstr>
      <vt:lpstr>PowerPoint Presentation</vt:lpstr>
      <vt:lpstr>15.REMEMBER</vt:lpstr>
      <vt:lpstr>PowerPoint Presentation</vt:lpstr>
      <vt:lpstr>16.REPENT</vt:lpstr>
      <vt:lpstr>PowerPoint Presentation</vt:lpstr>
      <vt:lpstr>PowerPoint Presentation</vt:lpstr>
      <vt:lpstr>PowerPoint Presentation</vt:lpstr>
      <vt:lpstr>17.RESTART</vt:lpstr>
      <vt:lpstr>PowerPoint Presentation</vt:lpstr>
      <vt:lpstr>PowerPoint Presentation</vt:lpstr>
      <vt:lpstr>PowerPoint Presentation</vt:lpstr>
      <vt:lpstr>THE BIBLE IS FULL OF 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20</cp:revision>
  <dcterms:created xsi:type="dcterms:W3CDTF">2020-05-26T13:44:35Z</dcterms:created>
  <dcterms:modified xsi:type="dcterms:W3CDTF">2023-11-10T18:02:41Z</dcterms:modified>
</cp:coreProperties>
</file>