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1567" r:id="rId2"/>
    <p:sldId id="1542" r:id="rId3"/>
    <p:sldId id="1569" r:id="rId4"/>
    <p:sldId id="1570" r:id="rId5"/>
    <p:sldId id="1546" r:id="rId6"/>
    <p:sldId id="1571" r:id="rId7"/>
    <p:sldId id="1572" r:id="rId8"/>
    <p:sldId id="1573" r:id="rId9"/>
    <p:sldId id="1574" r:id="rId10"/>
    <p:sldId id="1575" r:id="rId11"/>
    <p:sldId id="1576" r:id="rId12"/>
    <p:sldId id="1577" r:id="rId13"/>
    <p:sldId id="1578" r:id="rId14"/>
    <p:sldId id="1579" r:id="rId15"/>
    <p:sldId id="1580" r:id="rId16"/>
    <p:sldId id="1581" r:id="rId17"/>
    <p:sldId id="1582" r:id="rId18"/>
    <p:sldId id="1583" r:id="rId19"/>
    <p:sldId id="1584" r:id="rId20"/>
    <p:sldId id="1585" r:id="rId21"/>
    <p:sldId id="1586" r:id="rId22"/>
    <p:sldId id="1549" r:id="rId23"/>
    <p:sldId id="15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B418A-2A0D-49F2-BA72-D16FB931E88E}" v="207" dt="2024-02-23T14:28:08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3969" autoAdjust="0"/>
  </p:normalViewPr>
  <p:slideViewPr>
    <p:cSldViewPr snapToGrid="0" snapToObjects="1">
      <p:cViewPr varScale="1">
        <p:scale>
          <a:sx n="104" d="100"/>
          <a:sy n="104" d="100"/>
        </p:scale>
        <p:origin x="10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5994-54C3-6341-A23C-CB5D47131F8A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90CB-7686-744B-96D9-422CFC7D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5D2A4-0ABF-7628-AF5C-6C35A686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03BB9-2F27-13A1-472B-D98D4BA3F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88E02-3744-F942-E0C2-D68252FAB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D0516-A763-B638-CD1D-D302680BA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9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62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19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0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6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7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7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5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29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5D2A4-0ABF-7628-AF5C-6C35A6862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03BB9-2F27-13A1-472B-D98D4BA3F4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88E02-3744-F942-E0C2-D68252FAB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D0516-A763-B638-CD1D-D302680BA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4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9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4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80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0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1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9C90CB-7686-744B-96D9-422CFC7D4F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F16D-558C-7447-9B17-E10F08144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BDF91-8AB4-2943-AE28-20D3CD769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2AA0-0985-BE4B-9BCE-C3586233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1646D-80D1-D941-A552-37BF9C022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B43AE-4FC6-6D45-A518-2364381B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90FA6-D9C9-A54A-8EDC-A055E0860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0D2B3-CB43-6948-B4F5-A66BD73F0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6C830-CFE8-A148-9A4D-00597AC4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33A38-EE88-F745-8F8C-8516C928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2D6F2-3675-4740-9DFD-96B0FBBA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0FC08-3B82-1F43-82D0-91ADD4875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4C463-B854-CE4E-8174-E3DCA03B1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FA1B-6EE7-1D4E-B406-9D8638E83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AAFD-328B-9647-87CD-BE605B118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2024-F68A-D240-9F96-454C181F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273E-7B9C-7B4E-9942-E95B491C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7F87-0CC1-4742-9CD0-EFC230D1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36C8D-6AC9-FC41-91C2-875506B1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E6696-4038-3549-9D42-ED0E4DAB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EA4E7-C682-D049-A5FA-333F7A1C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EE03C-6DFE-EC43-ABAF-DD9B896B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AA1EC-D4D0-5745-A4A1-DF63F6C2F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29E2-2E8B-8047-B24A-67333AE5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49C4-ED7E-F147-ADD7-92A3B8123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907C8-3241-124D-A35C-190D10E1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498B-74EC-D94C-A4AA-EB1C140F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75A7D-59FC-CB42-ADDF-57D86ED0B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8ACC1-EE82-4441-BF9A-730FD2BE3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DD5DE-2C29-CD48-9B03-BFE2BD6C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51E5-A4AD-4B4D-9621-89C1A71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74831-B79A-9048-8D80-CF175F97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5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8CA-7A0D-0A46-AE0A-0ED26427B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F76C-9676-C845-9671-0FABA3619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FDF38-41D2-4547-B435-80413EE9D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FA9AFC-22C4-5247-9AF8-EC8F0BE60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F7C2A-491B-E64B-B3AB-9D9E04374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3B865C-0582-8143-B3BE-CC4768F93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640B0-B1EA-884D-81EB-E4B76210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C61FF2-818C-434A-BCA6-25FC43A3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C9D3-55A2-374B-991F-8172F640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A121A-80AB-964B-9A12-D952B3C0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63F1C-ABE0-6742-AAFE-6E887357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FB907-B78B-C24C-87A4-5355B5969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D156C-C1F9-6542-BFCB-2047D9EB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9C80E-016B-6A49-A5CA-DB0DBB241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49721-9EB2-0241-9104-04B6B4EC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5003B-C63B-1F47-ADF7-97A82AD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4442-C571-4049-81E4-927224FC6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55F481-E863-6B40-8DE0-E99C1EC7F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82CF7-822C-FA45-9A5E-3434847D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E30F8-EF70-C745-B18D-DADD479F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C772D-2166-E14B-9213-8070A1F3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3B12-6D69-2E45-81E7-5BCD7A47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48410-E28A-7C43-8087-E95B48D8D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7B8E6-2FBF-2542-9D78-9195EBCF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07638-8D21-E543-BC86-1970E835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6DA19-F60C-574A-9E2F-42C03B8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E5EAB-F177-FA46-9471-801CB0C1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45308-B7A5-6C45-883F-3009F556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CB264-EC4D-FA43-AAE6-5760DF502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F9245-40BC-DF46-B105-9411A4F60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81E1-7499-2143-B948-C54C8C2DEDD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5EF5-8381-3040-B202-BB9798B68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2E2D-40F1-414D-BEB6-265B8547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3385-CA48-B74E-B468-C79BBCA3A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7B770-3998-4360-05E4-9E95F000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per Chain&quot; Images – Browse 3,463 Stock Photos, Vectors, and ...">
            <a:extLst>
              <a:ext uri="{FF2B5EF4-FFF2-40B4-BE49-F238E27FC236}">
                <a16:creationId xmlns:a16="http://schemas.microsoft.com/office/drawing/2014/main" id="{F06E7FA1-8679-F17C-FD49-875CF7FD6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r="1446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051D9EB-D99F-2E25-3CA7-99B4F76FC77B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800" b="1" i="1">
                <a:solidFill>
                  <a:schemeClr val="tx1"/>
                </a:solidFill>
              </a:rPr>
              <a:t>EN VAN HUIS TOT HUIS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4DDA576-0A23-6CDC-1A67-9D1B1A37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398629"/>
            <a:ext cx="10738646" cy="3081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 het toe van die Raad af weggegaan,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bly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dat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waardig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geag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was om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Naam oneer te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En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opgehou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elke dag in die tempel </a:t>
            </a:r>
            <a:r>
              <a:rPr lang="nl-NL" sz="3600" b="1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en van huis tot huis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leer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en die evangelie te verkondig dat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Christus is.’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5:40-42.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0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841412"/>
            <a:ext cx="10738646" cy="26385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‘En van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Miléte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gestuur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na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Éfese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ouderlinge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die gemeente laat roep.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20:17-21.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511899"/>
            <a:ext cx="10738646" cy="29680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En toe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hom kom,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sê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: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weet hoe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van die eerste dag af 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Asië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aangekom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het, die hele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tyd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gewees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en die Here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gedien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met alle nederigheid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baie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trane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20:17-21.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3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862007"/>
            <a:ext cx="10738646" cy="2617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…en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beproewinge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oor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gekom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deur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komplotte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Jode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20:17-21.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2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779629"/>
            <a:ext cx="10738646" cy="2700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‘…hoe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niks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agtergehou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van wat nuttig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om dit aan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verkondig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onderrig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die openbaar…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20:17-21.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2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429521"/>
            <a:ext cx="10738646" cy="305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‘om dit aan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verkondig en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onderrig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die openbaar en </a:t>
            </a:r>
            <a:r>
              <a:rPr lang="nl-NL" sz="3600" b="1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in </a:t>
            </a:r>
            <a:r>
              <a:rPr lang="nl-NL" sz="3600" b="1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julle</a:t>
            </a:r>
            <a:r>
              <a:rPr lang="nl-NL" sz="3600" b="1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b="1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huise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terwyl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kragtig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Jode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sowel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as die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Grieke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aangedring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op die bekering tot God en die geloof in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onse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Here </a:t>
            </a:r>
            <a:r>
              <a:rPr lang="nl-NL" sz="3600" i="1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Christus.’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20:17-21.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594277"/>
            <a:ext cx="10738646" cy="2885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neergedaal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het, is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dieselfde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opgevaar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bokant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al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hemele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sodat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alles tot volheid kan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bring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Efe 4:10-16.</a:t>
            </a:r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8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697249"/>
            <a:ext cx="10738646" cy="27826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gegee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sommige as apostels, ander 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profete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ander as evangeliste, ander as herders en leraars,…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Efe 4:10-16.</a:t>
            </a:r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491304"/>
            <a:ext cx="10738646" cy="2988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‘…om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heiliges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toe te rus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dienswerk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tot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opbouing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liggaam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Christus, totdat ons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almal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kom tot die eenheid van die geloof en van die kennis van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Seun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God, tot ‘n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volwasse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man,…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Efe 4:10-16.</a:t>
            </a:r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5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491304"/>
            <a:ext cx="10738646" cy="29886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…tot die mate van die volle grootte van Christus;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sodat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ons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meer kinders sou wees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soos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golwe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geslinger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heen en weer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gedryf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word deur elke wind van lering,…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Efe 4:10-16.</a:t>
            </a:r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9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Farm winery South Africa. Aerial view of farm winery in green ...">
            <a:extLst>
              <a:ext uri="{FF2B5EF4-FFF2-40B4-BE49-F238E27FC236}">
                <a16:creationId xmlns:a16="http://schemas.microsoft.com/office/drawing/2014/main" id="{B2E5EAF0-B724-D64B-0171-78FC2845A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i="1" dirty="0">
              <a:solidFill>
                <a:schemeClr val="tx1"/>
              </a:solidFill>
              <a:latin typeface="Century Gothic"/>
              <a:cs typeface="Arial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800222"/>
            <a:ext cx="10738646" cy="2679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‘…deur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bedrieëry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mense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deur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sluheid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listiglik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tot dwaling te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bring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;…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Efe 4:10-16.</a:t>
            </a:r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8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1924952"/>
            <a:ext cx="10738646" cy="355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‘maar,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terwyl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ons in liefde die waarheid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betrag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alles sou opgroei in Hom wat die Hoof is,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naamlik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Christus, uit wie die hele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liggaam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- goed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saamgevoeg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saamverbind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deur die ondersteuning wat elke lid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volgens die werking van elke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afsonderlike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deel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mate - die groei van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liggaam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bevorder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sy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opbouing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liefde.’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Efe 4:10-16.</a:t>
            </a:r>
            <a:endParaRPr lang="en-US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1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605588" y="1231769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>
                <a:solidFill>
                  <a:schemeClr val="dk1"/>
                </a:solidFill>
                <a:latin typeface="Century Gothic"/>
                <a:cs typeface="Calibri"/>
              </a:rPr>
              <a:t>SMELTING VAN YS…</a:t>
            </a:r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i="1" dirty="0">
              <a:solidFill>
                <a:schemeClr val="tx1"/>
              </a:solidFill>
              <a:latin typeface="Century Gothic"/>
              <a:cs typeface="Arial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0FF77D-3A55-858A-783E-671BC4C714D5}"/>
              </a:ext>
            </a:extLst>
          </p:cNvPr>
          <p:cNvSpPr txBox="1">
            <a:spLocks/>
          </p:cNvSpPr>
          <p:nvPr/>
        </p:nvSpPr>
        <p:spPr>
          <a:xfrm>
            <a:off x="3605588" y="1870201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SANGE…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400461A-D124-194A-90DD-BB232B4024D3}"/>
              </a:ext>
            </a:extLst>
          </p:cNvPr>
          <p:cNvSpPr txBox="1">
            <a:spLocks/>
          </p:cNvSpPr>
          <p:nvPr/>
        </p:nvSpPr>
        <p:spPr>
          <a:xfrm>
            <a:off x="3605588" y="2508633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SKRIF…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DC8F468-B863-DD90-7B9A-7229A3BCEAC4}"/>
              </a:ext>
            </a:extLst>
          </p:cNvPr>
          <p:cNvSpPr txBox="1">
            <a:spLocks/>
          </p:cNvSpPr>
          <p:nvPr/>
        </p:nvSpPr>
        <p:spPr>
          <a:xfrm>
            <a:off x="3605588" y="3147066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GEBED…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F8B679C-225E-9859-1EBB-539476F2A563}"/>
              </a:ext>
            </a:extLst>
          </p:cNvPr>
          <p:cNvSpPr txBox="1">
            <a:spLocks/>
          </p:cNvSpPr>
          <p:nvPr/>
        </p:nvSpPr>
        <p:spPr>
          <a:xfrm>
            <a:off x="3605587" y="3785498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GAWES…</a:t>
            </a:r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41D9B8C-B1C5-1F00-9219-B411D964F976}"/>
              </a:ext>
            </a:extLst>
          </p:cNvPr>
          <p:cNvSpPr txBox="1">
            <a:spLocks/>
          </p:cNvSpPr>
          <p:nvPr/>
        </p:nvSpPr>
        <p:spPr>
          <a:xfrm>
            <a:off x="3605587" y="4423930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GETUIENIS…</a:t>
            </a:r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D0CB55F-5FDE-696C-17E9-33DFE76BF591}"/>
              </a:ext>
            </a:extLst>
          </p:cNvPr>
          <p:cNvSpPr txBox="1">
            <a:spLocks/>
          </p:cNvSpPr>
          <p:nvPr/>
        </p:nvSpPr>
        <p:spPr>
          <a:xfrm>
            <a:off x="3605587" y="5062362"/>
            <a:ext cx="5013349" cy="644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b="1" i="1" dirty="0">
                <a:solidFill>
                  <a:schemeClr val="dk1"/>
                </a:solidFill>
                <a:latin typeface="Century Gothic"/>
                <a:cs typeface="Calibri"/>
              </a:rPr>
              <a:t>SMUL...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8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5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47B770-3998-4360-05E4-9E95F0007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aper Chain&quot; Images – Browse 3,463 Stock Photos, Vectors, and ...">
            <a:extLst>
              <a:ext uri="{FF2B5EF4-FFF2-40B4-BE49-F238E27FC236}">
                <a16:creationId xmlns:a16="http://schemas.microsoft.com/office/drawing/2014/main" id="{F06E7FA1-8679-F17C-FD49-875CF7FD6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" r="1446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051D9EB-D99F-2E25-3CA7-99B4F76FC77B}"/>
              </a:ext>
            </a:extLst>
          </p:cNvPr>
          <p:cNvSpPr txBox="1">
            <a:spLocks/>
          </p:cNvSpPr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4800" b="1" i="1">
                <a:solidFill>
                  <a:schemeClr val="tx1"/>
                </a:solidFill>
              </a:rPr>
              <a:t>EN VAN HUIS TOT HUIS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54DDA576-0A23-6CDC-1A67-9D1B1A378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7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bunches of grapes on a vine&#10;&#10;Description automatically generated">
            <a:extLst>
              <a:ext uri="{FF2B5EF4-FFF2-40B4-BE49-F238E27FC236}">
                <a16:creationId xmlns:a16="http://schemas.microsoft.com/office/drawing/2014/main" id="{FEA9A5CE-AD51-918D-292E-1A6DED951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83" b="1196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i="1" dirty="0">
              <a:solidFill>
                <a:schemeClr val="tx1"/>
              </a:solidFill>
              <a:latin typeface="Century Gothic"/>
              <a:cs typeface="Arial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Free Photo | Full shot friends walking together">
            <a:extLst>
              <a:ext uri="{FF2B5EF4-FFF2-40B4-BE49-F238E27FC236}">
                <a16:creationId xmlns:a16="http://schemas.microsoft.com/office/drawing/2014/main" id="{8DE23DAB-2880-C0A8-D829-87EE1A618F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95" b="255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b="1" i="1" dirty="0">
              <a:solidFill>
                <a:schemeClr val="tx1"/>
              </a:solidFill>
              <a:latin typeface="Century Gothic"/>
              <a:cs typeface="Arial"/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7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748737"/>
            <a:ext cx="10738646" cy="2731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volhard in die leer van die apostels en in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gemeenskap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in die breking van die brood en in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gebede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2:42-47.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30">
        <p:wipe dir="r"/>
      </p:transition>
    </mc:Choice>
    <mc:Fallback xmlns="">
      <p:transition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748737"/>
            <a:ext cx="10738646" cy="2731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En vrees het op elkeen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gekom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baie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wonders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tekens het deur die apostels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plaasgevind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2:42-47.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4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604575"/>
            <a:ext cx="10738646" cy="2875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almal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gelowig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geword het, was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bymekaar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, en het alles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gemeenskaplik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besit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.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eiendomme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besittings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verkoop en die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opbrings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onder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almal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verdeel, volgens wat elkeen nodig gehad het.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2:42-47.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007332"/>
            <a:ext cx="10738646" cy="3472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En dag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vir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dag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eendragtig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volhard in die tempel </a:t>
            </a:r>
            <a:r>
              <a:rPr lang="nl-NL" sz="3600" b="1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en van huis tot huis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brood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gebreek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voedsel met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blydskap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eenvoudigheid van hart geniet,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terwyl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God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geprys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en in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guns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was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hele volk. En die Here het daagliks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by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gemeente gevoeg die wat gered is.’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2:42-47.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712047" y="2398629"/>
            <a:ext cx="10738646" cy="30813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‘En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 na hom geluister. En nadat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die apostels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ingeroep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het, het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hul laat slaan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bevel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gegee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om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in die Naam van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Jesus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te spreek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nie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en </a:t>
            </a:r>
            <a:r>
              <a:rPr lang="nl-NL" sz="3600" i="1" dirty="0" err="1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hulle</a:t>
            </a:r>
            <a:r>
              <a:rPr lang="nl-NL" sz="3600" i="1" dirty="0">
                <a:solidFill>
                  <a:schemeClr val="dk1"/>
                </a:solidFill>
                <a:latin typeface="Century Gothic"/>
                <a:ea typeface="+mn-lt"/>
                <a:cs typeface="+mn-lt"/>
                <a:sym typeface="Century Gothic"/>
              </a:rPr>
              <a:t> laat gaan.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118D2E7-EFF2-9647-A6CF-9C989BFEB27F}"/>
              </a:ext>
            </a:extLst>
          </p:cNvPr>
          <p:cNvSpPr txBox="1">
            <a:spLocks/>
          </p:cNvSpPr>
          <p:nvPr/>
        </p:nvSpPr>
        <p:spPr>
          <a:xfrm>
            <a:off x="2089659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i="1" dirty="0" err="1">
                <a:solidFill>
                  <a:schemeClr val="tx1"/>
                </a:solidFill>
                <a:latin typeface="Century Gothic"/>
                <a:cs typeface="Arial"/>
              </a:rPr>
              <a:t>Hd</a:t>
            </a:r>
            <a:r>
              <a:rPr lang="en-US" sz="4000" b="1" i="1" dirty="0">
                <a:solidFill>
                  <a:schemeClr val="tx1"/>
                </a:solidFill>
                <a:latin typeface="Century Gothic"/>
                <a:cs typeface="Arial"/>
              </a:rPr>
              <a:t> 5:40-42.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08DF987E-AB51-0040-8D2A-441B57FAE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1" y="138430"/>
            <a:ext cx="1153922" cy="11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30">
        <p:wipe dir="r"/>
      </p:transition>
    </mc:Choice>
    <mc:Fallback>
      <p:transition>
        <p:wipe dir="r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08-25 Philippians - Epistle of Joy IV" id="{1D3B2CA8-103D-1A45-9131-56EE6DB0AA22}" vid="{21D02281-4C00-6946-9E26-000BA019AD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3275</TotalTime>
  <Words>1316</Words>
  <Application>Microsoft Office PowerPoint</Application>
  <PresentationFormat>Widescreen</PresentationFormat>
  <Paragraphs>130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   GOING ALL THE WAY ON THE WAY I</dc:title>
  <dc:creator>Jamandus Lotz</dc:creator>
  <cp:lastModifiedBy>Jamandus Lotz</cp:lastModifiedBy>
  <cp:revision>957</cp:revision>
  <dcterms:created xsi:type="dcterms:W3CDTF">2020-05-26T13:44:35Z</dcterms:created>
  <dcterms:modified xsi:type="dcterms:W3CDTF">2024-02-23T14:30:44Z</dcterms:modified>
  <cp:contentStatus/>
</cp:coreProperties>
</file>