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1"/>
  </p:notesMasterIdLst>
  <p:sldIdLst>
    <p:sldId id="1689" r:id="rId2"/>
    <p:sldId id="1688" r:id="rId3"/>
    <p:sldId id="1687" r:id="rId4"/>
    <p:sldId id="1745" r:id="rId5"/>
    <p:sldId id="1746" r:id="rId6"/>
    <p:sldId id="1747" r:id="rId7"/>
    <p:sldId id="1748" r:id="rId8"/>
    <p:sldId id="1749" r:id="rId9"/>
    <p:sldId id="1750" r:id="rId10"/>
    <p:sldId id="1752" r:id="rId11"/>
    <p:sldId id="1753" r:id="rId12"/>
    <p:sldId id="1754" r:id="rId13"/>
    <p:sldId id="1755" r:id="rId14"/>
    <p:sldId id="1756" r:id="rId15"/>
    <p:sldId id="1757" r:id="rId16"/>
    <p:sldId id="1758" r:id="rId17"/>
    <p:sldId id="1759" r:id="rId18"/>
    <p:sldId id="1760" r:id="rId19"/>
    <p:sldId id="1761" r:id="rId20"/>
    <p:sldId id="1762" r:id="rId21"/>
    <p:sldId id="1763" r:id="rId22"/>
    <p:sldId id="1764" r:id="rId23"/>
    <p:sldId id="1765" r:id="rId24"/>
    <p:sldId id="1766" r:id="rId25"/>
    <p:sldId id="1691" r:id="rId26"/>
    <p:sldId id="1686" r:id="rId27"/>
    <p:sldId id="1685" r:id="rId28"/>
    <p:sldId id="1767" r:id="rId29"/>
    <p:sldId id="1768" r:id="rId30"/>
    <p:sldId id="1744" r:id="rId31"/>
    <p:sldId id="1769" r:id="rId32"/>
    <p:sldId id="1770" r:id="rId33"/>
    <p:sldId id="1771" r:id="rId34"/>
    <p:sldId id="1772" r:id="rId35"/>
    <p:sldId id="1773" r:id="rId36"/>
    <p:sldId id="1774" r:id="rId37"/>
    <p:sldId id="1775" r:id="rId38"/>
    <p:sldId id="1776" r:id="rId39"/>
    <p:sldId id="1777" r:id="rId40"/>
    <p:sldId id="1778" r:id="rId41"/>
    <p:sldId id="1779" r:id="rId42"/>
    <p:sldId id="1780" r:id="rId43"/>
    <p:sldId id="1781" r:id="rId44"/>
    <p:sldId id="1782" r:id="rId45"/>
    <p:sldId id="1783" r:id="rId46"/>
    <p:sldId id="1784" r:id="rId47"/>
    <p:sldId id="1785" r:id="rId48"/>
    <p:sldId id="1786" r:id="rId49"/>
    <p:sldId id="1787" r:id="rId50"/>
    <p:sldId id="1788" r:id="rId51"/>
    <p:sldId id="1789" r:id="rId52"/>
    <p:sldId id="1790" r:id="rId53"/>
    <p:sldId id="1791" r:id="rId54"/>
    <p:sldId id="1792" r:id="rId55"/>
    <p:sldId id="1793" r:id="rId56"/>
    <p:sldId id="1794" r:id="rId57"/>
    <p:sldId id="1795" r:id="rId58"/>
    <p:sldId id="1796" r:id="rId59"/>
    <p:sldId id="1797" r:id="rId60"/>
    <p:sldId id="1798" r:id="rId61"/>
    <p:sldId id="1799" r:id="rId62"/>
    <p:sldId id="1800" r:id="rId63"/>
    <p:sldId id="1801" r:id="rId64"/>
    <p:sldId id="1802" r:id="rId65"/>
    <p:sldId id="1803" r:id="rId66"/>
    <p:sldId id="1804" r:id="rId67"/>
    <p:sldId id="1805" r:id="rId68"/>
    <p:sldId id="1806" r:id="rId69"/>
    <p:sldId id="1692"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09CF14-3BD3-4B82-99D6-CB7008D04223}" v="71" dt="2024-03-29T11:58:19.497"/>
    <p1510:client id="{4E059FE8-0737-4EE2-8109-B16814547E95}" v="579" dt="2024-03-29T12:30:52.609"/>
    <p1510:client id="{F2F810CE-0C59-464D-AC1E-3CB8AA54C291}" v="6" dt="2024-03-29T11:59:19.9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93969" autoAdjust="0"/>
  </p:normalViewPr>
  <p:slideViewPr>
    <p:cSldViewPr snapToGrid="0" snapToObjects="1">
      <p:cViewPr varScale="1">
        <p:scale>
          <a:sx n="59" d="100"/>
          <a:sy n="59" d="100"/>
        </p:scale>
        <p:origin x="1060" y="5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3/29/2024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4180469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11517868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2766498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040405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399399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9532600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21553300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37004983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3904456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38369850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1062795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39450085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14469426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34020826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771385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26902892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201014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8978912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3225993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39277821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3774827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1809419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26101731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9278470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7419964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27946025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3075720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24714681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5675222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32236611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2621874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27172224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2476136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611174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10523645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21650374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13011489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43</a:t>
            </a:fld>
            <a:endParaRPr lang="en-US"/>
          </a:p>
        </p:txBody>
      </p:sp>
    </p:spTree>
    <p:extLst>
      <p:ext uri="{BB962C8B-B14F-4D97-AF65-F5344CB8AC3E}">
        <p14:creationId xmlns:p14="http://schemas.microsoft.com/office/powerpoint/2010/main" val="38560987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44</a:t>
            </a:fld>
            <a:endParaRPr lang="en-US"/>
          </a:p>
        </p:txBody>
      </p:sp>
    </p:spTree>
    <p:extLst>
      <p:ext uri="{BB962C8B-B14F-4D97-AF65-F5344CB8AC3E}">
        <p14:creationId xmlns:p14="http://schemas.microsoft.com/office/powerpoint/2010/main" val="32169757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45</a:t>
            </a:fld>
            <a:endParaRPr lang="en-US"/>
          </a:p>
        </p:txBody>
      </p:sp>
    </p:spTree>
    <p:extLst>
      <p:ext uri="{BB962C8B-B14F-4D97-AF65-F5344CB8AC3E}">
        <p14:creationId xmlns:p14="http://schemas.microsoft.com/office/powerpoint/2010/main" val="10830425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46</a:t>
            </a:fld>
            <a:endParaRPr lang="en-US"/>
          </a:p>
        </p:txBody>
      </p:sp>
    </p:spTree>
    <p:extLst>
      <p:ext uri="{BB962C8B-B14F-4D97-AF65-F5344CB8AC3E}">
        <p14:creationId xmlns:p14="http://schemas.microsoft.com/office/powerpoint/2010/main" val="41905167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47</a:t>
            </a:fld>
            <a:endParaRPr lang="en-US"/>
          </a:p>
        </p:txBody>
      </p:sp>
    </p:spTree>
    <p:extLst>
      <p:ext uri="{BB962C8B-B14F-4D97-AF65-F5344CB8AC3E}">
        <p14:creationId xmlns:p14="http://schemas.microsoft.com/office/powerpoint/2010/main" val="27878371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48</a:t>
            </a:fld>
            <a:endParaRPr lang="en-US"/>
          </a:p>
        </p:txBody>
      </p:sp>
    </p:spTree>
    <p:extLst>
      <p:ext uri="{BB962C8B-B14F-4D97-AF65-F5344CB8AC3E}">
        <p14:creationId xmlns:p14="http://schemas.microsoft.com/office/powerpoint/2010/main" val="12812642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49</a:t>
            </a:fld>
            <a:endParaRPr lang="en-US"/>
          </a:p>
        </p:txBody>
      </p:sp>
    </p:spTree>
    <p:extLst>
      <p:ext uri="{BB962C8B-B14F-4D97-AF65-F5344CB8AC3E}">
        <p14:creationId xmlns:p14="http://schemas.microsoft.com/office/powerpoint/2010/main" val="2759026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228530814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50</a:t>
            </a:fld>
            <a:endParaRPr lang="en-US"/>
          </a:p>
        </p:txBody>
      </p:sp>
    </p:spTree>
    <p:extLst>
      <p:ext uri="{BB962C8B-B14F-4D97-AF65-F5344CB8AC3E}">
        <p14:creationId xmlns:p14="http://schemas.microsoft.com/office/powerpoint/2010/main" val="35851891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51</a:t>
            </a:fld>
            <a:endParaRPr lang="en-US"/>
          </a:p>
        </p:txBody>
      </p:sp>
    </p:spTree>
    <p:extLst>
      <p:ext uri="{BB962C8B-B14F-4D97-AF65-F5344CB8AC3E}">
        <p14:creationId xmlns:p14="http://schemas.microsoft.com/office/powerpoint/2010/main" val="79741882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52</a:t>
            </a:fld>
            <a:endParaRPr lang="en-US"/>
          </a:p>
        </p:txBody>
      </p:sp>
    </p:spTree>
    <p:extLst>
      <p:ext uri="{BB962C8B-B14F-4D97-AF65-F5344CB8AC3E}">
        <p14:creationId xmlns:p14="http://schemas.microsoft.com/office/powerpoint/2010/main" val="41279759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53</a:t>
            </a:fld>
            <a:endParaRPr lang="en-US"/>
          </a:p>
        </p:txBody>
      </p:sp>
    </p:spTree>
    <p:extLst>
      <p:ext uri="{BB962C8B-B14F-4D97-AF65-F5344CB8AC3E}">
        <p14:creationId xmlns:p14="http://schemas.microsoft.com/office/powerpoint/2010/main" val="4413548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54</a:t>
            </a:fld>
            <a:endParaRPr lang="en-US"/>
          </a:p>
        </p:txBody>
      </p:sp>
    </p:spTree>
    <p:extLst>
      <p:ext uri="{BB962C8B-B14F-4D97-AF65-F5344CB8AC3E}">
        <p14:creationId xmlns:p14="http://schemas.microsoft.com/office/powerpoint/2010/main" val="368450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55</a:t>
            </a:fld>
            <a:endParaRPr lang="en-US"/>
          </a:p>
        </p:txBody>
      </p:sp>
    </p:spTree>
    <p:extLst>
      <p:ext uri="{BB962C8B-B14F-4D97-AF65-F5344CB8AC3E}">
        <p14:creationId xmlns:p14="http://schemas.microsoft.com/office/powerpoint/2010/main" val="56535343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56</a:t>
            </a:fld>
            <a:endParaRPr lang="en-US"/>
          </a:p>
        </p:txBody>
      </p:sp>
    </p:spTree>
    <p:extLst>
      <p:ext uri="{BB962C8B-B14F-4D97-AF65-F5344CB8AC3E}">
        <p14:creationId xmlns:p14="http://schemas.microsoft.com/office/powerpoint/2010/main" val="333241362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57</a:t>
            </a:fld>
            <a:endParaRPr lang="en-US"/>
          </a:p>
        </p:txBody>
      </p:sp>
    </p:spTree>
    <p:extLst>
      <p:ext uri="{BB962C8B-B14F-4D97-AF65-F5344CB8AC3E}">
        <p14:creationId xmlns:p14="http://schemas.microsoft.com/office/powerpoint/2010/main" val="243174115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58</a:t>
            </a:fld>
            <a:endParaRPr lang="en-US"/>
          </a:p>
        </p:txBody>
      </p:sp>
    </p:spTree>
    <p:extLst>
      <p:ext uri="{BB962C8B-B14F-4D97-AF65-F5344CB8AC3E}">
        <p14:creationId xmlns:p14="http://schemas.microsoft.com/office/powerpoint/2010/main" val="168473726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59</a:t>
            </a:fld>
            <a:endParaRPr lang="en-US"/>
          </a:p>
        </p:txBody>
      </p:sp>
    </p:spTree>
    <p:extLst>
      <p:ext uri="{BB962C8B-B14F-4D97-AF65-F5344CB8AC3E}">
        <p14:creationId xmlns:p14="http://schemas.microsoft.com/office/powerpoint/2010/main" val="2352793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2650643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60</a:t>
            </a:fld>
            <a:endParaRPr lang="en-US"/>
          </a:p>
        </p:txBody>
      </p:sp>
    </p:spTree>
    <p:extLst>
      <p:ext uri="{BB962C8B-B14F-4D97-AF65-F5344CB8AC3E}">
        <p14:creationId xmlns:p14="http://schemas.microsoft.com/office/powerpoint/2010/main" val="192800784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61</a:t>
            </a:fld>
            <a:endParaRPr lang="en-US"/>
          </a:p>
        </p:txBody>
      </p:sp>
    </p:spTree>
    <p:extLst>
      <p:ext uri="{BB962C8B-B14F-4D97-AF65-F5344CB8AC3E}">
        <p14:creationId xmlns:p14="http://schemas.microsoft.com/office/powerpoint/2010/main" val="78654414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62</a:t>
            </a:fld>
            <a:endParaRPr lang="en-US"/>
          </a:p>
        </p:txBody>
      </p:sp>
    </p:spTree>
    <p:extLst>
      <p:ext uri="{BB962C8B-B14F-4D97-AF65-F5344CB8AC3E}">
        <p14:creationId xmlns:p14="http://schemas.microsoft.com/office/powerpoint/2010/main" val="201146697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63</a:t>
            </a:fld>
            <a:endParaRPr lang="en-US"/>
          </a:p>
        </p:txBody>
      </p:sp>
    </p:spTree>
    <p:extLst>
      <p:ext uri="{BB962C8B-B14F-4D97-AF65-F5344CB8AC3E}">
        <p14:creationId xmlns:p14="http://schemas.microsoft.com/office/powerpoint/2010/main" val="15083571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64</a:t>
            </a:fld>
            <a:endParaRPr lang="en-US"/>
          </a:p>
        </p:txBody>
      </p:sp>
    </p:spTree>
    <p:extLst>
      <p:ext uri="{BB962C8B-B14F-4D97-AF65-F5344CB8AC3E}">
        <p14:creationId xmlns:p14="http://schemas.microsoft.com/office/powerpoint/2010/main" val="429365090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65</a:t>
            </a:fld>
            <a:endParaRPr lang="en-US"/>
          </a:p>
        </p:txBody>
      </p:sp>
    </p:spTree>
    <p:extLst>
      <p:ext uri="{BB962C8B-B14F-4D97-AF65-F5344CB8AC3E}">
        <p14:creationId xmlns:p14="http://schemas.microsoft.com/office/powerpoint/2010/main" val="324598037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66</a:t>
            </a:fld>
            <a:endParaRPr lang="en-US"/>
          </a:p>
        </p:txBody>
      </p:sp>
    </p:spTree>
    <p:extLst>
      <p:ext uri="{BB962C8B-B14F-4D97-AF65-F5344CB8AC3E}">
        <p14:creationId xmlns:p14="http://schemas.microsoft.com/office/powerpoint/2010/main" val="385827218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67</a:t>
            </a:fld>
            <a:endParaRPr lang="en-US"/>
          </a:p>
        </p:txBody>
      </p:sp>
    </p:spTree>
    <p:extLst>
      <p:ext uri="{BB962C8B-B14F-4D97-AF65-F5344CB8AC3E}">
        <p14:creationId xmlns:p14="http://schemas.microsoft.com/office/powerpoint/2010/main" val="348699848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68</a:t>
            </a:fld>
            <a:endParaRPr lang="en-US"/>
          </a:p>
        </p:txBody>
      </p:sp>
    </p:spTree>
    <p:extLst>
      <p:ext uri="{BB962C8B-B14F-4D97-AF65-F5344CB8AC3E}">
        <p14:creationId xmlns:p14="http://schemas.microsoft.com/office/powerpoint/2010/main" val="42236768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69</a:t>
            </a:fld>
            <a:endParaRPr lang="en-US"/>
          </a:p>
        </p:txBody>
      </p:sp>
    </p:spTree>
    <p:extLst>
      <p:ext uri="{BB962C8B-B14F-4D97-AF65-F5344CB8AC3E}">
        <p14:creationId xmlns:p14="http://schemas.microsoft.com/office/powerpoint/2010/main" val="2886439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2799795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2111215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84228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3/29/2024</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3/29/2024</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3/29/2024</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3/29/2024</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3/29/2024</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3/29/2024</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3/29/2024</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3/29/2024</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3/29/2024</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3/29/2024</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3/29/2024</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3/29/2024</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495158"/>
            <a:ext cx="10738646" cy="2704326"/>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err="1">
                <a:solidFill>
                  <a:schemeClr val="dk1"/>
                </a:solidFill>
                <a:latin typeface="Century Gothic"/>
                <a:ea typeface="+mn-lt"/>
                <a:cs typeface="+mn-lt"/>
              </a:rPr>
              <a:t>Daarom</a:t>
            </a:r>
            <a:r>
              <a:rPr lang="en-GB" sz="3600" i="1" dirty="0">
                <a:solidFill>
                  <a:schemeClr val="dk1"/>
                </a:solidFill>
                <a:latin typeface="Century Gothic"/>
                <a:ea typeface="+mn-lt"/>
                <a:cs typeface="+mn-lt"/>
              </a:rPr>
              <a:t> het die HERE Natan </a:t>
            </a:r>
            <a:r>
              <a:rPr lang="en-GB" sz="3600" i="1" dirty="0" err="1">
                <a:solidFill>
                  <a:schemeClr val="dk1"/>
                </a:solidFill>
                <a:latin typeface="Century Gothic"/>
                <a:ea typeface="+mn-lt"/>
                <a:cs typeface="+mn-lt"/>
              </a:rPr>
              <a:t>na</a:t>
            </a:r>
            <a:r>
              <a:rPr lang="en-GB" sz="3600" i="1" dirty="0">
                <a:solidFill>
                  <a:schemeClr val="dk1"/>
                </a:solidFill>
                <a:latin typeface="Century Gothic"/>
                <a:ea typeface="+mn-lt"/>
                <a:cs typeface="+mn-lt"/>
              </a:rPr>
              <a:t> Dawid </a:t>
            </a:r>
            <a:r>
              <a:rPr lang="en-GB" sz="3600" i="1" dirty="0" err="1">
                <a:solidFill>
                  <a:schemeClr val="dk1"/>
                </a:solidFill>
                <a:latin typeface="Century Gothic"/>
                <a:ea typeface="+mn-lt"/>
                <a:cs typeface="+mn-lt"/>
              </a:rPr>
              <a:t>gestuur</a:t>
            </a:r>
            <a:r>
              <a:rPr lang="en-GB" sz="3600" i="1" dirty="0">
                <a:solidFill>
                  <a:schemeClr val="dk1"/>
                </a:solidFill>
                <a:latin typeface="Century Gothic"/>
                <a:ea typeface="+mn-lt"/>
                <a:cs typeface="+mn-lt"/>
              </a:rPr>
              <a:t>. Toe </a:t>
            </a:r>
            <a:r>
              <a:rPr lang="en-GB" sz="3600" i="1" dirty="0" err="1">
                <a:solidFill>
                  <a:schemeClr val="dk1"/>
                </a:solidFill>
                <a:latin typeface="Century Gothic"/>
                <a:ea typeface="+mn-lt"/>
                <a:cs typeface="+mn-lt"/>
              </a:rPr>
              <a:t>hy</a:t>
            </a:r>
            <a:r>
              <a:rPr lang="en-GB" sz="3600" i="1" dirty="0">
                <a:solidFill>
                  <a:schemeClr val="dk1"/>
                </a:solidFill>
                <a:latin typeface="Century Gothic"/>
                <a:ea typeface="+mn-lt"/>
                <a:cs typeface="+mn-lt"/>
              </a:rPr>
              <a:t> by </a:t>
            </a:r>
            <a:r>
              <a:rPr lang="en-GB" sz="3600" i="1" dirty="0" err="1">
                <a:solidFill>
                  <a:schemeClr val="dk1"/>
                </a:solidFill>
                <a:latin typeface="Century Gothic"/>
                <a:ea typeface="+mn-lt"/>
                <a:cs typeface="+mn-lt"/>
              </a:rPr>
              <a:t>hom</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inkom</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sê</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hy</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vir</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hom</a:t>
            </a:r>
            <a:r>
              <a:rPr lang="en-GB" sz="3600" i="1" dirty="0">
                <a:solidFill>
                  <a:schemeClr val="dk1"/>
                </a:solidFill>
                <a:latin typeface="Century Gothic"/>
                <a:ea typeface="+mn-lt"/>
                <a:cs typeface="+mn-lt"/>
              </a:rPr>
              <a:t>: Daar was twee </a:t>
            </a:r>
            <a:r>
              <a:rPr lang="en-GB" sz="3600" i="1" dirty="0" err="1">
                <a:solidFill>
                  <a:schemeClr val="dk1"/>
                </a:solidFill>
                <a:latin typeface="Century Gothic"/>
                <a:ea typeface="+mn-lt"/>
                <a:cs typeface="+mn-lt"/>
              </a:rPr>
              <a:t>manne</a:t>
            </a:r>
            <a:r>
              <a:rPr lang="en-GB" sz="3600" i="1" dirty="0">
                <a:solidFill>
                  <a:schemeClr val="dk1"/>
                </a:solidFill>
                <a:latin typeface="Century Gothic"/>
                <a:ea typeface="+mn-lt"/>
                <a:cs typeface="+mn-lt"/>
              </a:rPr>
              <a:t> in ‘n </a:t>
            </a:r>
            <a:r>
              <a:rPr lang="en-GB" sz="3600" i="1" dirty="0" err="1">
                <a:solidFill>
                  <a:schemeClr val="dk1"/>
                </a:solidFill>
                <a:latin typeface="Century Gothic"/>
                <a:ea typeface="+mn-lt"/>
                <a:cs typeface="+mn-lt"/>
              </a:rPr>
              <a:t>sekere</a:t>
            </a:r>
            <a:r>
              <a:rPr lang="en-GB" sz="3600" i="1" dirty="0">
                <a:solidFill>
                  <a:schemeClr val="dk1"/>
                </a:solidFill>
                <a:latin typeface="Century Gothic"/>
                <a:ea typeface="+mn-lt"/>
                <a:cs typeface="+mn-lt"/>
              </a:rPr>
              <a:t> stad, die </a:t>
            </a:r>
            <a:r>
              <a:rPr lang="en-GB" sz="3600" i="1" dirty="0" err="1">
                <a:solidFill>
                  <a:schemeClr val="dk1"/>
                </a:solidFill>
                <a:latin typeface="Century Gothic"/>
                <a:ea typeface="+mn-lt"/>
                <a:cs typeface="+mn-lt"/>
              </a:rPr>
              <a:t>een</a:t>
            </a:r>
            <a:r>
              <a:rPr lang="en-GB" sz="3600" i="1" dirty="0">
                <a:solidFill>
                  <a:schemeClr val="dk1"/>
                </a:solidFill>
                <a:latin typeface="Century Gothic"/>
                <a:ea typeface="+mn-lt"/>
                <a:cs typeface="+mn-lt"/>
              </a:rPr>
              <a:t> was </a:t>
            </a:r>
            <a:r>
              <a:rPr lang="en-GB" sz="3600" i="1" dirty="0" err="1">
                <a:solidFill>
                  <a:schemeClr val="dk1"/>
                </a:solidFill>
                <a:latin typeface="Century Gothic"/>
                <a:ea typeface="+mn-lt"/>
                <a:cs typeface="+mn-lt"/>
              </a:rPr>
              <a:t>ryk</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die </a:t>
            </a:r>
            <a:r>
              <a:rPr lang="en-GB" sz="3600" i="1" dirty="0" err="1">
                <a:solidFill>
                  <a:schemeClr val="dk1"/>
                </a:solidFill>
                <a:latin typeface="Century Gothic"/>
                <a:ea typeface="+mn-lt"/>
                <a:cs typeface="+mn-lt"/>
              </a:rPr>
              <a:t>ander</a:t>
            </a:r>
            <a:r>
              <a:rPr lang="en-GB" sz="3600" i="1" dirty="0">
                <a:solidFill>
                  <a:schemeClr val="dk1"/>
                </a:solidFill>
                <a:latin typeface="Century Gothic"/>
                <a:ea typeface="+mn-lt"/>
                <a:cs typeface="+mn-lt"/>
              </a:rPr>
              <a:t> arm.</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251939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681672"/>
            <a:ext cx="10738646" cy="370316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En die HERE het die kind wat die vrou van </a:t>
            </a:r>
            <a:r>
              <a:rPr lang="en-GB" sz="3600" i="1" dirty="0" err="1">
                <a:solidFill>
                  <a:schemeClr val="dk1"/>
                </a:solidFill>
                <a:latin typeface="Century Gothic"/>
                <a:ea typeface="+mn-lt"/>
                <a:cs typeface="+mn-lt"/>
              </a:rPr>
              <a:t>Uría</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vir</a:t>
            </a:r>
            <a:r>
              <a:rPr lang="en-GB" sz="3600" i="1" dirty="0">
                <a:solidFill>
                  <a:schemeClr val="dk1"/>
                </a:solidFill>
                <a:latin typeface="Century Gothic"/>
                <a:ea typeface="+mn-lt"/>
                <a:cs typeface="+mn-lt"/>
              </a:rPr>
              <a:t> Dawid </a:t>
            </a:r>
            <a:r>
              <a:rPr lang="en-GB" sz="3600" i="1" dirty="0" err="1">
                <a:solidFill>
                  <a:schemeClr val="dk1"/>
                </a:solidFill>
                <a:latin typeface="Century Gothic"/>
                <a:ea typeface="+mn-lt"/>
                <a:cs typeface="+mn-lt"/>
              </a:rPr>
              <a:t>gebaar</a:t>
            </a:r>
            <a:r>
              <a:rPr lang="en-GB" sz="3600" i="1" dirty="0">
                <a:solidFill>
                  <a:schemeClr val="dk1"/>
                </a:solidFill>
                <a:latin typeface="Century Gothic"/>
                <a:ea typeface="+mn-lt"/>
                <a:cs typeface="+mn-lt"/>
              </a:rPr>
              <a:t> het, </a:t>
            </a:r>
            <a:r>
              <a:rPr lang="en-GB" sz="3600" i="1" dirty="0" err="1">
                <a:solidFill>
                  <a:schemeClr val="dk1"/>
                </a:solidFill>
                <a:latin typeface="Century Gothic"/>
                <a:ea typeface="+mn-lt"/>
                <a:cs typeface="+mn-lt"/>
              </a:rPr>
              <a:t>getref</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sodat</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dit</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ernstig</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siek</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geword</a:t>
            </a:r>
            <a:r>
              <a:rPr lang="en-GB" sz="3600" i="1" dirty="0">
                <a:solidFill>
                  <a:schemeClr val="dk1"/>
                </a:solidFill>
                <a:latin typeface="Century Gothic"/>
                <a:ea typeface="+mn-lt"/>
                <a:cs typeface="+mn-lt"/>
              </a:rPr>
              <a:t> het. En Dawid het die </a:t>
            </a:r>
            <a:r>
              <a:rPr lang="en-GB" sz="3600" i="1" dirty="0" err="1">
                <a:solidFill>
                  <a:schemeClr val="dk1"/>
                </a:solidFill>
                <a:latin typeface="Century Gothic"/>
                <a:ea typeface="+mn-lt"/>
                <a:cs typeface="+mn-lt"/>
              </a:rPr>
              <a:t>aangesig</a:t>
            </a:r>
            <a:r>
              <a:rPr lang="en-GB" sz="3600" i="1" dirty="0">
                <a:solidFill>
                  <a:schemeClr val="dk1"/>
                </a:solidFill>
                <a:latin typeface="Century Gothic"/>
                <a:ea typeface="+mn-lt"/>
                <a:cs typeface="+mn-lt"/>
              </a:rPr>
              <a:t> van God </a:t>
            </a:r>
            <a:r>
              <a:rPr lang="en-GB" sz="3600" i="1" dirty="0" err="1">
                <a:solidFill>
                  <a:schemeClr val="dk1"/>
                </a:solidFill>
                <a:latin typeface="Century Gothic"/>
                <a:ea typeface="+mn-lt"/>
                <a:cs typeface="+mn-lt"/>
              </a:rPr>
              <a:t>gesoek</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vir</a:t>
            </a:r>
            <a:r>
              <a:rPr lang="en-GB" sz="3600" i="1" dirty="0">
                <a:solidFill>
                  <a:schemeClr val="dk1"/>
                </a:solidFill>
                <a:latin typeface="Century Gothic"/>
                <a:ea typeface="+mn-lt"/>
                <a:cs typeface="+mn-lt"/>
              </a:rPr>
              <a:t> die kind,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Dawid het ‘n </a:t>
            </a:r>
            <a:r>
              <a:rPr lang="en-GB" sz="3600" i="1" dirty="0" err="1">
                <a:solidFill>
                  <a:schemeClr val="dk1"/>
                </a:solidFill>
                <a:latin typeface="Century Gothic"/>
                <a:ea typeface="+mn-lt"/>
                <a:cs typeface="+mn-lt"/>
              </a:rPr>
              <a:t>tyd</a:t>
            </a:r>
            <a:r>
              <a:rPr lang="en-GB" sz="3600" i="1" dirty="0">
                <a:solidFill>
                  <a:schemeClr val="dk1"/>
                </a:solidFill>
                <a:latin typeface="Century Gothic"/>
                <a:ea typeface="+mn-lt"/>
                <a:cs typeface="+mn-lt"/>
              </a:rPr>
              <a:t> lank </a:t>
            </a:r>
            <a:r>
              <a:rPr lang="en-GB" sz="3600" i="1" dirty="0" err="1">
                <a:solidFill>
                  <a:schemeClr val="dk1"/>
                </a:solidFill>
                <a:latin typeface="Century Gothic"/>
                <a:ea typeface="+mn-lt"/>
                <a:cs typeface="+mn-lt"/>
              </a:rPr>
              <a:t>gevas</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na</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binne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gegaan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die hele nag </a:t>
            </a:r>
            <a:r>
              <a:rPr lang="en-GB" sz="3600" i="1" dirty="0" err="1">
                <a:solidFill>
                  <a:schemeClr val="dk1"/>
                </a:solidFill>
                <a:latin typeface="Century Gothic"/>
                <a:ea typeface="+mn-lt"/>
                <a:cs typeface="+mn-lt"/>
              </a:rPr>
              <a:t>deur</a:t>
            </a:r>
            <a:r>
              <a:rPr lang="en-GB" sz="3600" i="1" dirty="0">
                <a:solidFill>
                  <a:schemeClr val="dk1"/>
                </a:solidFill>
                <a:latin typeface="Century Gothic"/>
                <a:ea typeface="+mn-lt"/>
                <a:cs typeface="+mn-lt"/>
              </a:rPr>
              <a:t> op die </a:t>
            </a:r>
            <a:r>
              <a:rPr lang="en-GB" sz="3600" i="1" dirty="0" err="1">
                <a:solidFill>
                  <a:schemeClr val="dk1"/>
                </a:solidFill>
                <a:latin typeface="Century Gothic"/>
                <a:ea typeface="+mn-lt"/>
                <a:cs typeface="+mn-lt"/>
              </a:rPr>
              <a:t>grond</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gelê</a:t>
            </a:r>
            <a:r>
              <a:rPr lang="en-GB" sz="3600" i="1" dirty="0">
                <a:solidFill>
                  <a:schemeClr val="dk1"/>
                </a:solidFill>
                <a:latin typeface="Century Gothic"/>
                <a:ea typeface="+mn-lt"/>
                <a:cs typeface="+mn-lt"/>
              </a:rPr>
              <a:t>. </a:t>
            </a:r>
            <a:endParaRPr lang="en-US" sz="3600" i="1" dirty="0">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632345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681672"/>
            <a:ext cx="10738646" cy="370316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err="1">
                <a:solidFill>
                  <a:schemeClr val="dk1"/>
                </a:solidFill>
                <a:latin typeface="Century Gothic"/>
                <a:ea typeface="+mn-lt"/>
                <a:cs typeface="+mn-lt"/>
              </a:rPr>
              <a:t>Daarop</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kom</a:t>
            </a:r>
            <a:r>
              <a:rPr lang="en-GB" sz="3600" i="1" dirty="0">
                <a:solidFill>
                  <a:schemeClr val="dk1"/>
                </a:solidFill>
                <a:latin typeface="Century Gothic"/>
                <a:ea typeface="+mn-lt"/>
                <a:cs typeface="+mn-lt"/>
              </a:rPr>
              <a:t> die oudstes van sy huis na hom en wou hom van die grond laat opstaan, maar hy wou nie; ook het hy geen brood saam met hulle geëet nie. En op die sewende dag het die kind gesterwe; en die dienaars van Dawid was bevrees om hom te vertel dat die kind dood was, want </a:t>
            </a:r>
            <a:r>
              <a:rPr lang="en-GB" sz="3600" i="1" err="1">
                <a:solidFill>
                  <a:schemeClr val="dk1"/>
                </a:solidFill>
                <a:latin typeface="Century Gothic"/>
                <a:ea typeface="+mn-lt"/>
                <a:cs typeface="+mn-lt"/>
              </a:rPr>
              <a:t>hulle</a:t>
            </a:r>
            <a:r>
              <a:rPr lang="en-GB" sz="3600" i="1" dirty="0">
                <a:solidFill>
                  <a:schemeClr val="dk1"/>
                </a:solidFill>
                <a:latin typeface="Century Gothic"/>
                <a:ea typeface="+mn-lt"/>
                <a:cs typeface="+mn-lt"/>
              </a:rPr>
              <a:t> het </a:t>
            </a:r>
            <a:r>
              <a:rPr lang="en-GB" sz="3600" i="1" err="1">
                <a:solidFill>
                  <a:schemeClr val="dk1"/>
                </a:solidFill>
                <a:latin typeface="Century Gothic"/>
                <a:ea typeface="+mn-lt"/>
                <a:cs typeface="+mn-lt"/>
              </a:rPr>
              <a:t>gesê</a:t>
            </a:r>
            <a:r>
              <a:rPr lang="en-GB" sz="3600" i="1" dirty="0">
                <a:solidFill>
                  <a:schemeClr val="dk1"/>
                </a:solidFill>
                <a:latin typeface="Century Gothic"/>
                <a:ea typeface="+mn-lt"/>
                <a:cs typeface="+mn-lt"/>
              </a:rPr>
              <a:t>:</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9133316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681672"/>
            <a:ext cx="10738646" cy="370316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Kyk, toe die kind </a:t>
            </a:r>
            <a:r>
              <a:rPr lang="en-GB" sz="3600" i="1" dirty="0" err="1">
                <a:solidFill>
                  <a:schemeClr val="dk1"/>
                </a:solidFill>
                <a:latin typeface="Century Gothic"/>
                <a:ea typeface="+mn-lt"/>
                <a:cs typeface="+mn-lt"/>
              </a:rPr>
              <a:t>nog</a:t>
            </a:r>
            <a:r>
              <a:rPr lang="en-GB" sz="3600" i="1" dirty="0">
                <a:solidFill>
                  <a:schemeClr val="dk1"/>
                </a:solidFill>
                <a:latin typeface="Century Gothic"/>
                <a:ea typeface="+mn-lt"/>
                <a:cs typeface="+mn-lt"/>
              </a:rPr>
              <a:t> in die </a:t>
            </a:r>
            <a:r>
              <a:rPr lang="en-GB" sz="3600" i="1" dirty="0" err="1">
                <a:solidFill>
                  <a:schemeClr val="dk1"/>
                </a:solidFill>
                <a:latin typeface="Century Gothic"/>
                <a:ea typeface="+mn-lt"/>
                <a:cs typeface="+mn-lt"/>
              </a:rPr>
              <a:t>lewe</a:t>
            </a:r>
            <a:r>
              <a:rPr lang="en-GB" sz="3600" i="1" dirty="0">
                <a:solidFill>
                  <a:schemeClr val="dk1"/>
                </a:solidFill>
                <a:latin typeface="Century Gothic"/>
                <a:ea typeface="+mn-lt"/>
                <a:cs typeface="+mn-lt"/>
              </a:rPr>
              <a:t> was, het </a:t>
            </a:r>
            <a:r>
              <a:rPr lang="en-GB" sz="3600" i="1" dirty="0" err="1">
                <a:solidFill>
                  <a:schemeClr val="dk1"/>
                </a:solidFill>
                <a:latin typeface="Century Gothic"/>
                <a:ea typeface="+mn-lt"/>
                <a:cs typeface="+mn-lt"/>
              </a:rPr>
              <a:t>ons</a:t>
            </a:r>
            <a:r>
              <a:rPr lang="en-GB" sz="3600" i="1" dirty="0">
                <a:solidFill>
                  <a:schemeClr val="dk1"/>
                </a:solidFill>
                <a:latin typeface="Century Gothic"/>
                <a:ea typeface="+mn-lt"/>
                <a:cs typeface="+mn-lt"/>
              </a:rPr>
              <a:t> met </a:t>
            </a:r>
            <a:r>
              <a:rPr lang="en-GB" sz="3600" i="1" dirty="0" err="1">
                <a:solidFill>
                  <a:schemeClr val="dk1"/>
                </a:solidFill>
                <a:latin typeface="Century Gothic"/>
                <a:ea typeface="+mn-lt"/>
                <a:cs typeface="+mn-lt"/>
              </a:rPr>
              <a:t>hom</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gespreek</a:t>
            </a:r>
            <a:r>
              <a:rPr lang="en-GB" sz="3600" i="1" dirty="0">
                <a:solidFill>
                  <a:schemeClr val="dk1"/>
                </a:solidFill>
                <a:latin typeface="Century Gothic"/>
                <a:ea typeface="+mn-lt"/>
                <a:cs typeface="+mn-lt"/>
              </a:rPr>
              <a:t>, maar </a:t>
            </a:r>
            <a:r>
              <a:rPr lang="en-GB" sz="3600" i="1" dirty="0" err="1">
                <a:solidFill>
                  <a:schemeClr val="dk1"/>
                </a:solidFill>
                <a:latin typeface="Century Gothic"/>
                <a:ea typeface="+mn-lt"/>
                <a:cs typeface="+mn-lt"/>
              </a:rPr>
              <a:t>hy</a:t>
            </a:r>
            <a:r>
              <a:rPr lang="en-GB" sz="3600" i="1" dirty="0">
                <a:solidFill>
                  <a:schemeClr val="dk1"/>
                </a:solidFill>
                <a:latin typeface="Century Gothic"/>
                <a:ea typeface="+mn-lt"/>
                <a:cs typeface="+mn-lt"/>
              </a:rPr>
              <a:t> het </a:t>
            </a:r>
            <a:r>
              <a:rPr lang="en-GB" sz="3600" i="1" dirty="0" err="1">
                <a:solidFill>
                  <a:schemeClr val="dk1"/>
                </a:solidFill>
                <a:latin typeface="Century Gothic"/>
                <a:ea typeface="+mn-lt"/>
                <a:cs typeface="+mn-lt"/>
              </a:rPr>
              <a:t>nie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na</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ons</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geluister</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nie</a:t>
            </a:r>
            <a:r>
              <a:rPr lang="en-GB" sz="3600" i="1" dirty="0">
                <a:solidFill>
                  <a:schemeClr val="dk1"/>
                </a:solidFill>
                <a:latin typeface="Century Gothic"/>
                <a:ea typeface="+mn-lt"/>
                <a:cs typeface="+mn-lt"/>
              </a:rPr>
              <a:t>. Hoe </a:t>
            </a:r>
            <a:r>
              <a:rPr lang="en-GB" sz="3600" i="1" dirty="0" err="1">
                <a:solidFill>
                  <a:schemeClr val="dk1"/>
                </a:solidFill>
                <a:latin typeface="Century Gothic"/>
                <a:ea typeface="+mn-lt"/>
                <a:cs typeface="+mn-lt"/>
              </a:rPr>
              <a:t>kan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ons</a:t>
            </a:r>
            <a:r>
              <a:rPr lang="en-GB" sz="3600" i="1" dirty="0">
                <a:solidFill>
                  <a:schemeClr val="dk1"/>
                </a:solidFill>
                <a:latin typeface="Century Gothic"/>
                <a:ea typeface="+mn-lt"/>
                <a:cs typeface="+mn-lt"/>
              </a:rPr>
              <a:t> dan </a:t>
            </a:r>
            <a:r>
              <a:rPr lang="en-GB" sz="3600" i="1" dirty="0" err="1">
                <a:solidFill>
                  <a:schemeClr val="dk1"/>
                </a:solidFill>
                <a:latin typeface="Century Gothic"/>
                <a:ea typeface="+mn-lt"/>
                <a:cs typeface="+mn-lt"/>
              </a:rPr>
              <a:t>vir</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hom</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sê</a:t>
            </a:r>
            <a:r>
              <a:rPr lang="en-GB" sz="3600" i="1" dirty="0">
                <a:solidFill>
                  <a:schemeClr val="dk1"/>
                </a:solidFill>
                <a:latin typeface="Century Gothic"/>
                <a:ea typeface="+mn-lt"/>
                <a:cs typeface="+mn-lt"/>
              </a:rPr>
              <a:t>: Die kind is </a:t>
            </a:r>
            <a:r>
              <a:rPr lang="en-GB" sz="3600" i="1" dirty="0" err="1">
                <a:solidFill>
                  <a:schemeClr val="dk1"/>
                </a:solidFill>
                <a:latin typeface="Century Gothic"/>
                <a:ea typeface="+mn-lt"/>
                <a:cs typeface="+mn-lt"/>
              </a:rPr>
              <a:t>dood</a:t>
            </a:r>
            <a:r>
              <a:rPr lang="en-GB" sz="3600" i="1" dirty="0">
                <a:solidFill>
                  <a:schemeClr val="dk1"/>
                </a:solidFill>
                <a:latin typeface="Century Gothic"/>
                <a:ea typeface="+mn-lt"/>
                <a:cs typeface="+mn-lt"/>
              </a:rPr>
              <a:t>! - </a:t>
            </a:r>
            <a:r>
              <a:rPr lang="en-GB" sz="3600" i="1" dirty="0" err="1">
                <a:solidFill>
                  <a:schemeClr val="dk1"/>
                </a:solidFill>
                <a:latin typeface="Century Gothic"/>
                <a:ea typeface="+mn-lt"/>
                <a:cs typeface="+mn-lt"/>
              </a:rPr>
              <a:t>hy</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kan</a:t>
            </a:r>
            <a:r>
              <a:rPr lang="en-GB" sz="3600" i="1" dirty="0">
                <a:solidFill>
                  <a:schemeClr val="dk1"/>
                </a:solidFill>
                <a:latin typeface="Century Gothic"/>
                <a:ea typeface="+mn-lt"/>
                <a:cs typeface="+mn-lt"/>
              </a:rPr>
              <a:t> ‘n </a:t>
            </a:r>
            <a:r>
              <a:rPr lang="en-GB" sz="3600" i="1" dirty="0" err="1">
                <a:solidFill>
                  <a:schemeClr val="dk1"/>
                </a:solidFill>
                <a:latin typeface="Century Gothic"/>
                <a:ea typeface="+mn-lt"/>
                <a:cs typeface="+mn-lt"/>
              </a:rPr>
              <a:t>verkeerde</a:t>
            </a:r>
            <a:r>
              <a:rPr lang="en-GB" sz="3600" i="1" dirty="0">
                <a:solidFill>
                  <a:schemeClr val="dk1"/>
                </a:solidFill>
                <a:latin typeface="Century Gothic"/>
                <a:ea typeface="+mn-lt"/>
                <a:cs typeface="+mn-lt"/>
              </a:rPr>
              <a:t> ding </a:t>
            </a:r>
            <a:r>
              <a:rPr lang="en-GB" sz="3600" i="1" dirty="0" err="1">
                <a:solidFill>
                  <a:schemeClr val="dk1"/>
                </a:solidFill>
                <a:latin typeface="Century Gothic"/>
                <a:ea typeface="+mn-lt"/>
                <a:cs typeface="+mn-lt"/>
              </a:rPr>
              <a:t>doen</a:t>
            </a:r>
            <a:r>
              <a:rPr lang="en-GB" sz="3600" i="1" dirty="0">
                <a:solidFill>
                  <a:schemeClr val="dk1"/>
                </a:solidFill>
                <a:latin typeface="Century Gothic"/>
                <a:ea typeface="+mn-lt"/>
                <a:cs typeface="+mn-lt"/>
              </a:rPr>
              <a:t>. Maar toe Dawid </a:t>
            </a:r>
            <a:r>
              <a:rPr lang="en-GB" sz="3600" i="1" dirty="0" err="1">
                <a:solidFill>
                  <a:schemeClr val="dk1"/>
                </a:solidFill>
                <a:latin typeface="Century Gothic"/>
                <a:ea typeface="+mn-lt"/>
                <a:cs typeface="+mn-lt"/>
              </a:rPr>
              <a:t>sien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dat</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sy</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dienaars</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onder</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mekaar</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fluister</a:t>
            </a:r>
            <a:r>
              <a:rPr lang="en-GB" sz="3600" i="1" dirty="0">
                <a:solidFill>
                  <a:schemeClr val="dk1"/>
                </a:solidFill>
                <a:latin typeface="Century Gothic"/>
                <a:ea typeface="+mn-lt"/>
                <a:cs typeface="+mn-lt"/>
              </a:rPr>
              <a:t>, het Dawid </a:t>
            </a:r>
            <a:r>
              <a:rPr lang="en-GB" sz="3600" i="1" dirty="0" err="1">
                <a:solidFill>
                  <a:schemeClr val="dk1"/>
                </a:solidFill>
                <a:latin typeface="Century Gothic"/>
                <a:ea typeface="+mn-lt"/>
                <a:cs typeface="+mn-lt"/>
              </a:rPr>
              <a:t>gemerk</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dat</a:t>
            </a:r>
            <a:r>
              <a:rPr lang="en-GB" sz="3600" i="1" dirty="0">
                <a:solidFill>
                  <a:schemeClr val="dk1"/>
                </a:solidFill>
                <a:latin typeface="Century Gothic"/>
                <a:ea typeface="+mn-lt"/>
                <a:cs typeface="+mn-lt"/>
              </a:rPr>
              <a:t> die kind </a:t>
            </a:r>
            <a:r>
              <a:rPr lang="en-GB" sz="3600" i="1" dirty="0" err="1">
                <a:solidFill>
                  <a:schemeClr val="dk1"/>
                </a:solidFill>
                <a:latin typeface="Century Gothic"/>
                <a:ea typeface="+mn-lt"/>
                <a:cs typeface="+mn-lt"/>
              </a:rPr>
              <a:t>dood</a:t>
            </a:r>
            <a:r>
              <a:rPr lang="en-GB" sz="3600" i="1" dirty="0">
                <a:solidFill>
                  <a:schemeClr val="dk1"/>
                </a:solidFill>
                <a:latin typeface="Century Gothic"/>
                <a:ea typeface="+mn-lt"/>
                <a:cs typeface="+mn-lt"/>
              </a:rPr>
              <a:t> was. En Dawid </a:t>
            </a:r>
            <a:r>
              <a:rPr lang="en-GB" sz="3600" i="1" dirty="0" err="1">
                <a:solidFill>
                  <a:schemeClr val="dk1"/>
                </a:solidFill>
                <a:latin typeface="Century Gothic"/>
                <a:ea typeface="+mn-lt"/>
                <a:cs typeface="+mn-lt"/>
              </a:rPr>
              <a:t>sê</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aan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sy</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dienaars</a:t>
            </a:r>
            <a:r>
              <a:rPr lang="en-GB" sz="3600" i="1" dirty="0">
                <a:solidFill>
                  <a:schemeClr val="dk1"/>
                </a:solidFill>
                <a:latin typeface="Century Gothic"/>
                <a:ea typeface="+mn-lt"/>
                <a:cs typeface="+mn-lt"/>
              </a:rPr>
              <a:t>: Is die kind </a:t>
            </a:r>
            <a:r>
              <a:rPr lang="en-GB" sz="3600" i="1" dirty="0" err="1">
                <a:solidFill>
                  <a:schemeClr val="dk1"/>
                </a:solidFill>
                <a:latin typeface="Century Gothic"/>
                <a:ea typeface="+mn-lt"/>
                <a:cs typeface="+mn-lt"/>
              </a:rPr>
              <a:t>dood</a:t>
            </a:r>
            <a:r>
              <a:rPr lang="en-GB" sz="3600" i="1" dirty="0">
                <a:solidFill>
                  <a:schemeClr val="dk1"/>
                </a:solidFill>
                <a:latin typeface="Century Gothic"/>
                <a:ea typeface="+mn-lt"/>
                <a:cs typeface="+mn-lt"/>
              </a:rPr>
              <a:t>? En </a:t>
            </a:r>
            <a:r>
              <a:rPr lang="en-GB" sz="3600" i="1" dirty="0" err="1">
                <a:solidFill>
                  <a:schemeClr val="dk1"/>
                </a:solidFill>
                <a:latin typeface="Century Gothic"/>
                <a:ea typeface="+mn-lt"/>
                <a:cs typeface="+mn-lt"/>
              </a:rPr>
              <a:t>hulle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antwoord</a:t>
            </a:r>
            <a:r>
              <a:rPr lang="en-GB" sz="3600" i="1" dirty="0">
                <a:solidFill>
                  <a:schemeClr val="dk1"/>
                </a:solidFill>
                <a:latin typeface="Century Gothic"/>
                <a:ea typeface="+mn-lt"/>
                <a:cs typeface="+mn-lt"/>
              </a:rPr>
              <a:t>: Hy is </a:t>
            </a:r>
            <a:r>
              <a:rPr lang="en-GB" sz="3600" i="1" dirty="0" err="1">
                <a:solidFill>
                  <a:schemeClr val="dk1"/>
                </a:solidFill>
                <a:latin typeface="Century Gothic"/>
                <a:ea typeface="+mn-lt"/>
                <a:cs typeface="+mn-lt"/>
              </a:rPr>
              <a:t>dood</a:t>
            </a:r>
            <a:r>
              <a:rPr lang="en-GB" sz="3600" i="1" dirty="0">
                <a:solidFill>
                  <a:schemeClr val="dk1"/>
                </a:solidFill>
                <a:latin typeface="Century Gothic"/>
                <a:ea typeface="+mn-lt"/>
                <a:cs typeface="+mn-lt"/>
              </a:rPr>
              <a:t>.</a:t>
            </a:r>
            <a:endParaRPr lang="en-US" sz="3600" i="1" dirty="0">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2342465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165644"/>
            <a:ext cx="10738646" cy="321919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Toe het Dawid van die grond opgestaan en hom gewas en gesalf en ander klere aangetrek en in die huis van die HERE </a:t>
            </a:r>
            <a:r>
              <a:rPr lang="en-GB" sz="3600" i="1" err="1">
                <a:solidFill>
                  <a:schemeClr val="dk1"/>
                </a:solidFill>
                <a:latin typeface="Century Gothic"/>
                <a:ea typeface="+mn-lt"/>
                <a:cs typeface="+mn-lt"/>
              </a:rPr>
              <a:t>gegaan</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aanbid</a:t>
            </a:r>
            <a:r>
              <a:rPr lang="en-GB" sz="3600" i="1" dirty="0">
                <a:solidFill>
                  <a:schemeClr val="dk1"/>
                </a:solidFill>
                <a:latin typeface="Century Gothic"/>
                <a:ea typeface="+mn-lt"/>
                <a:cs typeface="+mn-lt"/>
              </a:rPr>
              <a:t>.’ (</a:t>
            </a:r>
            <a:r>
              <a:rPr lang="en-GB" sz="3600" b="1" i="1" dirty="0">
                <a:solidFill>
                  <a:schemeClr val="dk1"/>
                </a:solidFill>
                <a:latin typeface="Century Gothic"/>
                <a:ea typeface="+mn-lt"/>
                <a:cs typeface="+mn-lt"/>
              </a:rPr>
              <a:t>2 Sam 12:1-20</a:t>
            </a:r>
            <a:r>
              <a:rPr lang="en-GB" sz="3600" i="1" dirty="0">
                <a:solidFill>
                  <a:schemeClr val="dk1"/>
                </a:solidFill>
                <a:latin typeface="Century Gothic"/>
                <a:ea typeface="+mn-lt"/>
                <a:cs typeface="+mn-lt"/>
              </a:rPr>
              <a:t>)</a:t>
            </a:r>
            <a:endParaRPr lang="en-US" sz="3600" i="1" dirty="0">
              <a:solidFill>
                <a:schemeClr val="dk1"/>
              </a:solidFill>
              <a:latin typeface="Century Gothic"/>
              <a:ea typeface="+mn-lt"/>
              <a:cs typeface="+mn-lt"/>
            </a:endParaRPr>
          </a:p>
          <a:p>
            <a:pPr marL="0" indent="0" algn="just">
              <a:spcBef>
                <a:spcPts val="1400"/>
              </a:spcBef>
              <a:buNone/>
            </a:pPr>
            <a:br>
              <a:rPr lang="en-US" sz="3600" i="1" dirty="0">
                <a:latin typeface="Century Gothic"/>
              </a:rPr>
            </a:br>
            <a:endParaRPr lang="en-US" sz="3600" i="1" dirty="0">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8359140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453968"/>
            <a:ext cx="10738646" cy="293086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‘Vir die </a:t>
            </a:r>
            <a:r>
              <a:rPr lang="en-GB" sz="3600" i="1" dirty="0" err="1">
                <a:solidFill>
                  <a:schemeClr val="dk1"/>
                </a:solidFill>
                <a:latin typeface="Century Gothic"/>
                <a:ea typeface="+mn-lt"/>
                <a:cs typeface="+mn-lt"/>
              </a:rPr>
              <a:t>musiekleier</a:t>
            </a:r>
            <a:r>
              <a:rPr lang="en-GB" sz="3600" i="1" dirty="0">
                <a:solidFill>
                  <a:schemeClr val="dk1"/>
                </a:solidFill>
                <a:latin typeface="Century Gothic"/>
                <a:ea typeface="+mn-lt"/>
                <a:cs typeface="+mn-lt"/>
              </a:rPr>
              <a:t>. ‘n Psalm van Dawid, toe die </a:t>
            </a:r>
            <a:r>
              <a:rPr lang="en-GB" sz="3600" i="1" dirty="0" err="1">
                <a:solidFill>
                  <a:schemeClr val="dk1"/>
                </a:solidFill>
                <a:latin typeface="Century Gothic"/>
                <a:ea typeface="+mn-lt"/>
                <a:cs typeface="+mn-lt"/>
              </a:rPr>
              <a:t>profeet</a:t>
            </a:r>
            <a:r>
              <a:rPr lang="en-GB" sz="3600" i="1" dirty="0">
                <a:solidFill>
                  <a:schemeClr val="dk1"/>
                </a:solidFill>
                <a:latin typeface="Century Gothic"/>
                <a:ea typeface="+mn-lt"/>
                <a:cs typeface="+mn-lt"/>
              </a:rPr>
              <a:t> Natan </a:t>
            </a:r>
            <a:r>
              <a:rPr lang="en-GB" sz="3600" i="1" dirty="0" err="1">
                <a:solidFill>
                  <a:schemeClr val="dk1"/>
                </a:solidFill>
                <a:latin typeface="Century Gothic"/>
                <a:ea typeface="+mn-lt"/>
                <a:cs typeface="+mn-lt"/>
              </a:rPr>
              <a:t>na</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hom</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gekom</a:t>
            </a:r>
            <a:r>
              <a:rPr lang="en-GB" sz="3600" i="1" dirty="0">
                <a:solidFill>
                  <a:schemeClr val="dk1"/>
                </a:solidFill>
                <a:latin typeface="Century Gothic"/>
                <a:ea typeface="+mn-lt"/>
                <a:cs typeface="+mn-lt"/>
              </a:rPr>
              <a:t> het, </a:t>
            </a:r>
            <a:r>
              <a:rPr lang="en-GB" sz="3600" i="1" dirty="0" err="1">
                <a:solidFill>
                  <a:schemeClr val="dk1"/>
                </a:solidFill>
                <a:latin typeface="Century Gothic"/>
                <a:ea typeface="+mn-lt"/>
                <a:cs typeface="+mn-lt"/>
              </a:rPr>
              <a:t>nadat</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hy</a:t>
            </a:r>
            <a:r>
              <a:rPr lang="en-GB" sz="3600" i="1" dirty="0">
                <a:solidFill>
                  <a:schemeClr val="dk1"/>
                </a:solidFill>
                <a:latin typeface="Century Gothic"/>
                <a:ea typeface="+mn-lt"/>
                <a:cs typeface="+mn-lt"/>
              </a:rPr>
              <a:t> by </a:t>
            </a:r>
            <a:r>
              <a:rPr lang="en-GB" sz="3600" i="1" dirty="0" err="1">
                <a:solidFill>
                  <a:schemeClr val="dk1"/>
                </a:solidFill>
                <a:latin typeface="Century Gothic"/>
                <a:ea typeface="+mn-lt"/>
                <a:cs typeface="+mn-lt"/>
              </a:rPr>
              <a:t>Bátseba</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ingegaan</a:t>
            </a:r>
            <a:r>
              <a:rPr lang="en-GB" sz="3600" i="1" dirty="0">
                <a:solidFill>
                  <a:schemeClr val="dk1"/>
                </a:solidFill>
                <a:latin typeface="Century Gothic"/>
                <a:ea typeface="+mn-lt"/>
                <a:cs typeface="+mn-lt"/>
              </a:rPr>
              <a:t> het.</a:t>
            </a:r>
            <a:r>
              <a:rPr lang="en-GB" sz="3600" i="1" dirty="0">
                <a:solidFill>
                  <a:srgbClr val="000000"/>
                </a:solidFill>
                <a:latin typeface="Century Gothic"/>
                <a:ea typeface="+mn-lt"/>
                <a:cs typeface="+mn-lt"/>
              </a:rPr>
              <a:t> </a:t>
            </a:r>
            <a:endParaRPr lang="en-US" sz="3600" i="1" dirty="0">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8149394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093563"/>
            <a:ext cx="10738646" cy="329127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Wees my </a:t>
            </a:r>
            <a:r>
              <a:rPr lang="en-GB" sz="3600" i="1" err="1">
                <a:solidFill>
                  <a:schemeClr val="dk1"/>
                </a:solidFill>
                <a:latin typeface="Century Gothic"/>
                <a:ea typeface="+mn-lt"/>
                <a:cs typeface="+mn-lt"/>
              </a:rPr>
              <a:t>genadig</a:t>
            </a:r>
            <a:r>
              <a:rPr lang="en-GB" sz="3600" i="1" dirty="0">
                <a:solidFill>
                  <a:schemeClr val="dk1"/>
                </a:solidFill>
                <a:latin typeface="Century Gothic"/>
                <a:ea typeface="+mn-lt"/>
                <a:cs typeface="+mn-lt"/>
              </a:rPr>
              <a:t>, o God, </a:t>
            </a:r>
            <a:r>
              <a:rPr lang="en-GB" sz="3600" i="1" err="1">
                <a:solidFill>
                  <a:schemeClr val="dk1"/>
                </a:solidFill>
                <a:latin typeface="Century Gothic"/>
                <a:ea typeface="+mn-lt"/>
                <a:cs typeface="+mn-lt"/>
              </a:rPr>
              <a:t>na</a:t>
            </a:r>
            <a:r>
              <a:rPr lang="en-GB" sz="3600" i="1" dirty="0">
                <a:solidFill>
                  <a:schemeClr val="dk1"/>
                </a:solidFill>
                <a:latin typeface="Century Gothic"/>
                <a:ea typeface="+mn-lt"/>
                <a:cs typeface="+mn-lt"/>
              </a:rPr>
              <a:t> u </a:t>
            </a:r>
            <a:r>
              <a:rPr lang="en-GB" sz="3600" i="1" err="1">
                <a:solidFill>
                  <a:schemeClr val="dk1"/>
                </a:solidFill>
                <a:latin typeface="Century Gothic"/>
                <a:ea typeface="+mn-lt"/>
                <a:cs typeface="+mn-lt"/>
              </a:rPr>
              <a:t>goedertierenheid</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delg</a:t>
            </a:r>
            <a:r>
              <a:rPr lang="en-GB" sz="3600" i="1" dirty="0">
                <a:solidFill>
                  <a:schemeClr val="dk1"/>
                </a:solidFill>
                <a:latin typeface="Century Gothic"/>
                <a:ea typeface="+mn-lt"/>
                <a:cs typeface="+mn-lt"/>
              </a:rPr>
              <a:t> my </a:t>
            </a:r>
            <a:r>
              <a:rPr lang="en-GB" sz="3600" i="1" err="1">
                <a:solidFill>
                  <a:schemeClr val="dk1"/>
                </a:solidFill>
                <a:latin typeface="Century Gothic"/>
                <a:ea typeface="+mn-lt"/>
                <a:cs typeface="+mn-lt"/>
              </a:rPr>
              <a:t>oortredinge</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uit</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na</a:t>
            </a:r>
            <a:r>
              <a:rPr lang="en-GB" sz="3600" i="1" dirty="0">
                <a:solidFill>
                  <a:schemeClr val="dk1"/>
                </a:solidFill>
                <a:latin typeface="Century Gothic"/>
                <a:ea typeface="+mn-lt"/>
                <a:cs typeface="+mn-lt"/>
              </a:rPr>
              <a:t> die </a:t>
            </a:r>
            <a:r>
              <a:rPr lang="en-GB" sz="3600" i="1" err="1">
                <a:solidFill>
                  <a:schemeClr val="dk1"/>
                </a:solidFill>
                <a:latin typeface="Century Gothic"/>
                <a:ea typeface="+mn-lt"/>
                <a:cs typeface="+mn-lt"/>
              </a:rPr>
              <a:t>grootheid</a:t>
            </a:r>
            <a:r>
              <a:rPr lang="en-GB" sz="3600" i="1" dirty="0">
                <a:solidFill>
                  <a:schemeClr val="dk1"/>
                </a:solidFill>
                <a:latin typeface="Century Gothic"/>
                <a:ea typeface="+mn-lt"/>
                <a:cs typeface="+mn-lt"/>
              </a:rPr>
              <a:t> van u </a:t>
            </a:r>
            <a:r>
              <a:rPr lang="en-GB" sz="3600" i="1" err="1">
                <a:solidFill>
                  <a:schemeClr val="dk1"/>
                </a:solidFill>
                <a:latin typeface="Century Gothic"/>
                <a:ea typeface="+mn-lt"/>
                <a:cs typeface="+mn-lt"/>
              </a:rPr>
              <a:t>barmhartigheid</a:t>
            </a:r>
            <a:r>
              <a:rPr lang="en-GB" sz="3600" i="1" dirty="0">
                <a:solidFill>
                  <a:schemeClr val="dk1"/>
                </a:solidFill>
                <a:latin typeface="Century Gothic"/>
                <a:ea typeface="+mn-lt"/>
                <a:cs typeface="+mn-lt"/>
              </a:rPr>
              <a:t>. Was my </a:t>
            </a:r>
            <a:r>
              <a:rPr lang="en-GB" sz="3600" i="1" err="1">
                <a:solidFill>
                  <a:schemeClr val="dk1"/>
                </a:solidFill>
                <a:latin typeface="Century Gothic"/>
                <a:ea typeface="+mn-lt"/>
                <a:cs typeface="+mn-lt"/>
              </a:rPr>
              <a:t>heeltemal</a:t>
            </a:r>
            <a:r>
              <a:rPr lang="en-GB" sz="3600" i="1" dirty="0">
                <a:solidFill>
                  <a:schemeClr val="dk1"/>
                </a:solidFill>
                <a:latin typeface="Century Gothic"/>
                <a:ea typeface="+mn-lt"/>
                <a:cs typeface="+mn-lt"/>
              </a:rPr>
              <a:t> van my </a:t>
            </a:r>
            <a:r>
              <a:rPr lang="en-GB" sz="3600" i="1" err="1">
                <a:solidFill>
                  <a:schemeClr val="dk1"/>
                </a:solidFill>
                <a:latin typeface="Century Gothic"/>
                <a:ea typeface="+mn-lt"/>
                <a:cs typeface="+mn-lt"/>
              </a:rPr>
              <a:t>ongeregtigheid</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reinig</a:t>
            </a:r>
            <a:r>
              <a:rPr lang="en-GB" sz="3600" i="1" dirty="0">
                <a:solidFill>
                  <a:schemeClr val="dk1"/>
                </a:solidFill>
                <a:latin typeface="Century Gothic"/>
                <a:ea typeface="+mn-lt"/>
                <a:cs typeface="+mn-lt"/>
              </a:rPr>
              <a:t> my van my sonde. Want </a:t>
            </a:r>
            <a:r>
              <a:rPr lang="en-GB" sz="3600" i="1" err="1">
                <a:solidFill>
                  <a:schemeClr val="dk1"/>
                </a:solidFill>
                <a:latin typeface="Century Gothic"/>
                <a:ea typeface="+mn-lt"/>
                <a:cs typeface="+mn-lt"/>
              </a:rPr>
              <a:t>ék</a:t>
            </a:r>
            <a:r>
              <a:rPr lang="en-GB" sz="3600" i="1" dirty="0">
                <a:solidFill>
                  <a:schemeClr val="dk1"/>
                </a:solidFill>
                <a:latin typeface="Century Gothic"/>
                <a:ea typeface="+mn-lt"/>
                <a:cs typeface="+mn-lt"/>
              </a:rPr>
              <a:t> ken my </a:t>
            </a:r>
            <a:r>
              <a:rPr lang="en-GB" sz="3600" i="1" err="1">
                <a:solidFill>
                  <a:schemeClr val="dk1"/>
                </a:solidFill>
                <a:latin typeface="Century Gothic"/>
                <a:ea typeface="+mn-lt"/>
                <a:cs typeface="+mn-lt"/>
              </a:rPr>
              <a:t>oortredinge</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en</a:t>
            </a:r>
            <a:r>
              <a:rPr lang="en-GB" sz="3600" i="1" dirty="0">
                <a:solidFill>
                  <a:schemeClr val="dk1"/>
                </a:solidFill>
                <a:latin typeface="Century Gothic"/>
                <a:ea typeface="+mn-lt"/>
                <a:cs typeface="+mn-lt"/>
              </a:rPr>
              <a:t> my sonde is </a:t>
            </a:r>
            <a:r>
              <a:rPr lang="en-GB" sz="3600" i="1" err="1">
                <a:solidFill>
                  <a:schemeClr val="dk1"/>
                </a:solidFill>
                <a:latin typeface="Century Gothic"/>
                <a:ea typeface="+mn-lt"/>
                <a:cs typeface="+mn-lt"/>
              </a:rPr>
              <a:t>altyddeur</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voor</a:t>
            </a:r>
            <a:r>
              <a:rPr lang="en-GB" sz="3600" i="1" dirty="0">
                <a:solidFill>
                  <a:schemeClr val="dk1"/>
                </a:solidFill>
                <a:latin typeface="Century Gothic"/>
                <a:ea typeface="+mn-lt"/>
                <a:cs typeface="+mn-lt"/>
              </a:rPr>
              <a:t> my.</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7708801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598130"/>
            <a:ext cx="10738646" cy="278670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Teen U </a:t>
            </a:r>
            <a:r>
              <a:rPr lang="en-GB" sz="3600" i="1" dirty="0" err="1">
                <a:solidFill>
                  <a:schemeClr val="dk1"/>
                </a:solidFill>
                <a:latin typeface="Century Gothic"/>
                <a:ea typeface="+mn-lt"/>
                <a:cs typeface="+mn-lt"/>
              </a:rPr>
              <a:t>alleen</a:t>
            </a:r>
            <a:r>
              <a:rPr lang="en-GB" sz="3600" i="1" dirty="0">
                <a:solidFill>
                  <a:schemeClr val="dk1"/>
                </a:solidFill>
                <a:latin typeface="Century Gothic"/>
                <a:ea typeface="+mn-lt"/>
                <a:cs typeface="+mn-lt"/>
              </a:rPr>
              <a:t> het ek </a:t>
            </a:r>
            <a:r>
              <a:rPr lang="en-GB" sz="3600" i="1" dirty="0" err="1">
                <a:solidFill>
                  <a:schemeClr val="dk1"/>
                </a:solidFill>
                <a:latin typeface="Century Gothic"/>
                <a:ea typeface="+mn-lt"/>
                <a:cs typeface="+mn-lt"/>
              </a:rPr>
              <a:t>gesondig</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gedoen</a:t>
            </a:r>
            <a:r>
              <a:rPr lang="en-GB" sz="3600" i="1" dirty="0">
                <a:solidFill>
                  <a:schemeClr val="dk1"/>
                </a:solidFill>
                <a:latin typeface="Century Gothic"/>
                <a:ea typeface="+mn-lt"/>
                <a:cs typeface="+mn-lt"/>
              </a:rPr>
              <a:t> wat </a:t>
            </a:r>
            <a:r>
              <a:rPr lang="en-GB" sz="3600" i="1" dirty="0" err="1">
                <a:solidFill>
                  <a:schemeClr val="dk1"/>
                </a:solidFill>
                <a:latin typeface="Century Gothic"/>
                <a:ea typeface="+mn-lt"/>
                <a:cs typeface="+mn-lt"/>
              </a:rPr>
              <a:t>verkeerd</a:t>
            </a:r>
            <a:r>
              <a:rPr lang="en-GB" sz="3600" i="1" dirty="0">
                <a:solidFill>
                  <a:schemeClr val="dk1"/>
                </a:solidFill>
                <a:latin typeface="Century Gothic"/>
                <a:ea typeface="+mn-lt"/>
                <a:cs typeface="+mn-lt"/>
              </a:rPr>
              <a:t> is in u </a:t>
            </a:r>
            <a:r>
              <a:rPr lang="en-GB" sz="3600" i="1" dirty="0" err="1">
                <a:solidFill>
                  <a:schemeClr val="dk1"/>
                </a:solidFill>
                <a:latin typeface="Century Gothic"/>
                <a:ea typeface="+mn-lt"/>
                <a:cs typeface="+mn-lt"/>
              </a:rPr>
              <a:t>oë</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sodat</a:t>
            </a:r>
            <a:r>
              <a:rPr lang="en-GB" sz="3600" i="1" dirty="0">
                <a:solidFill>
                  <a:schemeClr val="dk1"/>
                </a:solidFill>
                <a:latin typeface="Century Gothic"/>
                <a:ea typeface="+mn-lt"/>
                <a:cs typeface="+mn-lt"/>
              </a:rPr>
              <a:t> U </a:t>
            </a:r>
            <a:r>
              <a:rPr lang="en-GB" sz="3600" i="1" dirty="0" err="1">
                <a:solidFill>
                  <a:schemeClr val="dk1"/>
                </a:solidFill>
                <a:latin typeface="Century Gothic"/>
                <a:ea typeface="+mn-lt"/>
                <a:cs typeface="+mn-lt"/>
              </a:rPr>
              <a:t>regverdig</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kan</a:t>
            </a:r>
            <a:r>
              <a:rPr lang="en-GB" sz="3600" i="1" dirty="0">
                <a:solidFill>
                  <a:schemeClr val="dk1"/>
                </a:solidFill>
                <a:latin typeface="Century Gothic"/>
                <a:ea typeface="+mn-lt"/>
                <a:cs typeface="+mn-lt"/>
              </a:rPr>
              <a:t> wees as U </a:t>
            </a:r>
            <a:r>
              <a:rPr lang="en-GB" sz="3600" i="1" dirty="0" err="1">
                <a:solidFill>
                  <a:schemeClr val="dk1"/>
                </a:solidFill>
                <a:latin typeface="Century Gothic"/>
                <a:ea typeface="+mn-lt"/>
                <a:cs typeface="+mn-lt"/>
              </a:rPr>
              <a:t>spreek</a:t>
            </a:r>
            <a:r>
              <a:rPr lang="en-GB" sz="3600" i="1" dirty="0">
                <a:solidFill>
                  <a:schemeClr val="dk1"/>
                </a:solidFill>
                <a:latin typeface="Century Gothic"/>
                <a:ea typeface="+mn-lt"/>
                <a:cs typeface="+mn-lt"/>
              </a:rPr>
              <a:t>, rein as U </a:t>
            </a:r>
            <a:r>
              <a:rPr lang="en-GB" sz="3600" i="1" dirty="0" err="1">
                <a:solidFill>
                  <a:schemeClr val="dk1"/>
                </a:solidFill>
                <a:latin typeface="Century Gothic"/>
                <a:ea typeface="+mn-lt"/>
                <a:cs typeface="+mn-lt"/>
              </a:rPr>
              <a:t>gerig</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hou</a:t>
            </a:r>
            <a:r>
              <a:rPr lang="en-GB" sz="3600" i="1" dirty="0">
                <a:solidFill>
                  <a:schemeClr val="dk1"/>
                </a:solidFill>
                <a:latin typeface="Century Gothic"/>
                <a:ea typeface="+mn-lt"/>
                <a:cs typeface="+mn-lt"/>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0927894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908212"/>
            <a:ext cx="10738646" cy="347662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Kyk, in </a:t>
            </a:r>
            <a:r>
              <a:rPr lang="en-GB" sz="3600" i="1" dirty="0" err="1">
                <a:solidFill>
                  <a:schemeClr val="dk1"/>
                </a:solidFill>
                <a:latin typeface="Century Gothic"/>
                <a:ea typeface="+mn-lt"/>
                <a:cs typeface="+mn-lt"/>
              </a:rPr>
              <a:t>ongeregtigheid</a:t>
            </a:r>
            <a:r>
              <a:rPr lang="en-GB" sz="3600" i="1" dirty="0">
                <a:solidFill>
                  <a:schemeClr val="dk1"/>
                </a:solidFill>
                <a:latin typeface="Century Gothic"/>
                <a:ea typeface="+mn-lt"/>
                <a:cs typeface="+mn-lt"/>
              </a:rPr>
              <a:t> is ek </a:t>
            </a:r>
            <a:r>
              <a:rPr lang="en-GB" sz="3600" i="1" dirty="0" err="1">
                <a:solidFill>
                  <a:schemeClr val="dk1"/>
                </a:solidFill>
                <a:latin typeface="Century Gothic"/>
                <a:ea typeface="+mn-lt"/>
                <a:cs typeface="+mn-lt"/>
              </a:rPr>
              <a:t>gebore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in sonde het my </a:t>
            </a:r>
            <a:r>
              <a:rPr lang="en-GB" sz="3600" i="1" dirty="0" err="1">
                <a:solidFill>
                  <a:schemeClr val="dk1"/>
                </a:solidFill>
                <a:latin typeface="Century Gothic"/>
                <a:ea typeface="+mn-lt"/>
                <a:cs typeface="+mn-lt"/>
              </a:rPr>
              <a:t>moeder</a:t>
            </a:r>
            <a:r>
              <a:rPr lang="en-GB" sz="3600" i="1" dirty="0">
                <a:solidFill>
                  <a:schemeClr val="dk1"/>
                </a:solidFill>
                <a:latin typeface="Century Gothic"/>
                <a:ea typeface="+mn-lt"/>
                <a:cs typeface="+mn-lt"/>
              </a:rPr>
              <a:t> my </a:t>
            </a:r>
            <a:r>
              <a:rPr lang="en-GB" sz="3600" i="1" dirty="0" err="1">
                <a:solidFill>
                  <a:schemeClr val="dk1"/>
                </a:solidFill>
                <a:latin typeface="Century Gothic"/>
                <a:ea typeface="+mn-lt"/>
                <a:cs typeface="+mn-lt"/>
              </a:rPr>
              <a:t>ontvang</a:t>
            </a:r>
            <a:r>
              <a:rPr lang="en-GB" sz="3600" i="1" dirty="0">
                <a:solidFill>
                  <a:schemeClr val="dk1"/>
                </a:solidFill>
                <a:latin typeface="Century Gothic"/>
                <a:ea typeface="+mn-lt"/>
                <a:cs typeface="+mn-lt"/>
              </a:rPr>
              <a:t>. Kyk, U het ‘n </a:t>
            </a:r>
            <a:r>
              <a:rPr lang="en-GB" sz="3600" i="1" dirty="0" err="1">
                <a:solidFill>
                  <a:schemeClr val="dk1"/>
                </a:solidFill>
                <a:latin typeface="Century Gothic"/>
                <a:ea typeface="+mn-lt"/>
                <a:cs typeface="+mn-lt"/>
              </a:rPr>
              <a:t>welgevalle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aan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waarheid</a:t>
            </a:r>
            <a:r>
              <a:rPr lang="en-GB" sz="3600" i="1" dirty="0">
                <a:solidFill>
                  <a:schemeClr val="dk1"/>
                </a:solidFill>
                <a:latin typeface="Century Gothic"/>
                <a:ea typeface="+mn-lt"/>
                <a:cs typeface="+mn-lt"/>
              </a:rPr>
              <a:t> in die </a:t>
            </a:r>
            <a:r>
              <a:rPr lang="en-GB" sz="3600" i="1" dirty="0" err="1">
                <a:solidFill>
                  <a:schemeClr val="dk1"/>
                </a:solidFill>
                <a:latin typeface="Century Gothic"/>
                <a:ea typeface="+mn-lt"/>
                <a:cs typeface="+mn-lt"/>
              </a:rPr>
              <a:t>binneste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in die </a:t>
            </a:r>
            <a:r>
              <a:rPr lang="en-GB" sz="3600" i="1" dirty="0" err="1">
                <a:solidFill>
                  <a:schemeClr val="dk1"/>
                </a:solidFill>
                <a:latin typeface="Century Gothic"/>
                <a:ea typeface="+mn-lt"/>
                <a:cs typeface="+mn-lt"/>
              </a:rPr>
              <a:t>verborgene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maak</a:t>
            </a:r>
            <a:r>
              <a:rPr lang="en-GB" sz="3600" i="1" dirty="0">
                <a:solidFill>
                  <a:schemeClr val="dk1"/>
                </a:solidFill>
                <a:latin typeface="Century Gothic"/>
                <a:ea typeface="+mn-lt"/>
                <a:cs typeface="+mn-lt"/>
              </a:rPr>
              <a:t> U </a:t>
            </a:r>
            <a:r>
              <a:rPr lang="en-GB" sz="3600" i="1" dirty="0" err="1">
                <a:solidFill>
                  <a:schemeClr val="dk1"/>
                </a:solidFill>
                <a:latin typeface="Century Gothic"/>
                <a:ea typeface="+mn-lt"/>
                <a:cs typeface="+mn-lt"/>
              </a:rPr>
              <a:t>aan</a:t>
            </a:r>
            <a:r>
              <a:rPr lang="en-GB" sz="3600" i="1" dirty="0">
                <a:solidFill>
                  <a:schemeClr val="dk1"/>
                </a:solidFill>
                <a:latin typeface="Century Gothic"/>
                <a:ea typeface="+mn-lt"/>
                <a:cs typeface="+mn-lt"/>
              </a:rPr>
              <a:t> my </a:t>
            </a:r>
            <a:r>
              <a:rPr lang="en-GB" sz="3600" i="1" dirty="0" err="1">
                <a:solidFill>
                  <a:schemeClr val="dk1"/>
                </a:solidFill>
                <a:latin typeface="Century Gothic"/>
                <a:ea typeface="+mn-lt"/>
                <a:cs typeface="+mn-lt"/>
              </a:rPr>
              <a:t>wysheid</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bekend</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Ontsondig</a:t>
            </a:r>
            <a:r>
              <a:rPr lang="en-GB" sz="3600" i="1" dirty="0">
                <a:solidFill>
                  <a:schemeClr val="dk1"/>
                </a:solidFill>
                <a:latin typeface="Century Gothic"/>
                <a:ea typeface="+mn-lt"/>
                <a:cs typeface="+mn-lt"/>
              </a:rPr>
              <a:t> my met </a:t>
            </a:r>
            <a:r>
              <a:rPr lang="en-GB" sz="3600" i="1" dirty="0" err="1">
                <a:solidFill>
                  <a:schemeClr val="dk1"/>
                </a:solidFill>
                <a:latin typeface="Century Gothic"/>
                <a:ea typeface="+mn-lt"/>
                <a:cs typeface="+mn-lt"/>
              </a:rPr>
              <a:t>hisop</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dat</a:t>
            </a:r>
            <a:r>
              <a:rPr lang="en-GB" sz="3600" i="1" dirty="0">
                <a:solidFill>
                  <a:schemeClr val="dk1"/>
                </a:solidFill>
                <a:latin typeface="Century Gothic"/>
                <a:ea typeface="+mn-lt"/>
                <a:cs typeface="+mn-lt"/>
              </a:rPr>
              <a:t> ek </a:t>
            </a:r>
            <a:r>
              <a:rPr lang="en-GB" sz="3600" i="1" dirty="0" err="1">
                <a:solidFill>
                  <a:schemeClr val="dk1"/>
                </a:solidFill>
                <a:latin typeface="Century Gothic"/>
                <a:ea typeface="+mn-lt"/>
                <a:cs typeface="+mn-lt"/>
              </a:rPr>
              <a:t>kan</a:t>
            </a:r>
            <a:r>
              <a:rPr lang="en-GB" sz="3600" i="1" dirty="0">
                <a:solidFill>
                  <a:schemeClr val="dk1"/>
                </a:solidFill>
                <a:latin typeface="Century Gothic"/>
                <a:ea typeface="+mn-lt"/>
                <a:cs typeface="+mn-lt"/>
              </a:rPr>
              <a:t> rein wees; was my, </a:t>
            </a:r>
            <a:r>
              <a:rPr lang="en-GB" sz="3600" i="1" dirty="0" err="1">
                <a:solidFill>
                  <a:schemeClr val="dk1"/>
                </a:solidFill>
                <a:latin typeface="Century Gothic"/>
                <a:ea typeface="+mn-lt"/>
                <a:cs typeface="+mn-lt"/>
              </a:rPr>
              <a:t>dat</a:t>
            </a:r>
            <a:r>
              <a:rPr lang="en-GB" sz="3600" i="1" dirty="0">
                <a:solidFill>
                  <a:schemeClr val="dk1"/>
                </a:solidFill>
                <a:latin typeface="Century Gothic"/>
                <a:ea typeface="+mn-lt"/>
                <a:cs typeface="+mn-lt"/>
              </a:rPr>
              <a:t> ek witter </a:t>
            </a:r>
            <a:r>
              <a:rPr lang="en-GB" sz="3600" i="1" dirty="0" err="1">
                <a:solidFill>
                  <a:schemeClr val="dk1"/>
                </a:solidFill>
                <a:latin typeface="Century Gothic"/>
                <a:ea typeface="+mn-lt"/>
                <a:cs typeface="+mn-lt"/>
              </a:rPr>
              <a:t>kan</a:t>
            </a:r>
            <a:r>
              <a:rPr lang="en-GB" sz="3600" i="1" dirty="0">
                <a:solidFill>
                  <a:schemeClr val="dk1"/>
                </a:solidFill>
                <a:latin typeface="Century Gothic"/>
                <a:ea typeface="+mn-lt"/>
                <a:cs typeface="+mn-lt"/>
              </a:rPr>
              <a:t> wees as </a:t>
            </a:r>
            <a:r>
              <a:rPr lang="en-GB" sz="3600" i="1" dirty="0" err="1">
                <a:solidFill>
                  <a:schemeClr val="dk1"/>
                </a:solidFill>
                <a:latin typeface="Century Gothic"/>
                <a:ea typeface="+mn-lt"/>
                <a:cs typeface="+mn-lt"/>
              </a:rPr>
              <a:t>sneeu</a:t>
            </a:r>
            <a:r>
              <a:rPr lang="en-GB" sz="3600" i="1" dirty="0">
                <a:solidFill>
                  <a:schemeClr val="dk1"/>
                </a:solidFill>
                <a:latin typeface="Century Gothic"/>
                <a:ea typeface="+mn-lt"/>
                <a:cs typeface="+mn-lt"/>
              </a:rPr>
              <a:t>.</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729206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908212"/>
            <a:ext cx="10738646" cy="347662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Laat my </a:t>
            </a:r>
            <a:r>
              <a:rPr lang="en-GB" sz="3600" i="1" dirty="0" err="1">
                <a:solidFill>
                  <a:schemeClr val="dk1"/>
                </a:solidFill>
                <a:latin typeface="Century Gothic"/>
                <a:ea typeface="+mn-lt"/>
                <a:cs typeface="+mn-lt"/>
              </a:rPr>
              <a:t>vreugde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blydskap</a:t>
            </a:r>
            <a:r>
              <a:rPr lang="en-GB" sz="3600" i="1" dirty="0">
                <a:solidFill>
                  <a:schemeClr val="dk1"/>
                </a:solidFill>
                <a:latin typeface="Century Gothic"/>
                <a:ea typeface="+mn-lt"/>
                <a:cs typeface="+mn-lt"/>
              </a:rPr>
              <a:t> hoor; </a:t>
            </a:r>
            <a:r>
              <a:rPr lang="en-GB" sz="3600" i="1" dirty="0" err="1">
                <a:solidFill>
                  <a:schemeClr val="dk1"/>
                </a:solidFill>
                <a:latin typeface="Century Gothic"/>
                <a:ea typeface="+mn-lt"/>
                <a:cs typeface="+mn-lt"/>
              </a:rPr>
              <a:t>laat</a:t>
            </a:r>
            <a:r>
              <a:rPr lang="en-GB" sz="3600" i="1" dirty="0">
                <a:solidFill>
                  <a:schemeClr val="dk1"/>
                </a:solidFill>
                <a:latin typeface="Century Gothic"/>
                <a:ea typeface="+mn-lt"/>
                <a:cs typeface="+mn-lt"/>
              </a:rPr>
              <a:t> die </a:t>
            </a:r>
            <a:r>
              <a:rPr lang="en-GB" sz="3600" i="1" dirty="0" err="1">
                <a:solidFill>
                  <a:schemeClr val="dk1"/>
                </a:solidFill>
                <a:latin typeface="Century Gothic"/>
                <a:ea typeface="+mn-lt"/>
                <a:cs typeface="+mn-lt"/>
              </a:rPr>
              <a:t>gebeente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juig</a:t>
            </a:r>
            <a:r>
              <a:rPr lang="en-GB" sz="3600" i="1" dirty="0">
                <a:solidFill>
                  <a:schemeClr val="dk1"/>
                </a:solidFill>
                <a:latin typeface="Century Gothic"/>
                <a:ea typeface="+mn-lt"/>
                <a:cs typeface="+mn-lt"/>
              </a:rPr>
              <a:t> wat U </a:t>
            </a:r>
            <a:r>
              <a:rPr lang="en-GB" sz="3600" i="1" dirty="0" err="1">
                <a:solidFill>
                  <a:schemeClr val="dk1"/>
                </a:solidFill>
                <a:latin typeface="Century Gothic"/>
                <a:ea typeface="+mn-lt"/>
                <a:cs typeface="+mn-lt"/>
              </a:rPr>
              <a:t>verbrysel</a:t>
            </a:r>
            <a:r>
              <a:rPr lang="en-GB" sz="3600" i="1" dirty="0">
                <a:solidFill>
                  <a:schemeClr val="dk1"/>
                </a:solidFill>
                <a:latin typeface="Century Gothic"/>
                <a:ea typeface="+mn-lt"/>
                <a:cs typeface="+mn-lt"/>
              </a:rPr>
              <a:t> het. Verberg u </a:t>
            </a:r>
            <a:r>
              <a:rPr lang="en-GB" sz="3600" i="1" dirty="0" err="1">
                <a:solidFill>
                  <a:schemeClr val="dk1"/>
                </a:solidFill>
                <a:latin typeface="Century Gothic"/>
                <a:ea typeface="+mn-lt"/>
                <a:cs typeface="+mn-lt"/>
              </a:rPr>
              <a:t>aangesig</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vir</a:t>
            </a:r>
            <a:r>
              <a:rPr lang="en-GB" sz="3600" i="1" dirty="0">
                <a:solidFill>
                  <a:schemeClr val="dk1"/>
                </a:solidFill>
                <a:latin typeface="Century Gothic"/>
                <a:ea typeface="+mn-lt"/>
                <a:cs typeface="+mn-lt"/>
              </a:rPr>
              <a:t> my sondes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delg</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uit</a:t>
            </a:r>
            <a:r>
              <a:rPr lang="en-GB" sz="3600" i="1" dirty="0">
                <a:solidFill>
                  <a:schemeClr val="dk1"/>
                </a:solidFill>
                <a:latin typeface="Century Gothic"/>
                <a:ea typeface="+mn-lt"/>
                <a:cs typeface="+mn-lt"/>
              </a:rPr>
              <a:t> al my </a:t>
            </a:r>
            <a:r>
              <a:rPr lang="en-GB" sz="3600" i="1" dirty="0" err="1">
                <a:solidFill>
                  <a:schemeClr val="dk1"/>
                </a:solidFill>
                <a:latin typeface="Century Gothic"/>
                <a:ea typeface="+mn-lt"/>
                <a:cs typeface="+mn-lt"/>
              </a:rPr>
              <a:t>ongeregtighede</a:t>
            </a:r>
            <a:r>
              <a:rPr lang="en-GB" sz="3600" i="1" dirty="0">
                <a:solidFill>
                  <a:schemeClr val="dk1"/>
                </a:solidFill>
                <a:latin typeface="Century Gothic"/>
                <a:ea typeface="+mn-lt"/>
                <a:cs typeface="+mn-lt"/>
              </a:rPr>
              <a:t>. Skep </a:t>
            </a:r>
            <a:r>
              <a:rPr lang="en-GB" sz="3600" i="1" dirty="0" err="1">
                <a:solidFill>
                  <a:schemeClr val="dk1"/>
                </a:solidFill>
                <a:latin typeface="Century Gothic"/>
                <a:ea typeface="+mn-lt"/>
                <a:cs typeface="+mn-lt"/>
              </a:rPr>
              <a:t>vir</a:t>
            </a:r>
            <a:r>
              <a:rPr lang="en-GB" sz="3600" i="1" dirty="0">
                <a:solidFill>
                  <a:schemeClr val="dk1"/>
                </a:solidFill>
                <a:latin typeface="Century Gothic"/>
                <a:ea typeface="+mn-lt"/>
                <a:cs typeface="+mn-lt"/>
              </a:rPr>
              <a:t> my ‘n rein hart, o God,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gee </a:t>
            </a:r>
            <a:r>
              <a:rPr lang="en-GB" sz="3600" i="1" dirty="0" err="1">
                <a:solidFill>
                  <a:schemeClr val="dk1"/>
                </a:solidFill>
                <a:latin typeface="Century Gothic"/>
                <a:ea typeface="+mn-lt"/>
                <a:cs typeface="+mn-lt"/>
              </a:rPr>
              <a:t>opnuut</a:t>
            </a:r>
            <a:r>
              <a:rPr lang="en-GB" sz="3600" i="1" dirty="0">
                <a:solidFill>
                  <a:schemeClr val="dk1"/>
                </a:solidFill>
                <a:latin typeface="Century Gothic"/>
                <a:ea typeface="+mn-lt"/>
                <a:cs typeface="+mn-lt"/>
              </a:rPr>
              <a:t> in die </a:t>
            </a:r>
            <a:r>
              <a:rPr lang="en-GB" sz="3600" i="1" dirty="0" err="1">
                <a:solidFill>
                  <a:schemeClr val="dk1"/>
                </a:solidFill>
                <a:latin typeface="Century Gothic"/>
                <a:ea typeface="+mn-lt"/>
                <a:cs typeface="+mn-lt"/>
              </a:rPr>
              <a:t>binneste</a:t>
            </a:r>
            <a:r>
              <a:rPr lang="en-GB" sz="3600" i="1" dirty="0">
                <a:solidFill>
                  <a:schemeClr val="dk1"/>
                </a:solidFill>
                <a:latin typeface="Century Gothic"/>
                <a:ea typeface="+mn-lt"/>
                <a:cs typeface="+mn-lt"/>
              </a:rPr>
              <a:t> van my ‘n </a:t>
            </a:r>
            <a:r>
              <a:rPr lang="en-GB" sz="3600" i="1" dirty="0" err="1">
                <a:solidFill>
                  <a:schemeClr val="dk1"/>
                </a:solidFill>
                <a:latin typeface="Century Gothic"/>
                <a:ea typeface="+mn-lt"/>
                <a:cs typeface="+mn-lt"/>
              </a:rPr>
              <a:t>vaste</a:t>
            </a:r>
            <a:r>
              <a:rPr lang="en-GB" sz="3600" i="1" dirty="0">
                <a:solidFill>
                  <a:schemeClr val="dk1"/>
                </a:solidFill>
                <a:latin typeface="Century Gothic"/>
                <a:ea typeface="+mn-lt"/>
                <a:cs typeface="+mn-lt"/>
              </a:rPr>
              <a:t> gees. </a:t>
            </a:r>
            <a:r>
              <a:rPr lang="en-GB" sz="3600" i="1" dirty="0" err="1">
                <a:solidFill>
                  <a:schemeClr val="dk1"/>
                </a:solidFill>
                <a:latin typeface="Century Gothic"/>
                <a:ea typeface="+mn-lt"/>
                <a:cs typeface="+mn-lt"/>
              </a:rPr>
              <a:t>Verwerp</a:t>
            </a:r>
            <a:r>
              <a:rPr lang="en-GB" sz="3600" i="1" dirty="0">
                <a:solidFill>
                  <a:schemeClr val="dk1"/>
                </a:solidFill>
                <a:latin typeface="Century Gothic"/>
                <a:ea typeface="+mn-lt"/>
                <a:cs typeface="+mn-lt"/>
              </a:rPr>
              <a:t> my </a:t>
            </a:r>
            <a:r>
              <a:rPr lang="en-GB" sz="3600" i="1" dirty="0" err="1">
                <a:solidFill>
                  <a:schemeClr val="dk1"/>
                </a:solidFill>
                <a:latin typeface="Century Gothic"/>
                <a:ea typeface="+mn-lt"/>
                <a:cs typeface="+mn-lt"/>
              </a:rPr>
              <a:t>nie</a:t>
            </a:r>
            <a:r>
              <a:rPr lang="en-GB" sz="3600" i="1" dirty="0">
                <a:solidFill>
                  <a:schemeClr val="dk1"/>
                </a:solidFill>
                <a:latin typeface="Century Gothic"/>
                <a:ea typeface="+mn-lt"/>
                <a:cs typeface="+mn-lt"/>
              </a:rPr>
              <a:t> van u </a:t>
            </a:r>
            <a:r>
              <a:rPr lang="en-GB" sz="3600" i="1" dirty="0" err="1">
                <a:solidFill>
                  <a:schemeClr val="dk1"/>
                </a:solidFill>
                <a:latin typeface="Century Gothic"/>
                <a:ea typeface="+mn-lt"/>
                <a:cs typeface="+mn-lt"/>
              </a:rPr>
              <a:t>aangesig</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nie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neem u </a:t>
            </a:r>
            <a:r>
              <a:rPr lang="en-GB" sz="3600" i="1" dirty="0" err="1">
                <a:solidFill>
                  <a:schemeClr val="dk1"/>
                </a:solidFill>
                <a:latin typeface="Century Gothic"/>
                <a:ea typeface="+mn-lt"/>
                <a:cs typeface="+mn-lt"/>
              </a:rPr>
              <a:t>Heilige</a:t>
            </a:r>
            <a:r>
              <a:rPr lang="en-GB" sz="3600" i="1" dirty="0">
                <a:solidFill>
                  <a:schemeClr val="dk1"/>
                </a:solidFill>
                <a:latin typeface="Century Gothic"/>
                <a:ea typeface="+mn-lt"/>
                <a:cs typeface="+mn-lt"/>
              </a:rPr>
              <a:t> Gees </a:t>
            </a:r>
            <a:r>
              <a:rPr lang="en-GB" sz="3600" i="1" dirty="0" err="1">
                <a:solidFill>
                  <a:schemeClr val="dk1"/>
                </a:solidFill>
                <a:latin typeface="Century Gothic"/>
                <a:ea typeface="+mn-lt"/>
                <a:cs typeface="+mn-lt"/>
              </a:rPr>
              <a:t>nie</a:t>
            </a:r>
            <a:r>
              <a:rPr lang="en-GB" sz="3600" i="1" dirty="0">
                <a:solidFill>
                  <a:schemeClr val="dk1"/>
                </a:solidFill>
                <a:latin typeface="Century Gothic"/>
                <a:ea typeface="+mn-lt"/>
                <a:cs typeface="+mn-lt"/>
              </a:rPr>
              <a:t> van my </a:t>
            </a:r>
            <a:r>
              <a:rPr lang="en-GB" sz="3600" i="1" dirty="0" err="1">
                <a:solidFill>
                  <a:schemeClr val="dk1"/>
                </a:solidFill>
                <a:latin typeface="Century Gothic"/>
                <a:ea typeface="+mn-lt"/>
                <a:cs typeface="+mn-lt"/>
              </a:rPr>
              <a:t>weg</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nie</a:t>
            </a:r>
            <a:r>
              <a:rPr lang="en-GB" sz="3600" i="1" dirty="0">
                <a:solidFill>
                  <a:schemeClr val="dk1"/>
                </a:solidFill>
                <a:latin typeface="Century Gothic"/>
                <a:ea typeface="+mn-lt"/>
                <a:cs typeface="+mn-lt"/>
              </a:rPr>
              <a:t>.</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6339287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908212"/>
            <a:ext cx="10738646" cy="347662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Gee my </a:t>
            </a:r>
            <a:r>
              <a:rPr lang="en-GB" sz="3600" i="1" dirty="0" err="1">
                <a:solidFill>
                  <a:schemeClr val="dk1"/>
                </a:solidFill>
                <a:latin typeface="Century Gothic"/>
                <a:ea typeface="+mn-lt"/>
                <a:cs typeface="+mn-lt"/>
              </a:rPr>
              <a:t>weer</a:t>
            </a:r>
            <a:r>
              <a:rPr lang="en-GB" sz="3600" i="1" dirty="0">
                <a:solidFill>
                  <a:schemeClr val="dk1"/>
                </a:solidFill>
                <a:latin typeface="Century Gothic"/>
                <a:ea typeface="+mn-lt"/>
                <a:cs typeface="+mn-lt"/>
              </a:rPr>
              <a:t> die </a:t>
            </a:r>
            <a:r>
              <a:rPr lang="en-GB" sz="3600" i="1" dirty="0" err="1">
                <a:solidFill>
                  <a:schemeClr val="dk1"/>
                </a:solidFill>
                <a:latin typeface="Century Gothic"/>
                <a:ea typeface="+mn-lt"/>
                <a:cs typeface="+mn-lt"/>
              </a:rPr>
              <a:t>vreugde</a:t>
            </a:r>
            <a:r>
              <a:rPr lang="en-GB" sz="3600" i="1" dirty="0">
                <a:solidFill>
                  <a:schemeClr val="dk1"/>
                </a:solidFill>
                <a:latin typeface="Century Gothic"/>
                <a:ea typeface="+mn-lt"/>
                <a:cs typeface="+mn-lt"/>
              </a:rPr>
              <a:t> van u heil,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ondersteun</a:t>
            </a:r>
            <a:r>
              <a:rPr lang="en-GB" sz="3600" i="1" dirty="0">
                <a:solidFill>
                  <a:schemeClr val="dk1"/>
                </a:solidFill>
                <a:latin typeface="Century Gothic"/>
                <a:ea typeface="+mn-lt"/>
                <a:cs typeface="+mn-lt"/>
              </a:rPr>
              <a:t> my </a:t>
            </a:r>
            <a:r>
              <a:rPr lang="en-GB" sz="3600" i="1" dirty="0" err="1">
                <a:solidFill>
                  <a:schemeClr val="dk1"/>
                </a:solidFill>
                <a:latin typeface="Century Gothic"/>
                <a:ea typeface="+mn-lt"/>
                <a:cs typeface="+mn-lt"/>
              </a:rPr>
              <a:t>deur</a:t>
            </a:r>
            <a:r>
              <a:rPr lang="en-GB" sz="3600" i="1" dirty="0">
                <a:solidFill>
                  <a:schemeClr val="dk1"/>
                </a:solidFill>
                <a:latin typeface="Century Gothic"/>
                <a:ea typeface="+mn-lt"/>
                <a:cs typeface="+mn-lt"/>
              </a:rPr>
              <a:t> ‘n </a:t>
            </a:r>
            <a:r>
              <a:rPr lang="en-GB" sz="3600" i="1" dirty="0" err="1">
                <a:solidFill>
                  <a:schemeClr val="dk1"/>
                </a:solidFill>
                <a:latin typeface="Century Gothic"/>
                <a:ea typeface="+mn-lt"/>
                <a:cs typeface="+mn-lt"/>
              </a:rPr>
              <a:t>gewillige</a:t>
            </a:r>
            <a:r>
              <a:rPr lang="en-GB" sz="3600" i="1" dirty="0">
                <a:solidFill>
                  <a:schemeClr val="dk1"/>
                </a:solidFill>
                <a:latin typeface="Century Gothic"/>
                <a:ea typeface="+mn-lt"/>
                <a:cs typeface="+mn-lt"/>
              </a:rPr>
              <a:t> gees. Ek </a:t>
            </a:r>
            <a:r>
              <a:rPr lang="en-GB" sz="3600" i="1" dirty="0" err="1">
                <a:solidFill>
                  <a:schemeClr val="dk1"/>
                </a:solidFill>
                <a:latin typeface="Century Gothic"/>
                <a:ea typeface="+mn-lt"/>
                <a:cs typeface="+mn-lt"/>
              </a:rPr>
              <a:t>wil</a:t>
            </a:r>
            <a:r>
              <a:rPr lang="en-GB" sz="3600" i="1" dirty="0">
                <a:solidFill>
                  <a:schemeClr val="dk1"/>
                </a:solidFill>
                <a:latin typeface="Century Gothic"/>
                <a:ea typeface="+mn-lt"/>
                <a:cs typeface="+mn-lt"/>
              </a:rPr>
              <a:t> die </a:t>
            </a:r>
            <a:r>
              <a:rPr lang="en-GB" sz="3600" i="1" dirty="0" err="1">
                <a:solidFill>
                  <a:schemeClr val="dk1"/>
                </a:solidFill>
                <a:latin typeface="Century Gothic"/>
                <a:ea typeface="+mn-lt"/>
                <a:cs typeface="+mn-lt"/>
              </a:rPr>
              <a:t>oortreders</a:t>
            </a:r>
            <a:r>
              <a:rPr lang="en-GB" sz="3600" i="1" dirty="0">
                <a:solidFill>
                  <a:schemeClr val="dk1"/>
                </a:solidFill>
                <a:latin typeface="Century Gothic"/>
                <a:ea typeface="+mn-lt"/>
                <a:cs typeface="+mn-lt"/>
              </a:rPr>
              <a:t> u </a:t>
            </a:r>
            <a:r>
              <a:rPr lang="en-GB" sz="3600" i="1" dirty="0" err="1">
                <a:solidFill>
                  <a:schemeClr val="dk1"/>
                </a:solidFill>
                <a:latin typeface="Century Gothic"/>
                <a:ea typeface="+mn-lt"/>
                <a:cs typeface="+mn-lt"/>
              </a:rPr>
              <a:t>weë</a:t>
            </a:r>
            <a:r>
              <a:rPr lang="en-GB" sz="3600" i="1" dirty="0">
                <a:solidFill>
                  <a:schemeClr val="dk1"/>
                </a:solidFill>
                <a:latin typeface="Century Gothic"/>
                <a:ea typeface="+mn-lt"/>
                <a:cs typeface="+mn-lt"/>
              </a:rPr>
              <a:t> leer, </a:t>
            </a:r>
            <a:r>
              <a:rPr lang="en-GB" sz="3600" i="1" dirty="0" err="1">
                <a:solidFill>
                  <a:schemeClr val="dk1"/>
                </a:solidFill>
                <a:latin typeface="Century Gothic"/>
                <a:ea typeface="+mn-lt"/>
                <a:cs typeface="+mn-lt"/>
              </a:rPr>
              <a:t>dat</a:t>
            </a:r>
            <a:r>
              <a:rPr lang="en-GB" sz="3600" i="1" dirty="0">
                <a:solidFill>
                  <a:schemeClr val="dk1"/>
                </a:solidFill>
                <a:latin typeface="Century Gothic"/>
                <a:ea typeface="+mn-lt"/>
                <a:cs typeface="+mn-lt"/>
              </a:rPr>
              <a:t> die </a:t>
            </a:r>
            <a:r>
              <a:rPr lang="en-GB" sz="3600" i="1" dirty="0" err="1">
                <a:solidFill>
                  <a:schemeClr val="dk1"/>
                </a:solidFill>
                <a:latin typeface="Century Gothic"/>
                <a:ea typeface="+mn-lt"/>
                <a:cs typeface="+mn-lt"/>
              </a:rPr>
              <a:t>sondaars</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hulle</a:t>
            </a:r>
            <a:r>
              <a:rPr lang="en-GB" sz="3600" i="1" dirty="0">
                <a:solidFill>
                  <a:schemeClr val="dk1"/>
                </a:solidFill>
                <a:latin typeface="Century Gothic"/>
                <a:ea typeface="+mn-lt"/>
                <a:cs typeface="+mn-lt"/>
              </a:rPr>
              <a:t> tot U </a:t>
            </a:r>
            <a:r>
              <a:rPr lang="en-GB" sz="3600" i="1" dirty="0" err="1">
                <a:solidFill>
                  <a:schemeClr val="dk1"/>
                </a:solidFill>
                <a:latin typeface="Century Gothic"/>
                <a:ea typeface="+mn-lt"/>
                <a:cs typeface="+mn-lt"/>
              </a:rPr>
              <a:t>kan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bekeer</a:t>
            </a:r>
            <a:r>
              <a:rPr lang="en-GB" sz="3600" i="1" dirty="0">
                <a:solidFill>
                  <a:schemeClr val="dk1"/>
                </a:solidFill>
                <a:latin typeface="Century Gothic"/>
                <a:ea typeface="+mn-lt"/>
                <a:cs typeface="+mn-lt"/>
              </a:rPr>
              <a:t>. Red my van </a:t>
            </a:r>
            <a:r>
              <a:rPr lang="en-GB" sz="3600" i="1" dirty="0" err="1">
                <a:solidFill>
                  <a:schemeClr val="dk1"/>
                </a:solidFill>
                <a:latin typeface="Century Gothic"/>
                <a:ea typeface="+mn-lt"/>
                <a:cs typeface="+mn-lt"/>
              </a:rPr>
              <a:t>bloedskuld</a:t>
            </a:r>
            <a:r>
              <a:rPr lang="en-GB" sz="3600" i="1" dirty="0">
                <a:solidFill>
                  <a:schemeClr val="dk1"/>
                </a:solidFill>
                <a:latin typeface="Century Gothic"/>
                <a:ea typeface="+mn-lt"/>
                <a:cs typeface="+mn-lt"/>
              </a:rPr>
              <a:t>, o God, God van my heil! Laat my tong u </a:t>
            </a:r>
            <a:r>
              <a:rPr lang="en-GB" sz="3600" i="1" dirty="0" err="1">
                <a:solidFill>
                  <a:schemeClr val="dk1"/>
                </a:solidFill>
                <a:latin typeface="Century Gothic"/>
                <a:ea typeface="+mn-lt"/>
                <a:cs typeface="+mn-lt"/>
              </a:rPr>
              <a:t>geregtigheid</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uitjubel</a:t>
            </a:r>
            <a:r>
              <a:rPr lang="en-GB" sz="3600" i="1" dirty="0">
                <a:solidFill>
                  <a:schemeClr val="dk1"/>
                </a:solidFill>
                <a:latin typeface="Century Gothic"/>
                <a:ea typeface="+mn-lt"/>
                <a:cs typeface="+mn-lt"/>
              </a:rPr>
              <a:t>.</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9156137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Die </a:t>
            </a:r>
            <a:r>
              <a:rPr lang="en-GB" sz="3600" i="1" dirty="0" err="1">
                <a:solidFill>
                  <a:schemeClr val="dk1"/>
                </a:solidFill>
                <a:latin typeface="Century Gothic"/>
                <a:ea typeface="+mn-lt"/>
                <a:cs typeface="+mn-lt"/>
                <a:sym typeface="Century Gothic"/>
              </a:rPr>
              <a:t>ryke</a:t>
            </a:r>
            <a:r>
              <a:rPr lang="en-GB" sz="3600" i="1" dirty="0">
                <a:solidFill>
                  <a:schemeClr val="dk1"/>
                </a:solidFill>
                <a:latin typeface="Century Gothic"/>
                <a:ea typeface="+mn-lt"/>
                <a:cs typeface="+mn-lt"/>
                <a:sym typeface="Century Gothic"/>
              </a:rPr>
              <a:t> het ‘n </a:t>
            </a:r>
            <a:r>
              <a:rPr lang="en-GB" sz="3600" i="1" dirty="0" err="1">
                <a:solidFill>
                  <a:schemeClr val="dk1"/>
                </a:solidFill>
                <a:latin typeface="Century Gothic"/>
                <a:ea typeface="+mn-lt"/>
                <a:cs typeface="+mn-lt"/>
                <a:sym typeface="Century Gothic"/>
              </a:rPr>
              <a:t>groot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menigte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kleinvee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beeste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gehad</a:t>
            </a:r>
            <a:r>
              <a:rPr lang="en-GB" sz="3600" i="1" dirty="0">
                <a:solidFill>
                  <a:schemeClr val="dk1"/>
                </a:solidFill>
                <a:latin typeface="Century Gothic"/>
                <a:ea typeface="+mn-lt"/>
                <a:cs typeface="+mn-lt"/>
                <a:sym typeface="Century Gothic"/>
              </a:rPr>
              <a:t>, maar die </a:t>
            </a:r>
            <a:r>
              <a:rPr lang="en-GB" sz="3600" i="1" dirty="0" err="1">
                <a:solidFill>
                  <a:schemeClr val="dk1"/>
                </a:solidFill>
                <a:latin typeface="Century Gothic"/>
                <a:ea typeface="+mn-lt"/>
                <a:cs typeface="+mn-lt"/>
                <a:sym typeface="Century Gothic"/>
              </a:rPr>
              <a:t>arme</a:t>
            </a:r>
            <a:r>
              <a:rPr lang="en-GB" sz="3600" i="1" dirty="0">
                <a:solidFill>
                  <a:schemeClr val="dk1"/>
                </a:solidFill>
                <a:latin typeface="Century Gothic"/>
                <a:ea typeface="+mn-lt"/>
                <a:cs typeface="+mn-lt"/>
                <a:sym typeface="Century Gothic"/>
              </a:rPr>
              <a:t> het glad </a:t>
            </a:r>
            <a:r>
              <a:rPr lang="en-GB" sz="3600" i="1" dirty="0" err="1">
                <a:solidFill>
                  <a:schemeClr val="dk1"/>
                </a:solidFill>
                <a:latin typeface="Century Gothic"/>
                <a:ea typeface="+mn-lt"/>
                <a:cs typeface="+mn-lt"/>
                <a:sym typeface="Century Gothic"/>
              </a:rPr>
              <a:t>niks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gehad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behalwe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klein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ooilammetjie</a:t>
            </a:r>
            <a:r>
              <a:rPr lang="en-GB" sz="3600" i="1" dirty="0">
                <a:solidFill>
                  <a:schemeClr val="dk1"/>
                </a:solidFill>
                <a:latin typeface="Century Gothic"/>
                <a:ea typeface="+mn-lt"/>
                <a:cs typeface="+mn-lt"/>
                <a:sym typeface="Century Gothic"/>
              </a:rPr>
              <a:t> wat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gekoop</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in die </a:t>
            </a:r>
            <a:r>
              <a:rPr lang="en-GB" sz="3600" i="1" dirty="0" err="1">
                <a:solidFill>
                  <a:schemeClr val="dk1"/>
                </a:solidFill>
                <a:latin typeface="Century Gothic"/>
                <a:ea typeface="+mn-lt"/>
                <a:cs typeface="+mn-lt"/>
                <a:sym typeface="Century Gothic"/>
              </a:rPr>
              <a:t>lewe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gehou</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wat by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saam</a:t>
            </a:r>
            <a:r>
              <a:rPr lang="en-GB" sz="3600" i="1" dirty="0">
                <a:solidFill>
                  <a:schemeClr val="dk1"/>
                </a:solidFill>
                <a:latin typeface="Century Gothic"/>
                <a:ea typeface="+mn-lt"/>
                <a:cs typeface="+mn-lt"/>
                <a:sym typeface="Century Gothic"/>
              </a:rPr>
              <a:t> met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kinders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groot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geword</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het van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stukkie</a:t>
            </a:r>
            <a:r>
              <a:rPr lang="en-GB" sz="3600" i="1" dirty="0">
                <a:solidFill>
                  <a:schemeClr val="dk1"/>
                </a:solidFill>
                <a:latin typeface="Century Gothic"/>
                <a:ea typeface="+mn-lt"/>
                <a:cs typeface="+mn-lt"/>
                <a:sym typeface="Century Gothic"/>
              </a:rPr>
              <a:t> brood </a:t>
            </a:r>
            <a:r>
              <a:rPr lang="en-GB" sz="3600" i="1" dirty="0" err="1">
                <a:solidFill>
                  <a:schemeClr val="dk1"/>
                </a:solidFill>
                <a:latin typeface="Century Gothic"/>
                <a:ea typeface="+mn-lt"/>
                <a:cs typeface="+mn-lt"/>
                <a:sym typeface="Century Gothic"/>
              </a:rPr>
              <a:t>geëet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uit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beker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gedrink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in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skoot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geslaap</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was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soos</a:t>
            </a:r>
            <a:r>
              <a:rPr lang="en-GB" sz="3600" i="1" dirty="0">
                <a:solidFill>
                  <a:schemeClr val="dk1"/>
                </a:solidFill>
                <a:latin typeface="Century Gothic"/>
                <a:ea typeface="+mn-lt"/>
                <a:cs typeface="+mn-lt"/>
                <a:sym typeface="Century Gothic"/>
              </a:rPr>
              <a:t> ‘n </a:t>
            </a:r>
            <a:r>
              <a:rPr lang="en-GB" sz="3600" i="1" dirty="0" err="1">
                <a:solidFill>
                  <a:schemeClr val="dk1"/>
                </a:solidFill>
                <a:latin typeface="Century Gothic"/>
                <a:ea typeface="+mn-lt"/>
                <a:cs typeface="+mn-lt"/>
                <a:sym typeface="Century Gothic"/>
              </a:rPr>
              <a:t>dogter</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2332906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908212"/>
            <a:ext cx="10738646" cy="347662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Here, open my </a:t>
            </a:r>
            <a:r>
              <a:rPr lang="en-GB" sz="3600" i="1" dirty="0" err="1">
                <a:solidFill>
                  <a:schemeClr val="dk1"/>
                </a:solidFill>
                <a:latin typeface="Century Gothic"/>
                <a:ea typeface="+mn-lt"/>
                <a:cs typeface="+mn-lt"/>
              </a:rPr>
              <a:t>lippe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dat</a:t>
            </a:r>
            <a:r>
              <a:rPr lang="en-GB" sz="3600" i="1" dirty="0">
                <a:solidFill>
                  <a:schemeClr val="dk1"/>
                </a:solidFill>
                <a:latin typeface="Century Gothic"/>
                <a:ea typeface="+mn-lt"/>
                <a:cs typeface="+mn-lt"/>
              </a:rPr>
              <a:t> my </a:t>
            </a:r>
            <a:r>
              <a:rPr lang="en-GB" sz="3600" i="1" dirty="0" err="1">
                <a:solidFill>
                  <a:schemeClr val="dk1"/>
                </a:solidFill>
                <a:latin typeface="Century Gothic"/>
                <a:ea typeface="+mn-lt"/>
                <a:cs typeface="+mn-lt"/>
              </a:rPr>
              <a:t>mond</a:t>
            </a:r>
            <a:r>
              <a:rPr lang="en-GB" sz="3600" i="1" dirty="0">
                <a:solidFill>
                  <a:schemeClr val="dk1"/>
                </a:solidFill>
                <a:latin typeface="Century Gothic"/>
                <a:ea typeface="+mn-lt"/>
                <a:cs typeface="+mn-lt"/>
              </a:rPr>
              <a:t> u </a:t>
            </a:r>
            <a:r>
              <a:rPr lang="en-GB" sz="3600" i="1" dirty="0" err="1">
                <a:solidFill>
                  <a:schemeClr val="dk1"/>
                </a:solidFill>
                <a:latin typeface="Century Gothic"/>
                <a:ea typeface="+mn-lt"/>
                <a:cs typeface="+mn-lt"/>
              </a:rPr>
              <a:t>lof</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kan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verkondig</a:t>
            </a:r>
            <a:r>
              <a:rPr lang="en-GB" sz="3600" i="1" dirty="0">
                <a:solidFill>
                  <a:schemeClr val="dk1"/>
                </a:solidFill>
                <a:latin typeface="Century Gothic"/>
                <a:ea typeface="+mn-lt"/>
                <a:cs typeface="+mn-lt"/>
              </a:rPr>
              <a:t>. Want U het </a:t>
            </a:r>
            <a:r>
              <a:rPr lang="en-GB" sz="3600" i="1" dirty="0" err="1">
                <a:solidFill>
                  <a:schemeClr val="dk1"/>
                </a:solidFill>
                <a:latin typeface="Century Gothic"/>
                <a:ea typeface="+mn-lt"/>
                <a:cs typeface="+mn-lt"/>
              </a:rPr>
              <a:t>geen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lus</a:t>
            </a:r>
            <a:r>
              <a:rPr lang="en-GB" sz="3600" i="1" dirty="0">
                <a:solidFill>
                  <a:schemeClr val="dk1"/>
                </a:solidFill>
                <a:latin typeface="Century Gothic"/>
                <a:ea typeface="+mn-lt"/>
                <a:cs typeface="+mn-lt"/>
              </a:rPr>
              <a:t> in </a:t>
            </a:r>
            <a:r>
              <a:rPr lang="en-GB" sz="3600" i="1" dirty="0" err="1">
                <a:solidFill>
                  <a:schemeClr val="dk1"/>
                </a:solidFill>
                <a:latin typeface="Century Gothic"/>
                <a:ea typeface="+mn-lt"/>
                <a:cs typeface="+mn-lt"/>
              </a:rPr>
              <a:t>slagoffer</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nie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anders</a:t>
            </a:r>
            <a:r>
              <a:rPr lang="en-GB" sz="3600" i="1" dirty="0">
                <a:solidFill>
                  <a:schemeClr val="dk1"/>
                </a:solidFill>
                <a:latin typeface="Century Gothic"/>
                <a:ea typeface="+mn-lt"/>
                <a:cs typeface="+mn-lt"/>
              </a:rPr>
              <a:t> sou ek </a:t>
            </a:r>
            <a:r>
              <a:rPr lang="en-GB" sz="3600" i="1" dirty="0" err="1">
                <a:solidFill>
                  <a:schemeClr val="dk1"/>
                </a:solidFill>
                <a:latin typeface="Century Gothic"/>
                <a:ea typeface="+mn-lt"/>
                <a:cs typeface="+mn-lt"/>
              </a:rPr>
              <a:t>dit</a:t>
            </a:r>
            <a:r>
              <a:rPr lang="en-GB" sz="3600" i="1" dirty="0">
                <a:solidFill>
                  <a:schemeClr val="dk1"/>
                </a:solidFill>
                <a:latin typeface="Century Gothic"/>
                <a:ea typeface="+mn-lt"/>
                <a:cs typeface="+mn-lt"/>
              </a:rPr>
              <a:t> gee; in </a:t>
            </a:r>
            <a:r>
              <a:rPr lang="en-GB" sz="3600" i="1" dirty="0" err="1">
                <a:solidFill>
                  <a:schemeClr val="dk1"/>
                </a:solidFill>
                <a:latin typeface="Century Gothic"/>
                <a:ea typeface="+mn-lt"/>
                <a:cs typeface="+mn-lt"/>
              </a:rPr>
              <a:t>brandoffer</a:t>
            </a:r>
            <a:r>
              <a:rPr lang="en-GB" sz="3600" i="1" dirty="0">
                <a:solidFill>
                  <a:schemeClr val="dk1"/>
                </a:solidFill>
                <a:latin typeface="Century Gothic"/>
                <a:ea typeface="+mn-lt"/>
                <a:cs typeface="+mn-lt"/>
              </a:rPr>
              <a:t> het U </a:t>
            </a:r>
            <a:r>
              <a:rPr lang="en-GB" sz="3600" i="1" dirty="0" err="1">
                <a:solidFill>
                  <a:schemeClr val="dk1"/>
                </a:solidFill>
                <a:latin typeface="Century Gothic"/>
                <a:ea typeface="+mn-lt"/>
                <a:cs typeface="+mn-lt"/>
              </a:rPr>
              <a:t>geen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behae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nie</a:t>
            </a:r>
            <a:r>
              <a:rPr lang="en-GB" sz="3600" i="1" dirty="0">
                <a:solidFill>
                  <a:schemeClr val="dk1"/>
                </a:solidFill>
                <a:latin typeface="Century Gothic"/>
                <a:ea typeface="+mn-lt"/>
                <a:cs typeface="+mn-lt"/>
              </a:rPr>
              <a:t>. Die offers van God is ‘n </a:t>
            </a:r>
            <a:r>
              <a:rPr lang="en-GB" sz="3600" i="1" dirty="0" err="1">
                <a:solidFill>
                  <a:schemeClr val="dk1"/>
                </a:solidFill>
                <a:latin typeface="Century Gothic"/>
                <a:ea typeface="+mn-lt"/>
                <a:cs typeface="+mn-lt"/>
              </a:rPr>
              <a:t>gebroke</a:t>
            </a:r>
            <a:r>
              <a:rPr lang="en-GB" sz="3600" i="1" dirty="0">
                <a:solidFill>
                  <a:schemeClr val="dk1"/>
                </a:solidFill>
                <a:latin typeface="Century Gothic"/>
                <a:ea typeface="+mn-lt"/>
                <a:cs typeface="+mn-lt"/>
              </a:rPr>
              <a:t> gees; ‘n </a:t>
            </a:r>
            <a:r>
              <a:rPr lang="en-GB" sz="3600" i="1" dirty="0" err="1">
                <a:solidFill>
                  <a:schemeClr val="dk1"/>
                </a:solidFill>
                <a:latin typeface="Century Gothic"/>
                <a:ea typeface="+mn-lt"/>
                <a:cs typeface="+mn-lt"/>
              </a:rPr>
              <a:t>gebroke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verslae</a:t>
            </a:r>
            <a:r>
              <a:rPr lang="en-GB" sz="3600" i="1" dirty="0">
                <a:solidFill>
                  <a:schemeClr val="dk1"/>
                </a:solidFill>
                <a:latin typeface="Century Gothic"/>
                <a:ea typeface="+mn-lt"/>
                <a:cs typeface="+mn-lt"/>
              </a:rPr>
              <a:t> hart </a:t>
            </a:r>
            <a:r>
              <a:rPr lang="en-GB" sz="3600" i="1" dirty="0" err="1">
                <a:solidFill>
                  <a:schemeClr val="dk1"/>
                </a:solidFill>
                <a:latin typeface="Century Gothic"/>
                <a:ea typeface="+mn-lt"/>
                <a:cs typeface="+mn-lt"/>
              </a:rPr>
              <a:t>sal</a:t>
            </a:r>
            <a:r>
              <a:rPr lang="en-GB" sz="3600" i="1" dirty="0">
                <a:solidFill>
                  <a:schemeClr val="dk1"/>
                </a:solidFill>
                <a:latin typeface="Century Gothic"/>
                <a:ea typeface="+mn-lt"/>
                <a:cs typeface="+mn-lt"/>
              </a:rPr>
              <a:t> U, o God, </a:t>
            </a:r>
            <a:r>
              <a:rPr lang="en-GB" sz="3600" i="1" dirty="0" err="1">
                <a:solidFill>
                  <a:schemeClr val="dk1"/>
                </a:solidFill>
                <a:latin typeface="Century Gothic"/>
                <a:ea typeface="+mn-lt"/>
                <a:cs typeface="+mn-lt"/>
              </a:rPr>
              <a:t>nie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verag</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nie</a:t>
            </a:r>
            <a:r>
              <a:rPr lang="en-GB" sz="3600" i="1" dirty="0">
                <a:solidFill>
                  <a:schemeClr val="dk1"/>
                </a:solidFill>
                <a:latin typeface="Century Gothic"/>
                <a:ea typeface="+mn-lt"/>
                <a:cs typeface="+mn-lt"/>
              </a:rPr>
              <a:t>!’ (</a:t>
            </a:r>
            <a:r>
              <a:rPr lang="en-GB" sz="3600" b="1" i="1" dirty="0">
                <a:solidFill>
                  <a:schemeClr val="dk1"/>
                </a:solidFill>
                <a:latin typeface="Century Gothic"/>
                <a:ea typeface="+mn-lt"/>
                <a:cs typeface="+mn-lt"/>
              </a:rPr>
              <a:t>Ps 51:1-19</a:t>
            </a:r>
            <a:r>
              <a:rPr lang="en-GB" sz="3600" i="1" dirty="0">
                <a:solidFill>
                  <a:schemeClr val="dk1"/>
                </a:solidFill>
                <a:latin typeface="Century Gothic"/>
                <a:ea typeface="+mn-lt"/>
                <a:cs typeface="+mn-lt"/>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4437152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268617"/>
            <a:ext cx="10738646" cy="311621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‘Maar die Gees van die HERE het van Saul </a:t>
            </a:r>
            <a:r>
              <a:rPr lang="en-GB" sz="3600" i="1" dirty="0" err="1">
                <a:solidFill>
                  <a:schemeClr val="dk1"/>
                </a:solidFill>
                <a:latin typeface="Century Gothic"/>
                <a:ea typeface="+mn-lt"/>
                <a:cs typeface="+mn-lt"/>
              </a:rPr>
              <a:t>gewyk</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‘n </a:t>
            </a:r>
            <a:r>
              <a:rPr lang="en-GB" sz="3600" i="1" dirty="0" err="1">
                <a:solidFill>
                  <a:schemeClr val="dk1"/>
                </a:solidFill>
                <a:latin typeface="Century Gothic"/>
                <a:ea typeface="+mn-lt"/>
                <a:cs typeface="+mn-lt"/>
              </a:rPr>
              <a:t>bose</a:t>
            </a:r>
            <a:r>
              <a:rPr lang="en-GB" sz="3600" i="1" dirty="0">
                <a:solidFill>
                  <a:schemeClr val="dk1"/>
                </a:solidFill>
                <a:latin typeface="Century Gothic"/>
                <a:ea typeface="+mn-lt"/>
                <a:cs typeface="+mn-lt"/>
              </a:rPr>
              <a:t> gees, </a:t>
            </a:r>
            <a:r>
              <a:rPr lang="en-GB" sz="3600" i="1" dirty="0" err="1">
                <a:solidFill>
                  <a:schemeClr val="dk1"/>
                </a:solidFill>
                <a:latin typeface="Century Gothic"/>
                <a:ea typeface="+mn-lt"/>
                <a:cs typeface="+mn-lt"/>
              </a:rPr>
              <a:t>deur</a:t>
            </a:r>
            <a:r>
              <a:rPr lang="en-GB" sz="3600" i="1" dirty="0">
                <a:solidFill>
                  <a:schemeClr val="dk1"/>
                </a:solidFill>
                <a:latin typeface="Century Gothic"/>
                <a:ea typeface="+mn-lt"/>
                <a:cs typeface="+mn-lt"/>
              </a:rPr>
              <a:t> die HERE </a:t>
            </a:r>
            <a:r>
              <a:rPr lang="en-GB" sz="3600" i="1" dirty="0" err="1">
                <a:solidFill>
                  <a:schemeClr val="dk1"/>
                </a:solidFill>
                <a:latin typeface="Century Gothic"/>
                <a:ea typeface="+mn-lt"/>
                <a:cs typeface="+mn-lt"/>
              </a:rPr>
              <a:t>gestuur</a:t>
            </a:r>
            <a:r>
              <a:rPr lang="en-GB" sz="3600" i="1" dirty="0">
                <a:solidFill>
                  <a:schemeClr val="dk1"/>
                </a:solidFill>
                <a:latin typeface="Century Gothic"/>
                <a:ea typeface="+mn-lt"/>
                <a:cs typeface="+mn-lt"/>
              </a:rPr>
              <a:t>, het </a:t>
            </a:r>
            <a:r>
              <a:rPr lang="en-GB" sz="3600" i="1" dirty="0" err="1">
                <a:solidFill>
                  <a:schemeClr val="dk1"/>
                </a:solidFill>
                <a:latin typeface="Century Gothic"/>
                <a:ea typeface="+mn-lt"/>
                <a:cs typeface="+mn-lt"/>
              </a:rPr>
              <a:t>hom</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verskrik</a:t>
            </a:r>
            <a:r>
              <a:rPr lang="en-GB" sz="3600" i="1" dirty="0">
                <a:solidFill>
                  <a:schemeClr val="dk1"/>
                </a:solidFill>
                <a:latin typeface="Century Gothic"/>
                <a:ea typeface="+mn-lt"/>
                <a:cs typeface="+mn-lt"/>
              </a:rPr>
              <a:t>. Toe </a:t>
            </a:r>
            <a:r>
              <a:rPr lang="en-GB" sz="3600" i="1" dirty="0" err="1">
                <a:solidFill>
                  <a:schemeClr val="dk1"/>
                </a:solidFill>
                <a:latin typeface="Century Gothic"/>
                <a:ea typeface="+mn-lt"/>
                <a:cs typeface="+mn-lt"/>
              </a:rPr>
              <a:t>sê</a:t>
            </a:r>
            <a:r>
              <a:rPr lang="en-GB" sz="3600" i="1" dirty="0">
                <a:solidFill>
                  <a:schemeClr val="dk1"/>
                </a:solidFill>
                <a:latin typeface="Century Gothic"/>
                <a:ea typeface="+mn-lt"/>
                <a:cs typeface="+mn-lt"/>
              </a:rPr>
              <a:t> die </a:t>
            </a:r>
            <a:r>
              <a:rPr lang="en-GB" sz="3600" i="1" dirty="0" err="1">
                <a:solidFill>
                  <a:schemeClr val="dk1"/>
                </a:solidFill>
                <a:latin typeface="Century Gothic"/>
                <a:ea typeface="+mn-lt"/>
                <a:cs typeface="+mn-lt"/>
              </a:rPr>
              <a:t>dienaars</a:t>
            </a:r>
            <a:r>
              <a:rPr lang="en-GB" sz="3600" i="1" dirty="0">
                <a:solidFill>
                  <a:schemeClr val="dk1"/>
                </a:solidFill>
                <a:latin typeface="Century Gothic"/>
                <a:ea typeface="+mn-lt"/>
                <a:cs typeface="+mn-lt"/>
              </a:rPr>
              <a:t> van Saul </a:t>
            </a:r>
            <a:r>
              <a:rPr lang="en-GB" sz="3600" i="1" dirty="0" err="1">
                <a:solidFill>
                  <a:schemeClr val="dk1"/>
                </a:solidFill>
                <a:latin typeface="Century Gothic"/>
                <a:ea typeface="+mn-lt"/>
                <a:cs typeface="+mn-lt"/>
              </a:rPr>
              <a:t>vir</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hom</a:t>
            </a:r>
            <a:r>
              <a:rPr lang="en-GB" sz="3600" i="1" dirty="0">
                <a:solidFill>
                  <a:schemeClr val="dk1"/>
                </a:solidFill>
                <a:latin typeface="Century Gothic"/>
                <a:ea typeface="+mn-lt"/>
                <a:cs typeface="+mn-lt"/>
              </a:rPr>
              <a:t>:</a:t>
            </a:r>
            <a:endParaRPr lang="en-US" sz="3600" i="1" dirty="0">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861020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052374"/>
            <a:ext cx="10738646" cy="3332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Kyk tog, ‘n </a:t>
            </a:r>
            <a:r>
              <a:rPr lang="en-GB" sz="3600" i="1" dirty="0" err="1">
                <a:solidFill>
                  <a:schemeClr val="dk1"/>
                </a:solidFill>
                <a:latin typeface="Century Gothic"/>
                <a:ea typeface="+mn-lt"/>
                <a:cs typeface="+mn-lt"/>
              </a:rPr>
              <a:t>bose</a:t>
            </a:r>
            <a:r>
              <a:rPr lang="en-GB" sz="3600" i="1" dirty="0">
                <a:solidFill>
                  <a:schemeClr val="dk1"/>
                </a:solidFill>
                <a:latin typeface="Century Gothic"/>
                <a:ea typeface="+mn-lt"/>
                <a:cs typeface="+mn-lt"/>
              </a:rPr>
              <a:t> gees van God </a:t>
            </a:r>
            <a:r>
              <a:rPr lang="en-GB" sz="3600" i="1" dirty="0" err="1">
                <a:solidFill>
                  <a:schemeClr val="dk1"/>
                </a:solidFill>
                <a:latin typeface="Century Gothic"/>
                <a:ea typeface="+mn-lt"/>
                <a:cs typeface="+mn-lt"/>
              </a:rPr>
              <a:t>verskrik</a:t>
            </a:r>
            <a:r>
              <a:rPr lang="en-GB" sz="3600" i="1" dirty="0">
                <a:solidFill>
                  <a:schemeClr val="dk1"/>
                </a:solidFill>
                <a:latin typeface="Century Gothic"/>
                <a:ea typeface="+mn-lt"/>
                <a:cs typeface="+mn-lt"/>
              </a:rPr>
              <a:t> u: </a:t>
            </a:r>
            <a:r>
              <a:rPr lang="en-GB" sz="3600" i="1" dirty="0" err="1">
                <a:solidFill>
                  <a:schemeClr val="dk1"/>
                </a:solidFill>
                <a:latin typeface="Century Gothic"/>
                <a:ea typeface="+mn-lt"/>
                <a:cs typeface="+mn-lt"/>
              </a:rPr>
              <a:t>laat</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ons</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heer</a:t>
            </a:r>
            <a:r>
              <a:rPr lang="en-GB" sz="3600" i="1" dirty="0">
                <a:solidFill>
                  <a:schemeClr val="dk1"/>
                </a:solidFill>
                <a:latin typeface="Century Gothic"/>
                <a:ea typeface="+mn-lt"/>
                <a:cs typeface="+mn-lt"/>
              </a:rPr>
              <a:t> net </a:t>
            </a:r>
            <a:r>
              <a:rPr lang="en-GB" sz="3600" i="1" dirty="0" err="1">
                <a:solidFill>
                  <a:schemeClr val="dk1"/>
                </a:solidFill>
                <a:latin typeface="Century Gothic"/>
                <a:ea typeface="+mn-lt"/>
                <a:cs typeface="+mn-lt"/>
              </a:rPr>
              <a:t>sê</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u </a:t>
            </a:r>
            <a:r>
              <a:rPr lang="en-GB" sz="3600" i="1" dirty="0" err="1">
                <a:solidFill>
                  <a:schemeClr val="dk1"/>
                </a:solidFill>
                <a:latin typeface="Century Gothic"/>
                <a:ea typeface="+mn-lt"/>
                <a:cs typeface="+mn-lt"/>
              </a:rPr>
              <a:t>dienaars</a:t>
            </a:r>
            <a:r>
              <a:rPr lang="en-GB" sz="3600" i="1" dirty="0">
                <a:solidFill>
                  <a:schemeClr val="dk1"/>
                </a:solidFill>
                <a:latin typeface="Century Gothic"/>
                <a:ea typeface="+mn-lt"/>
                <a:cs typeface="+mn-lt"/>
              </a:rPr>
              <a:t> wat </a:t>
            </a:r>
            <a:r>
              <a:rPr lang="en-GB" sz="3600" i="1" dirty="0" err="1">
                <a:solidFill>
                  <a:schemeClr val="dk1"/>
                </a:solidFill>
                <a:latin typeface="Century Gothic"/>
                <a:ea typeface="+mn-lt"/>
                <a:cs typeface="+mn-lt"/>
              </a:rPr>
              <a:t>voor</a:t>
            </a:r>
            <a:r>
              <a:rPr lang="en-GB" sz="3600" i="1" dirty="0">
                <a:solidFill>
                  <a:schemeClr val="dk1"/>
                </a:solidFill>
                <a:latin typeface="Century Gothic"/>
                <a:ea typeface="+mn-lt"/>
                <a:cs typeface="+mn-lt"/>
              </a:rPr>
              <a:t> u </a:t>
            </a:r>
            <a:r>
              <a:rPr lang="en-GB" sz="3600" i="1" dirty="0" err="1">
                <a:solidFill>
                  <a:schemeClr val="dk1"/>
                </a:solidFill>
                <a:latin typeface="Century Gothic"/>
                <a:ea typeface="+mn-lt"/>
                <a:cs typeface="+mn-lt"/>
              </a:rPr>
              <a:t>staan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sal</a:t>
            </a:r>
            <a:r>
              <a:rPr lang="en-GB" sz="3600" i="1" dirty="0">
                <a:solidFill>
                  <a:schemeClr val="dk1"/>
                </a:solidFill>
                <a:latin typeface="Century Gothic"/>
                <a:ea typeface="+mn-lt"/>
                <a:cs typeface="+mn-lt"/>
              </a:rPr>
              <a:t> ‘n man </a:t>
            </a:r>
            <a:r>
              <a:rPr lang="en-GB" sz="3600" i="1" dirty="0" err="1">
                <a:solidFill>
                  <a:schemeClr val="dk1"/>
                </a:solidFill>
                <a:latin typeface="Century Gothic"/>
                <a:ea typeface="+mn-lt"/>
                <a:cs typeface="+mn-lt"/>
              </a:rPr>
              <a:t>soek</a:t>
            </a:r>
            <a:r>
              <a:rPr lang="en-GB" sz="3600" i="1" dirty="0">
                <a:solidFill>
                  <a:schemeClr val="dk1"/>
                </a:solidFill>
                <a:latin typeface="Century Gothic"/>
                <a:ea typeface="+mn-lt"/>
                <a:cs typeface="+mn-lt"/>
              </a:rPr>
              <a:t> wat op die siter </a:t>
            </a:r>
            <a:r>
              <a:rPr lang="en-GB" sz="3600" i="1" dirty="0" err="1">
                <a:solidFill>
                  <a:schemeClr val="dk1"/>
                </a:solidFill>
                <a:latin typeface="Century Gothic"/>
                <a:ea typeface="+mn-lt"/>
                <a:cs typeface="+mn-lt"/>
              </a:rPr>
              <a:t>kan</a:t>
            </a:r>
            <a:r>
              <a:rPr lang="en-GB" sz="3600" i="1" dirty="0">
                <a:solidFill>
                  <a:schemeClr val="dk1"/>
                </a:solidFill>
                <a:latin typeface="Century Gothic"/>
                <a:ea typeface="+mn-lt"/>
                <a:cs typeface="+mn-lt"/>
              </a:rPr>
              <a:t> speel;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as die </a:t>
            </a:r>
            <a:r>
              <a:rPr lang="en-GB" sz="3600" i="1" dirty="0" err="1">
                <a:solidFill>
                  <a:schemeClr val="dk1"/>
                </a:solidFill>
                <a:latin typeface="Century Gothic"/>
                <a:ea typeface="+mn-lt"/>
                <a:cs typeface="+mn-lt"/>
              </a:rPr>
              <a:t>bose</a:t>
            </a:r>
            <a:r>
              <a:rPr lang="en-GB" sz="3600" i="1" dirty="0">
                <a:solidFill>
                  <a:schemeClr val="dk1"/>
                </a:solidFill>
                <a:latin typeface="Century Gothic"/>
                <a:ea typeface="+mn-lt"/>
                <a:cs typeface="+mn-lt"/>
              </a:rPr>
              <a:t> gees van God </a:t>
            </a:r>
            <a:r>
              <a:rPr lang="en-GB" sz="3600" i="1" dirty="0" err="1">
                <a:solidFill>
                  <a:schemeClr val="dk1"/>
                </a:solidFill>
                <a:latin typeface="Century Gothic"/>
                <a:ea typeface="+mn-lt"/>
                <a:cs typeface="+mn-lt"/>
              </a:rPr>
              <a:t>oor</a:t>
            </a:r>
            <a:r>
              <a:rPr lang="en-GB" sz="3600" i="1" dirty="0">
                <a:solidFill>
                  <a:schemeClr val="dk1"/>
                </a:solidFill>
                <a:latin typeface="Century Gothic"/>
                <a:ea typeface="+mn-lt"/>
                <a:cs typeface="+mn-lt"/>
              </a:rPr>
              <a:t> u is, </a:t>
            </a:r>
            <a:r>
              <a:rPr lang="en-GB" sz="3600" i="1" dirty="0" err="1">
                <a:solidFill>
                  <a:schemeClr val="dk1"/>
                </a:solidFill>
                <a:latin typeface="Century Gothic"/>
                <a:ea typeface="+mn-lt"/>
                <a:cs typeface="+mn-lt"/>
              </a:rPr>
              <a:t>moet</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hy</a:t>
            </a:r>
            <a:r>
              <a:rPr lang="en-GB" sz="3600" i="1" dirty="0">
                <a:solidFill>
                  <a:schemeClr val="dk1"/>
                </a:solidFill>
                <a:latin typeface="Century Gothic"/>
                <a:ea typeface="+mn-lt"/>
                <a:cs typeface="+mn-lt"/>
              </a:rPr>
              <a:t> speel met </a:t>
            </a:r>
            <a:r>
              <a:rPr lang="en-GB" sz="3600" i="1" dirty="0" err="1">
                <a:solidFill>
                  <a:schemeClr val="dk1"/>
                </a:solidFill>
                <a:latin typeface="Century Gothic"/>
                <a:ea typeface="+mn-lt"/>
                <a:cs typeface="+mn-lt"/>
              </a:rPr>
              <a:t>sy</a:t>
            </a:r>
            <a:r>
              <a:rPr lang="en-GB" sz="3600" i="1" dirty="0">
                <a:solidFill>
                  <a:schemeClr val="dk1"/>
                </a:solidFill>
                <a:latin typeface="Century Gothic"/>
                <a:ea typeface="+mn-lt"/>
                <a:cs typeface="+mn-lt"/>
              </a:rPr>
              <a:t> hand, dan </a:t>
            </a:r>
            <a:r>
              <a:rPr lang="en-GB" sz="3600" i="1" dirty="0" err="1">
                <a:solidFill>
                  <a:schemeClr val="dk1"/>
                </a:solidFill>
                <a:latin typeface="Century Gothic"/>
                <a:ea typeface="+mn-lt"/>
                <a:cs typeface="+mn-lt"/>
              </a:rPr>
              <a:t>sal</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dit</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beter</a:t>
            </a:r>
            <a:r>
              <a:rPr lang="en-GB" sz="3600" i="1" dirty="0">
                <a:solidFill>
                  <a:schemeClr val="dk1"/>
                </a:solidFill>
                <a:latin typeface="Century Gothic"/>
                <a:ea typeface="+mn-lt"/>
                <a:cs typeface="+mn-lt"/>
              </a:rPr>
              <a:t> met u word.</a:t>
            </a:r>
            <a:endParaRPr lang="en-US" sz="3600" i="1" dirty="0">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2033686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794942"/>
            <a:ext cx="10738646" cy="358989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err="1">
                <a:solidFill>
                  <a:schemeClr val="dk1"/>
                </a:solidFill>
                <a:latin typeface="Century Gothic"/>
                <a:ea typeface="+mn-lt"/>
                <a:cs typeface="+mn-lt"/>
              </a:rPr>
              <a:t>Daarop</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sê</a:t>
            </a:r>
            <a:r>
              <a:rPr lang="en-GB" sz="3600" i="1" dirty="0">
                <a:solidFill>
                  <a:schemeClr val="dk1"/>
                </a:solidFill>
                <a:latin typeface="Century Gothic"/>
                <a:ea typeface="+mn-lt"/>
                <a:cs typeface="+mn-lt"/>
              </a:rPr>
              <a:t> Saul </a:t>
            </a:r>
            <a:r>
              <a:rPr lang="en-GB" sz="3600" i="1" dirty="0" err="1">
                <a:solidFill>
                  <a:schemeClr val="dk1"/>
                </a:solidFill>
                <a:latin typeface="Century Gothic"/>
                <a:ea typeface="+mn-lt"/>
                <a:cs typeface="+mn-lt"/>
              </a:rPr>
              <a:t>aan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sy</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dienaars</a:t>
            </a:r>
            <a:r>
              <a:rPr lang="en-GB" sz="3600" i="1" dirty="0">
                <a:solidFill>
                  <a:schemeClr val="dk1"/>
                </a:solidFill>
                <a:latin typeface="Century Gothic"/>
                <a:ea typeface="+mn-lt"/>
                <a:cs typeface="+mn-lt"/>
              </a:rPr>
              <a:t>: Kyk tog </a:t>
            </a:r>
            <a:r>
              <a:rPr lang="en-GB" sz="3600" i="1" dirty="0" err="1">
                <a:solidFill>
                  <a:schemeClr val="dk1"/>
                </a:solidFill>
                <a:latin typeface="Century Gothic"/>
                <a:ea typeface="+mn-lt"/>
                <a:cs typeface="+mn-lt"/>
              </a:rPr>
              <a:t>vir</a:t>
            </a:r>
            <a:r>
              <a:rPr lang="en-GB" sz="3600" i="1" dirty="0">
                <a:solidFill>
                  <a:schemeClr val="dk1"/>
                </a:solidFill>
                <a:latin typeface="Century Gothic"/>
                <a:ea typeface="+mn-lt"/>
                <a:cs typeface="+mn-lt"/>
              </a:rPr>
              <a:t> my </a:t>
            </a:r>
            <a:r>
              <a:rPr lang="en-GB" sz="3600" i="1" dirty="0" err="1">
                <a:solidFill>
                  <a:schemeClr val="dk1"/>
                </a:solidFill>
                <a:latin typeface="Century Gothic"/>
                <a:ea typeface="+mn-lt"/>
                <a:cs typeface="+mn-lt"/>
              </a:rPr>
              <a:t>uit</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na</a:t>
            </a:r>
            <a:r>
              <a:rPr lang="en-GB" sz="3600" i="1" dirty="0">
                <a:solidFill>
                  <a:schemeClr val="dk1"/>
                </a:solidFill>
                <a:latin typeface="Century Gothic"/>
                <a:ea typeface="+mn-lt"/>
                <a:cs typeface="+mn-lt"/>
              </a:rPr>
              <a:t> ‘n man wat </a:t>
            </a:r>
            <a:r>
              <a:rPr lang="en-GB" sz="3600" i="1" dirty="0" err="1">
                <a:solidFill>
                  <a:schemeClr val="dk1"/>
                </a:solidFill>
                <a:latin typeface="Century Gothic"/>
                <a:ea typeface="+mn-lt"/>
                <a:cs typeface="+mn-lt"/>
              </a:rPr>
              <a:t>goed</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kan</a:t>
            </a:r>
            <a:r>
              <a:rPr lang="en-GB" sz="3600" i="1" dirty="0">
                <a:solidFill>
                  <a:schemeClr val="dk1"/>
                </a:solidFill>
                <a:latin typeface="Century Gothic"/>
                <a:ea typeface="+mn-lt"/>
                <a:cs typeface="+mn-lt"/>
              </a:rPr>
              <a:t> speel,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bring </a:t>
            </a:r>
            <a:r>
              <a:rPr lang="en-GB" sz="3600" i="1" dirty="0" err="1">
                <a:solidFill>
                  <a:schemeClr val="dk1"/>
                </a:solidFill>
                <a:latin typeface="Century Gothic"/>
                <a:ea typeface="+mn-lt"/>
                <a:cs typeface="+mn-lt"/>
              </a:rPr>
              <a:t>hom</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na</a:t>
            </a:r>
            <a:r>
              <a:rPr lang="en-GB" sz="3600" i="1" dirty="0">
                <a:solidFill>
                  <a:schemeClr val="dk1"/>
                </a:solidFill>
                <a:latin typeface="Century Gothic"/>
                <a:ea typeface="+mn-lt"/>
                <a:cs typeface="+mn-lt"/>
              </a:rPr>
              <a:t> my. En </a:t>
            </a:r>
            <a:r>
              <a:rPr lang="en-GB" sz="3600" i="1" dirty="0" err="1">
                <a:solidFill>
                  <a:schemeClr val="dk1"/>
                </a:solidFill>
                <a:latin typeface="Century Gothic"/>
                <a:ea typeface="+mn-lt"/>
                <a:cs typeface="+mn-lt"/>
              </a:rPr>
              <a:t>een</a:t>
            </a:r>
            <a:r>
              <a:rPr lang="en-GB" sz="3600" i="1" dirty="0">
                <a:solidFill>
                  <a:schemeClr val="dk1"/>
                </a:solidFill>
                <a:latin typeface="Century Gothic"/>
                <a:ea typeface="+mn-lt"/>
                <a:cs typeface="+mn-lt"/>
              </a:rPr>
              <a:t> van die </a:t>
            </a:r>
            <a:r>
              <a:rPr lang="en-GB" sz="3600" i="1" dirty="0" err="1">
                <a:solidFill>
                  <a:schemeClr val="dk1"/>
                </a:solidFill>
                <a:latin typeface="Century Gothic"/>
                <a:ea typeface="+mn-lt"/>
                <a:cs typeface="+mn-lt"/>
              </a:rPr>
              <a:t>dienaars</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antwoord</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sê</a:t>
            </a:r>
            <a:r>
              <a:rPr lang="en-GB" sz="3600" i="1" dirty="0">
                <a:solidFill>
                  <a:schemeClr val="dk1"/>
                </a:solidFill>
                <a:latin typeface="Century Gothic"/>
                <a:ea typeface="+mn-lt"/>
                <a:cs typeface="+mn-lt"/>
              </a:rPr>
              <a:t>: Kyk, ek het ‘n </a:t>
            </a:r>
            <a:r>
              <a:rPr lang="en-GB" sz="3600" i="1" dirty="0" err="1">
                <a:solidFill>
                  <a:schemeClr val="dk1"/>
                </a:solidFill>
                <a:latin typeface="Century Gothic"/>
                <a:ea typeface="+mn-lt"/>
                <a:cs typeface="+mn-lt"/>
              </a:rPr>
              <a:t>seun</a:t>
            </a:r>
            <a:r>
              <a:rPr lang="en-GB" sz="3600" i="1" dirty="0">
                <a:solidFill>
                  <a:schemeClr val="dk1"/>
                </a:solidFill>
                <a:latin typeface="Century Gothic"/>
                <a:ea typeface="+mn-lt"/>
                <a:cs typeface="+mn-lt"/>
              </a:rPr>
              <a:t> van Isai, die </a:t>
            </a:r>
            <a:r>
              <a:rPr lang="en-GB" sz="3600" i="1" dirty="0" err="1">
                <a:solidFill>
                  <a:schemeClr val="dk1"/>
                </a:solidFill>
                <a:latin typeface="Century Gothic"/>
                <a:ea typeface="+mn-lt"/>
                <a:cs typeface="+mn-lt"/>
              </a:rPr>
              <a:t>Betlehemiet</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gesien</a:t>
            </a:r>
            <a:r>
              <a:rPr lang="en-GB" sz="3600" i="1" dirty="0">
                <a:solidFill>
                  <a:schemeClr val="dk1"/>
                </a:solidFill>
                <a:latin typeface="Century Gothic"/>
                <a:ea typeface="+mn-lt"/>
                <a:cs typeface="+mn-lt"/>
              </a:rPr>
              <a:t> wat </a:t>
            </a:r>
            <a:r>
              <a:rPr lang="en-GB" sz="3600" i="1" dirty="0" err="1">
                <a:solidFill>
                  <a:schemeClr val="dk1"/>
                </a:solidFill>
                <a:latin typeface="Century Gothic"/>
                <a:ea typeface="+mn-lt"/>
                <a:cs typeface="+mn-lt"/>
              </a:rPr>
              <a:t>kan</a:t>
            </a:r>
            <a:r>
              <a:rPr lang="en-GB" sz="3600" i="1" dirty="0">
                <a:solidFill>
                  <a:schemeClr val="dk1"/>
                </a:solidFill>
                <a:latin typeface="Century Gothic"/>
                <a:ea typeface="+mn-lt"/>
                <a:cs typeface="+mn-lt"/>
              </a:rPr>
              <a:t> speel,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hy</a:t>
            </a:r>
            <a:r>
              <a:rPr lang="en-GB" sz="3600" i="1" dirty="0">
                <a:solidFill>
                  <a:schemeClr val="dk1"/>
                </a:solidFill>
                <a:latin typeface="Century Gothic"/>
                <a:ea typeface="+mn-lt"/>
                <a:cs typeface="+mn-lt"/>
              </a:rPr>
              <a:t> is ‘n dapper held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‘n </a:t>
            </a:r>
            <a:r>
              <a:rPr lang="en-GB" sz="3600" i="1" dirty="0" err="1">
                <a:solidFill>
                  <a:schemeClr val="dk1"/>
                </a:solidFill>
                <a:latin typeface="Century Gothic"/>
                <a:ea typeface="+mn-lt"/>
                <a:cs typeface="+mn-lt"/>
              </a:rPr>
              <a:t>krygsman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wel</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ter</a:t>
            </a:r>
            <a:r>
              <a:rPr lang="en-GB" sz="3600" i="1" dirty="0">
                <a:solidFill>
                  <a:schemeClr val="dk1"/>
                </a:solidFill>
                <a:latin typeface="Century Gothic"/>
                <a:ea typeface="+mn-lt"/>
                <a:cs typeface="+mn-lt"/>
              </a:rPr>
              <a:t> tale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mooi</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gebou</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die HERE is met </a:t>
            </a:r>
            <a:r>
              <a:rPr lang="en-GB" sz="3600" i="1" dirty="0" err="1">
                <a:solidFill>
                  <a:schemeClr val="dk1"/>
                </a:solidFill>
                <a:latin typeface="Century Gothic"/>
                <a:ea typeface="+mn-lt"/>
                <a:cs typeface="+mn-lt"/>
              </a:rPr>
              <a:t>hom</a:t>
            </a:r>
            <a:r>
              <a:rPr lang="en-GB" sz="3600" i="1" dirty="0">
                <a:solidFill>
                  <a:schemeClr val="dk1"/>
                </a:solidFill>
                <a:latin typeface="Century Gothic"/>
                <a:ea typeface="+mn-lt"/>
                <a:cs typeface="+mn-lt"/>
              </a:rPr>
              <a:t>.</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235989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526050"/>
            <a:ext cx="10738646" cy="285878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Toe het Saul </a:t>
            </a:r>
            <a:r>
              <a:rPr lang="en-GB" sz="3600" i="1" dirty="0" err="1">
                <a:solidFill>
                  <a:schemeClr val="dk1"/>
                </a:solidFill>
                <a:latin typeface="Century Gothic"/>
                <a:ea typeface="+mn-lt"/>
                <a:cs typeface="+mn-lt"/>
              </a:rPr>
              <a:t>boodskappers</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na</a:t>
            </a:r>
            <a:r>
              <a:rPr lang="en-GB" sz="3600" i="1" dirty="0">
                <a:solidFill>
                  <a:schemeClr val="dk1"/>
                </a:solidFill>
                <a:latin typeface="Century Gothic"/>
                <a:ea typeface="+mn-lt"/>
                <a:cs typeface="+mn-lt"/>
              </a:rPr>
              <a:t> Isai </a:t>
            </a:r>
            <a:r>
              <a:rPr lang="en-GB" sz="3600" i="1" dirty="0" err="1">
                <a:solidFill>
                  <a:schemeClr val="dk1"/>
                </a:solidFill>
                <a:latin typeface="Century Gothic"/>
                <a:ea typeface="+mn-lt"/>
                <a:cs typeface="+mn-lt"/>
              </a:rPr>
              <a:t>gestuur</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gesê</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Stuur</a:t>
            </a:r>
            <a:r>
              <a:rPr lang="en-GB" sz="3600" i="1" dirty="0">
                <a:solidFill>
                  <a:schemeClr val="dk1"/>
                </a:solidFill>
                <a:latin typeface="Century Gothic"/>
                <a:ea typeface="+mn-lt"/>
                <a:cs typeface="+mn-lt"/>
              </a:rPr>
              <a:t> tog </a:t>
            </a:r>
            <a:r>
              <a:rPr lang="en-GB" sz="3600" i="1" dirty="0" err="1">
                <a:solidFill>
                  <a:schemeClr val="dk1"/>
                </a:solidFill>
                <a:latin typeface="Century Gothic"/>
                <a:ea typeface="+mn-lt"/>
                <a:cs typeface="+mn-lt"/>
              </a:rPr>
              <a:t>jou</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seun</a:t>
            </a:r>
            <a:r>
              <a:rPr lang="en-GB" sz="3600" i="1" dirty="0">
                <a:solidFill>
                  <a:schemeClr val="dk1"/>
                </a:solidFill>
                <a:latin typeface="Century Gothic"/>
                <a:ea typeface="+mn-lt"/>
                <a:cs typeface="+mn-lt"/>
              </a:rPr>
              <a:t> Dawid wat by die </a:t>
            </a:r>
            <a:r>
              <a:rPr lang="en-GB" sz="3600" i="1" dirty="0" err="1">
                <a:solidFill>
                  <a:schemeClr val="dk1"/>
                </a:solidFill>
                <a:latin typeface="Century Gothic"/>
                <a:ea typeface="+mn-lt"/>
                <a:cs typeface="+mn-lt"/>
              </a:rPr>
              <a:t>skape</a:t>
            </a:r>
            <a:r>
              <a:rPr lang="en-GB" sz="3600" i="1" dirty="0">
                <a:solidFill>
                  <a:schemeClr val="dk1"/>
                </a:solidFill>
                <a:latin typeface="Century Gothic"/>
                <a:ea typeface="+mn-lt"/>
                <a:cs typeface="+mn-lt"/>
              </a:rPr>
              <a:t> is, </a:t>
            </a:r>
            <a:r>
              <a:rPr lang="en-GB" sz="3600" i="1" dirty="0" err="1">
                <a:solidFill>
                  <a:schemeClr val="dk1"/>
                </a:solidFill>
                <a:latin typeface="Century Gothic"/>
                <a:ea typeface="+mn-lt"/>
                <a:cs typeface="+mn-lt"/>
              </a:rPr>
              <a:t>na</a:t>
            </a:r>
            <a:r>
              <a:rPr lang="en-GB" sz="3600" i="1" dirty="0">
                <a:solidFill>
                  <a:schemeClr val="dk1"/>
                </a:solidFill>
                <a:latin typeface="Century Gothic"/>
                <a:ea typeface="+mn-lt"/>
                <a:cs typeface="+mn-lt"/>
              </a:rPr>
              <a:t> my.’ (</a:t>
            </a:r>
            <a:r>
              <a:rPr lang="en-GB" sz="3600" b="1" i="1" dirty="0">
                <a:solidFill>
                  <a:schemeClr val="dk1"/>
                </a:solidFill>
                <a:latin typeface="Century Gothic"/>
                <a:ea typeface="+mn-lt"/>
                <a:cs typeface="+mn-lt"/>
              </a:rPr>
              <a:t>1 Sam 16:14-19</a:t>
            </a:r>
            <a:r>
              <a:rPr lang="en-GB" sz="3600" i="1" dirty="0">
                <a:solidFill>
                  <a:schemeClr val="dk1"/>
                </a:solidFill>
                <a:latin typeface="Century Gothic"/>
                <a:ea typeface="+mn-lt"/>
                <a:cs typeface="+mn-lt"/>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9516930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222427"/>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r>
              <a:rPr lang="nl-NL" sz="7200" b="1" i="1" dirty="0">
                <a:solidFill>
                  <a:schemeClr val="dk1"/>
                </a:solidFill>
                <a:latin typeface="Century Gothic"/>
                <a:ea typeface="+mn-lt"/>
                <a:cs typeface="+mn-lt"/>
                <a:sym typeface="Century Gothic"/>
              </a:rPr>
              <a:t>STRONGER </a:t>
            </a:r>
          </a:p>
          <a:p>
            <a:pPr marL="0" indent="0" algn="ctr">
              <a:spcBef>
                <a:spcPts val="0"/>
              </a:spcBef>
              <a:buNone/>
            </a:pPr>
            <a:r>
              <a:rPr lang="nl-NL" sz="7200" b="1" i="1" dirty="0">
                <a:solidFill>
                  <a:schemeClr val="dk1"/>
                </a:solidFill>
                <a:latin typeface="Century Gothic"/>
                <a:ea typeface="+mn-lt"/>
                <a:cs typeface="+mn-lt"/>
                <a:sym typeface="Century Gothic"/>
              </a:rPr>
              <a:t>&amp; STRONGER II</a:t>
            </a:r>
            <a:endParaRPr lang="en-US" sz="7200" b="1" dirty="0">
              <a:solidFill>
                <a:schemeClr val="dk1"/>
              </a:solidFill>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5939990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629023"/>
            <a:ext cx="10738646" cy="2570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daar was ‘n lang oorlog tussen die huis van Saul en die huis van </a:t>
            </a:r>
            <a:r>
              <a:rPr lang="nl-NL" sz="3600" i="1" dirty="0" err="1">
                <a:solidFill>
                  <a:schemeClr val="dk1"/>
                </a:solidFill>
                <a:latin typeface="Century Gothic"/>
                <a:ea typeface="+mn-lt"/>
                <a:cs typeface="+mn-lt"/>
                <a:sym typeface="Century Gothic"/>
              </a:rPr>
              <a:t>Dawid</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Dawid</a:t>
            </a:r>
            <a:r>
              <a:rPr lang="nl-NL" sz="3600" i="1" dirty="0">
                <a:solidFill>
                  <a:schemeClr val="dk1"/>
                </a:solidFill>
                <a:latin typeface="Century Gothic"/>
                <a:ea typeface="+mn-lt"/>
                <a:cs typeface="+mn-lt"/>
                <a:sym typeface="Century Gothic"/>
              </a:rPr>
              <a:t> het </a:t>
            </a:r>
            <a:r>
              <a:rPr lang="nl-NL" sz="3600" i="1" dirty="0" err="1">
                <a:solidFill>
                  <a:schemeClr val="dk1"/>
                </a:solidFill>
                <a:latin typeface="Century Gothic"/>
                <a:ea typeface="+mn-lt"/>
                <a:cs typeface="+mn-lt"/>
                <a:sym typeface="Century Gothic"/>
              </a:rPr>
              <a:t>altyd</a:t>
            </a:r>
            <a:r>
              <a:rPr lang="nl-NL" sz="3600" i="1" dirty="0">
                <a:solidFill>
                  <a:schemeClr val="dk1"/>
                </a:solidFill>
                <a:latin typeface="Century Gothic"/>
                <a:ea typeface="+mn-lt"/>
                <a:cs typeface="+mn-lt"/>
                <a:sym typeface="Century Gothic"/>
              </a:rPr>
              <a:t> sterker geword, maar die huis van Saul </a:t>
            </a:r>
            <a:r>
              <a:rPr lang="nl-NL" sz="3600" i="1" dirty="0" err="1">
                <a:solidFill>
                  <a:schemeClr val="dk1"/>
                </a:solidFill>
                <a:latin typeface="Century Gothic"/>
                <a:ea typeface="+mn-lt"/>
                <a:cs typeface="+mn-lt"/>
                <a:sym typeface="Century Gothic"/>
              </a:rPr>
              <a:t>altyd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swakker</a:t>
            </a:r>
            <a:r>
              <a:rPr lang="nl-NL" sz="3600" i="1" dirty="0">
                <a:solidFill>
                  <a:schemeClr val="dk1"/>
                </a:solidFill>
                <a:latin typeface="Century Gothic"/>
                <a:ea typeface="+mn-lt"/>
                <a:cs typeface="+mn-lt"/>
                <a:sym typeface="Century Gothic"/>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2 Sam 3:1</a:t>
            </a: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7123233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721699"/>
            <a:ext cx="10738646" cy="247778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err="1">
                <a:solidFill>
                  <a:schemeClr val="dk1"/>
                </a:solidFill>
                <a:latin typeface="Century Gothic"/>
                <a:ea typeface="+mn-lt"/>
                <a:cs typeface="+mn-lt"/>
                <a:sym typeface="Century Gothic"/>
              </a:rPr>
              <a:t>Tussen</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eerste</a:t>
            </a:r>
            <a:r>
              <a:rPr lang="en-GB" sz="3600" i="1" dirty="0">
                <a:solidFill>
                  <a:schemeClr val="dk1"/>
                </a:solidFill>
                <a:latin typeface="Century Gothic"/>
                <a:ea typeface="+mn-lt"/>
                <a:cs typeface="+mn-lt"/>
                <a:sym typeface="Century Gothic"/>
              </a:rPr>
              <a:t> twee </a:t>
            </a:r>
            <a:r>
              <a:rPr lang="en-GB" sz="3600" i="1" dirty="0" err="1">
                <a:solidFill>
                  <a:schemeClr val="dk1"/>
                </a:solidFill>
                <a:latin typeface="Century Gothic"/>
                <a:ea typeface="+mn-lt"/>
                <a:cs typeface="+mn-lt"/>
                <a:sym typeface="Century Gothic"/>
              </a:rPr>
              <a:t>Konings</a:t>
            </a:r>
            <a:r>
              <a:rPr lang="en-GB" sz="3600" i="1" dirty="0">
                <a:solidFill>
                  <a:schemeClr val="dk1"/>
                </a:solidFill>
                <a:latin typeface="Century Gothic"/>
                <a:ea typeface="+mn-lt"/>
                <a:cs typeface="+mn-lt"/>
                <a:sym typeface="Century Gothic"/>
              </a:rPr>
              <a:t> van Israel </a:t>
            </a:r>
            <a:r>
              <a:rPr lang="en-GB" sz="3600" i="1" dirty="0" err="1">
                <a:solidFill>
                  <a:schemeClr val="dk1"/>
                </a:solidFill>
                <a:latin typeface="Century Gothic"/>
                <a:ea typeface="+mn-lt"/>
                <a:cs typeface="+mn-lt"/>
                <a:sym typeface="Century Gothic"/>
              </a:rPr>
              <a:t>naamlik</a:t>
            </a:r>
            <a:r>
              <a:rPr lang="en-GB" sz="3600" i="1" dirty="0">
                <a:solidFill>
                  <a:schemeClr val="dk1"/>
                </a:solidFill>
                <a:latin typeface="Century Gothic"/>
                <a:ea typeface="+mn-lt"/>
                <a:cs typeface="+mn-lt"/>
                <a:sym typeface="Century Gothic"/>
              </a:rPr>
              <a:t> Saul &amp; Dawid </a:t>
            </a:r>
            <a:r>
              <a:rPr lang="en-GB" sz="3600" i="1" dirty="0" err="1">
                <a:solidFill>
                  <a:schemeClr val="dk1"/>
                </a:solidFill>
                <a:latin typeface="Century Gothic"/>
                <a:ea typeface="+mn-lt"/>
                <a:cs typeface="+mn-lt"/>
                <a:sym typeface="Century Gothic"/>
              </a:rPr>
              <a:t>lê</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daar</a:t>
            </a:r>
            <a:r>
              <a:rPr lang="en-GB" sz="3600" i="1" dirty="0">
                <a:solidFill>
                  <a:schemeClr val="dk1"/>
                </a:solidFill>
                <a:latin typeface="Century Gothic"/>
                <a:ea typeface="+mn-lt"/>
                <a:cs typeface="+mn-lt"/>
                <a:sym typeface="Century Gothic"/>
              </a:rPr>
              <a:t> ‘n </a:t>
            </a:r>
            <a:r>
              <a:rPr lang="en-GB" sz="3600" i="1" dirty="0" err="1">
                <a:solidFill>
                  <a:schemeClr val="dk1"/>
                </a:solidFill>
                <a:latin typeface="Century Gothic"/>
                <a:ea typeface="+mn-lt"/>
                <a:cs typeface="+mn-lt"/>
                <a:sym typeface="Century Gothic"/>
              </a:rPr>
              <a:t>baie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diep</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dinamika</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ons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geillustreer</a:t>
            </a:r>
            <a:r>
              <a:rPr lang="en-GB" sz="3600" i="1" dirty="0">
                <a:solidFill>
                  <a:schemeClr val="dk1"/>
                </a:solidFill>
                <a:latin typeface="Century Gothic"/>
                <a:ea typeface="+mn-lt"/>
                <a:cs typeface="+mn-lt"/>
                <a:sym typeface="Century Gothic"/>
              </a:rPr>
              <a:t> om van </a:t>
            </a:r>
            <a:r>
              <a:rPr lang="en-GB" sz="3600" i="1" dirty="0"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leer…</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7955271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443673"/>
            <a:ext cx="10738646" cy="275581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‘The war between the house of Saul and the house of David lasted a long time. David grew stronger and stronger, while the house of Saul grew weaker and weaker.’</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630690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443673"/>
            <a:ext cx="10738646" cy="275581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Die twee </a:t>
            </a:r>
            <a:r>
              <a:rPr lang="en-GB" sz="3600" i="1" dirty="0" err="1">
                <a:solidFill>
                  <a:schemeClr val="dk1"/>
                </a:solidFill>
                <a:latin typeface="Century Gothic"/>
                <a:ea typeface="+mn-lt"/>
                <a:cs typeface="+mn-lt"/>
                <a:sym typeface="Century Gothic"/>
              </a:rPr>
              <a:t>konings</a:t>
            </a:r>
            <a:r>
              <a:rPr lang="en-GB" sz="3600" i="1" dirty="0">
                <a:solidFill>
                  <a:schemeClr val="dk1"/>
                </a:solidFill>
                <a:latin typeface="Century Gothic"/>
                <a:ea typeface="+mn-lt"/>
                <a:cs typeface="+mn-lt"/>
                <a:sym typeface="Century Gothic"/>
              </a:rPr>
              <a:t> wat in ruimte &amp; tyd geleef het verteenwoordig twee leefstyle &amp; twee uitkomste: Die weg van die vlees (dood) &amp; die weg van die Gees (</a:t>
            </a:r>
            <a:r>
              <a:rPr lang="en-GB" sz="3600" i="1" dirty="0" err="1">
                <a:solidFill>
                  <a:schemeClr val="dk1"/>
                </a:solidFill>
                <a:latin typeface="Century Gothic"/>
                <a:ea typeface="+mn-lt"/>
                <a:cs typeface="+mn-lt"/>
                <a:sym typeface="Century Gothic"/>
              </a:rPr>
              <a:t>lewe</a:t>
            </a:r>
            <a:r>
              <a:rPr lang="en-GB" sz="3600" i="1" dirty="0">
                <a:solidFill>
                  <a:schemeClr val="dk1"/>
                </a:solidFill>
                <a:latin typeface="Century Gothic"/>
                <a:ea typeface="+mn-lt"/>
                <a:cs typeface="+mn-lt"/>
                <a:sym typeface="Century Gothic"/>
              </a:rPr>
              <a:t>)…</a:t>
            </a:r>
            <a:endParaRPr lang="en-US" sz="3600" i="1" dirty="0">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1791133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928807"/>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sym typeface="Century Gothic"/>
              </a:rPr>
              <a:t>En toe </a:t>
            </a:r>
            <a:r>
              <a:rPr lang="en-GB" sz="3600" i="1" err="1">
                <a:solidFill>
                  <a:schemeClr val="dk1"/>
                </a:solidFill>
                <a:latin typeface="Century Gothic"/>
                <a:ea typeface="+mn-lt"/>
                <a:cs typeface="+mn-lt"/>
                <a:sym typeface="Century Gothic"/>
              </a:rPr>
              <a:t>daar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besoek</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kom</a:t>
            </a:r>
            <a:r>
              <a:rPr lang="en-GB" sz="3600" i="1" dirty="0">
                <a:solidFill>
                  <a:schemeClr val="dk1"/>
                </a:solidFill>
                <a:latin typeface="Century Gothic"/>
                <a:ea typeface="+mn-lt"/>
                <a:cs typeface="+mn-lt"/>
                <a:sym typeface="Century Gothic"/>
              </a:rPr>
              <a:t> by die </a:t>
            </a:r>
            <a:r>
              <a:rPr lang="en-GB" sz="3600" i="1" err="1">
                <a:solidFill>
                  <a:schemeClr val="dk1"/>
                </a:solidFill>
                <a:latin typeface="Century Gothic"/>
                <a:ea typeface="+mn-lt"/>
                <a:cs typeface="+mn-lt"/>
                <a:sym typeface="Century Gothic"/>
              </a:rPr>
              <a:t>ryk</a:t>
            </a:r>
            <a:r>
              <a:rPr lang="en-GB" sz="3600" i="1" dirty="0">
                <a:solidFill>
                  <a:schemeClr val="dk1"/>
                </a:solidFill>
                <a:latin typeface="Century Gothic"/>
                <a:ea typeface="+mn-lt"/>
                <a:cs typeface="+mn-lt"/>
                <a:sym typeface="Century Gothic"/>
              </a:rPr>
              <a:t> man, het </a:t>
            </a:r>
            <a:r>
              <a:rPr lang="en-GB" sz="3600" i="1"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ontsien</a:t>
            </a:r>
            <a:r>
              <a:rPr lang="en-GB" sz="3600" i="1" dirty="0">
                <a:solidFill>
                  <a:schemeClr val="dk1"/>
                </a:solidFill>
                <a:latin typeface="Century Gothic"/>
                <a:ea typeface="+mn-lt"/>
                <a:cs typeface="+mn-lt"/>
                <a:sym typeface="Century Gothic"/>
              </a:rPr>
              <a:t> om van </a:t>
            </a:r>
            <a:r>
              <a:rPr lang="en-GB" sz="3600" i="1"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kleinvee</a:t>
            </a:r>
            <a:r>
              <a:rPr lang="en-GB" sz="3600" i="1" dirty="0">
                <a:solidFill>
                  <a:schemeClr val="dk1"/>
                </a:solidFill>
                <a:latin typeface="Century Gothic"/>
                <a:ea typeface="+mn-lt"/>
                <a:cs typeface="+mn-lt"/>
                <a:sym typeface="Century Gothic"/>
              </a:rPr>
              <a:t> of </a:t>
            </a:r>
            <a:r>
              <a:rPr lang="en-GB" sz="3600" i="1" err="1">
                <a:solidFill>
                  <a:schemeClr val="dk1"/>
                </a:solidFill>
                <a:latin typeface="Century Gothic"/>
                <a:ea typeface="+mn-lt"/>
                <a:cs typeface="+mn-lt"/>
                <a:sym typeface="Century Gothic"/>
              </a:rPr>
              <a:t>beeste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neem om </a:t>
            </a:r>
            <a:r>
              <a:rPr lang="en-GB" sz="3600" i="1"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reisiger</a:t>
            </a:r>
            <a:r>
              <a:rPr lang="en-GB" sz="3600" i="1" dirty="0">
                <a:solidFill>
                  <a:schemeClr val="dk1"/>
                </a:solidFill>
                <a:latin typeface="Century Gothic"/>
                <a:ea typeface="+mn-lt"/>
                <a:cs typeface="+mn-lt"/>
                <a:sym typeface="Century Gothic"/>
              </a:rPr>
              <a:t> wat by </a:t>
            </a:r>
            <a:r>
              <a:rPr lang="en-GB" sz="3600" i="1"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gekom</a:t>
            </a:r>
            <a:r>
              <a:rPr lang="en-GB" sz="3600" i="1" dirty="0">
                <a:solidFill>
                  <a:schemeClr val="dk1"/>
                </a:solidFill>
                <a:latin typeface="Century Gothic"/>
                <a:ea typeface="+mn-lt"/>
                <a:cs typeface="+mn-lt"/>
                <a:sym typeface="Century Gothic"/>
              </a:rPr>
              <a:t> het, </a:t>
            </a:r>
            <a:r>
              <a:rPr lang="en-GB" sz="3600" i="1" err="1">
                <a:solidFill>
                  <a:schemeClr val="dk1"/>
                </a:solidFill>
                <a:latin typeface="Century Gothic"/>
                <a:ea typeface="+mn-lt"/>
                <a:cs typeface="+mn-lt"/>
                <a:sym typeface="Century Gothic"/>
              </a:rPr>
              <a:t>iets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berei</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daarom</a:t>
            </a:r>
            <a:r>
              <a:rPr lang="en-GB" sz="3600" i="1" dirty="0">
                <a:solidFill>
                  <a:schemeClr val="dk1"/>
                </a:solidFill>
                <a:latin typeface="Century Gothic"/>
                <a:ea typeface="+mn-lt"/>
                <a:cs typeface="+mn-lt"/>
                <a:sym typeface="Century Gothic"/>
              </a:rPr>
              <a:t> het </a:t>
            </a:r>
            <a:r>
              <a:rPr lang="en-GB" sz="3600" i="1"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ooilam</a:t>
            </a:r>
            <a:r>
              <a:rPr lang="en-GB" sz="3600" i="1" dirty="0">
                <a:solidFill>
                  <a:schemeClr val="dk1"/>
                </a:solidFill>
                <a:latin typeface="Century Gothic"/>
                <a:ea typeface="+mn-lt"/>
                <a:cs typeface="+mn-lt"/>
                <a:sym typeface="Century Gothic"/>
              </a:rPr>
              <a:t> van die arm man </a:t>
            </a:r>
            <a:r>
              <a:rPr lang="en-GB" sz="3600" i="1" err="1">
                <a:solidFill>
                  <a:schemeClr val="dk1"/>
                </a:solidFill>
                <a:latin typeface="Century Gothic"/>
                <a:ea typeface="+mn-lt"/>
                <a:cs typeface="+mn-lt"/>
                <a:sym typeface="Century Gothic"/>
              </a:rPr>
              <a:t>geneem</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berei</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die man wat by </a:t>
            </a:r>
            <a:r>
              <a:rPr lang="en-GB" sz="3600" i="1"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gekom</a:t>
            </a:r>
            <a:r>
              <a:rPr lang="en-GB" sz="3600" i="1" dirty="0">
                <a:solidFill>
                  <a:schemeClr val="dk1"/>
                </a:solidFill>
                <a:latin typeface="Century Gothic"/>
                <a:ea typeface="+mn-lt"/>
                <a:cs typeface="+mn-lt"/>
                <a:sym typeface="Century Gothic"/>
              </a:rPr>
              <a:t> het.</a:t>
            </a:r>
            <a:endParaRPr lang="en-US" sz="3600" i="1" dirty="0">
              <a:solidFill>
                <a:schemeClr val="dk1"/>
              </a:solidFill>
              <a:latin typeface="Century Gothic"/>
              <a:cs typeface="Calibri"/>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82086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E90EB45-EEE9-4563-8179-65EF62AE0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B1307AB-9934-9F56-9C9A-48768C85F6F2}"/>
              </a:ext>
            </a:extLst>
          </p:cNvPr>
          <p:cNvPicPr>
            <a:picLocks noChangeAspect="1"/>
          </p:cNvPicPr>
          <p:nvPr/>
        </p:nvPicPr>
        <p:blipFill>
          <a:blip r:embed="rId3"/>
          <a:stretch>
            <a:fillRect/>
          </a:stretch>
        </p:blipFill>
        <p:spPr>
          <a:xfrm>
            <a:off x="6176433" y="742950"/>
            <a:ext cx="5372100" cy="5372100"/>
          </a:xfrm>
          <a:prstGeom prst="rect">
            <a:avLst/>
          </a:prstGeom>
        </p:spPr>
      </p:pic>
      <p:sp>
        <p:nvSpPr>
          <p:cNvPr id="15" name="Rectangle 14">
            <a:extLst>
              <a:ext uri="{FF2B5EF4-FFF2-40B4-BE49-F238E27FC236}">
                <a16:creationId xmlns:a16="http://schemas.microsoft.com/office/drawing/2014/main" id="{23D0EF74-AD1E-4FD9-914D-8EC9058EB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436AFF03-BC8D-7F77-C256-5FF7E89BA7A4}"/>
              </a:ext>
            </a:extLst>
          </p:cNvPr>
          <p:cNvPicPr>
            <a:picLocks noChangeAspect="1"/>
          </p:cNvPicPr>
          <p:nvPr/>
        </p:nvPicPr>
        <p:blipFill>
          <a:blip r:embed="rId4"/>
          <a:stretch>
            <a:fillRect/>
          </a:stretch>
        </p:blipFill>
        <p:spPr>
          <a:xfrm>
            <a:off x="643466" y="742950"/>
            <a:ext cx="5372099" cy="5372099"/>
          </a:xfrm>
          <a:prstGeom prst="rect">
            <a:avLst/>
          </a:prstGeom>
        </p:spPr>
      </p:pic>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en-US" sz="3600" b="1" dirty="0">
              <a:solidFill>
                <a:schemeClr val="dk1"/>
              </a:solidFill>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5"/>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694759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443673"/>
            <a:ext cx="10738646" cy="275581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‘Maar ‘n </a:t>
            </a:r>
            <a:r>
              <a:rPr lang="en-GB" sz="3600" i="1" dirty="0" err="1">
                <a:solidFill>
                  <a:schemeClr val="dk1"/>
                </a:solidFill>
                <a:latin typeface="Century Gothic"/>
                <a:ea typeface="+mn-lt"/>
                <a:cs typeface="+mn-lt"/>
                <a:sym typeface="Century Gothic"/>
              </a:rPr>
              <a:t>bose</a:t>
            </a:r>
            <a:r>
              <a:rPr lang="en-GB" sz="3600" i="1" dirty="0">
                <a:solidFill>
                  <a:schemeClr val="dk1"/>
                </a:solidFill>
                <a:latin typeface="Century Gothic"/>
                <a:ea typeface="+mn-lt"/>
                <a:cs typeface="+mn-lt"/>
                <a:sym typeface="Century Gothic"/>
              </a:rPr>
              <a:t> gees van die HERE het </a:t>
            </a:r>
            <a:r>
              <a:rPr lang="en-GB" sz="3600" i="1" dirty="0" err="1">
                <a:solidFill>
                  <a:schemeClr val="dk1"/>
                </a:solidFill>
                <a:latin typeface="Century Gothic"/>
                <a:ea typeface="+mn-lt"/>
                <a:cs typeface="+mn-lt"/>
                <a:sym typeface="Century Gothic"/>
              </a:rPr>
              <a:t>oor</a:t>
            </a:r>
            <a:r>
              <a:rPr lang="en-GB" sz="3600" i="1" dirty="0">
                <a:solidFill>
                  <a:schemeClr val="dk1"/>
                </a:solidFill>
                <a:latin typeface="Century Gothic"/>
                <a:ea typeface="+mn-lt"/>
                <a:cs typeface="+mn-lt"/>
                <a:sym typeface="Century Gothic"/>
              </a:rPr>
              <a:t> Saul </a:t>
            </a:r>
            <a:r>
              <a:rPr lang="en-GB" sz="3600" i="1" dirty="0" err="1">
                <a:solidFill>
                  <a:schemeClr val="dk1"/>
                </a:solidFill>
                <a:latin typeface="Century Gothic"/>
                <a:ea typeface="+mn-lt"/>
                <a:cs typeface="+mn-lt"/>
                <a:sym typeface="Century Gothic"/>
              </a:rPr>
              <a:t>gekom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terwyl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in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huis sit met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spies in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hand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Dawid met die hand op die snare speel.</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8923065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330403"/>
            <a:ext cx="10738646" cy="286908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Toe </a:t>
            </a:r>
            <a:r>
              <a:rPr lang="en-GB" sz="3600" i="1" dirty="0" err="1">
                <a:solidFill>
                  <a:schemeClr val="dk1"/>
                </a:solidFill>
                <a:latin typeface="Century Gothic"/>
                <a:ea typeface="+mn-lt"/>
                <a:cs typeface="+mn-lt"/>
                <a:sym typeface="Century Gothic"/>
              </a:rPr>
              <a:t>probeer</a:t>
            </a:r>
            <a:r>
              <a:rPr lang="en-GB" sz="3600" i="1" dirty="0">
                <a:solidFill>
                  <a:schemeClr val="dk1"/>
                </a:solidFill>
                <a:latin typeface="Century Gothic"/>
                <a:ea typeface="+mn-lt"/>
                <a:cs typeface="+mn-lt"/>
                <a:sym typeface="Century Gothic"/>
              </a:rPr>
              <a:t> Saul om Dawid met die spies teen die </a:t>
            </a:r>
            <a:r>
              <a:rPr lang="en-GB" sz="3600" i="1" dirty="0" err="1">
                <a:solidFill>
                  <a:schemeClr val="dk1"/>
                </a:solidFill>
                <a:latin typeface="Century Gothic"/>
                <a:ea typeface="+mn-lt"/>
                <a:cs typeface="+mn-lt"/>
                <a:sym typeface="Century Gothic"/>
              </a:rPr>
              <a:t>muur</a:t>
            </a:r>
            <a:r>
              <a:rPr lang="en-GB" sz="3600" i="1" dirty="0">
                <a:solidFill>
                  <a:schemeClr val="dk1"/>
                </a:solidFill>
                <a:latin typeface="Century Gothic"/>
                <a:ea typeface="+mn-lt"/>
                <a:cs typeface="+mn-lt"/>
                <a:sym typeface="Century Gothic"/>
              </a:rPr>
              <a:t> vas </a:t>
            </a:r>
            <a:r>
              <a:rPr lang="en-GB" sz="3600" i="1" dirty="0"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steek, maar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Saul </a:t>
            </a:r>
            <a:r>
              <a:rPr lang="en-GB" sz="3600" i="1" dirty="0" err="1">
                <a:solidFill>
                  <a:schemeClr val="dk1"/>
                </a:solidFill>
                <a:latin typeface="Century Gothic"/>
                <a:ea typeface="+mn-lt"/>
                <a:cs typeface="+mn-lt"/>
                <a:sym typeface="Century Gothic"/>
              </a:rPr>
              <a:t>gekoes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sodat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die spies teen die </a:t>
            </a:r>
            <a:r>
              <a:rPr lang="en-GB" sz="3600" i="1" dirty="0" err="1">
                <a:solidFill>
                  <a:schemeClr val="dk1"/>
                </a:solidFill>
                <a:latin typeface="Century Gothic"/>
                <a:ea typeface="+mn-lt"/>
                <a:cs typeface="+mn-lt"/>
                <a:sym typeface="Century Gothic"/>
              </a:rPr>
              <a:t>muur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vasgooi</a:t>
            </a:r>
            <a:r>
              <a:rPr lang="en-GB" sz="3600" i="1" dirty="0">
                <a:solidFill>
                  <a:schemeClr val="dk1"/>
                </a:solidFill>
                <a:latin typeface="Century Gothic"/>
                <a:ea typeface="+mn-lt"/>
                <a:cs typeface="+mn-lt"/>
                <a:sym typeface="Century Gothic"/>
              </a:rPr>
              <a:t>. En Dawid het </a:t>
            </a:r>
            <a:r>
              <a:rPr lang="en-GB" sz="3600" i="1" dirty="0" err="1">
                <a:solidFill>
                  <a:schemeClr val="dk1"/>
                </a:solidFill>
                <a:latin typeface="Century Gothic"/>
                <a:ea typeface="+mn-lt"/>
                <a:cs typeface="+mn-lt"/>
                <a:sym typeface="Century Gothic"/>
              </a:rPr>
              <a:t>gevlug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daardie</a:t>
            </a:r>
            <a:r>
              <a:rPr lang="en-GB" sz="3600" i="1" dirty="0">
                <a:solidFill>
                  <a:schemeClr val="dk1"/>
                </a:solidFill>
                <a:latin typeface="Century Gothic"/>
                <a:ea typeface="+mn-lt"/>
                <a:cs typeface="+mn-lt"/>
                <a:sym typeface="Century Gothic"/>
              </a:rPr>
              <a:t> nag </a:t>
            </a:r>
            <a:r>
              <a:rPr lang="en-GB" sz="3600" i="1" dirty="0" err="1">
                <a:solidFill>
                  <a:schemeClr val="dk1"/>
                </a:solidFill>
                <a:latin typeface="Century Gothic"/>
                <a:ea typeface="+mn-lt"/>
                <a:cs typeface="+mn-lt"/>
                <a:sym typeface="Century Gothic"/>
              </a:rPr>
              <a:t>vrygekom</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7569909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196539"/>
            <a:ext cx="10738646" cy="300294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Maar Saul het </a:t>
            </a:r>
            <a:r>
              <a:rPr lang="en-GB" sz="3600" i="1" dirty="0" err="1">
                <a:solidFill>
                  <a:schemeClr val="dk1"/>
                </a:solidFill>
                <a:latin typeface="Century Gothic"/>
                <a:ea typeface="+mn-lt"/>
                <a:cs typeface="+mn-lt"/>
                <a:sym typeface="Century Gothic"/>
              </a:rPr>
              <a:t>boodskappers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na</a:t>
            </a:r>
            <a:r>
              <a:rPr lang="en-GB" sz="3600" i="1" dirty="0">
                <a:solidFill>
                  <a:schemeClr val="dk1"/>
                </a:solidFill>
                <a:latin typeface="Century Gothic"/>
                <a:ea typeface="+mn-lt"/>
                <a:cs typeface="+mn-lt"/>
                <a:sym typeface="Century Gothic"/>
              </a:rPr>
              <a:t> Dawid se huis </a:t>
            </a:r>
            <a:r>
              <a:rPr lang="en-GB" sz="3600" i="1" dirty="0" err="1">
                <a:solidFill>
                  <a:schemeClr val="dk1"/>
                </a:solidFill>
                <a:latin typeface="Century Gothic"/>
                <a:ea typeface="+mn-lt"/>
                <a:cs typeface="+mn-lt"/>
                <a:sym typeface="Century Gothic"/>
              </a:rPr>
              <a:t>gestuur</a:t>
            </a:r>
            <a:r>
              <a:rPr lang="en-GB" sz="3600" i="1" dirty="0">
                <a:solidFill>
                  <a:schemeClr val="dk1"/>
                </a:solidFill>
                <a:latin typeface="Century Gothic"/>
                <a:ea typeface="+mn-lt"/>
                <a:cs typeface="+mn-lt"/>
                <a:sym typeface="Century Gothic"/>
              </a:rPr>
              <a:t> om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bewaak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môre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vroeg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dood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maak</a:t>
            </a:r>
            <a:r>
              <a:rPr lang="en-GB" sz="3600" i="1" dirty="0">
                <a:solidFill>
                  <a:schemeClr val="dk1"/>
                </a:solidFill>
                <a:latin typeface="Century Gothic"/>
                <a:ea typeface="+mn-lt"/>
                <a:cs typeface="+mn-lt"/>
                <a:sym typeface="Century Gothic"/>
              </a:rPr>
              <a:t>. Maar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vrou </a:t>
            </a:r>
            <a:r>
              <a:rPr lang="en-GB" sz="3600" i="1" dirty="0" err="1">
                <a:solidFill>
                  <a:schemeClr val="dk1"/>
                </a:solidFill>
                <a:latin typeface="Century Gothic"/>
                <a:ea typeface="+mn-lt"/>
                <a:cs typeface="+mn-lt"/>
                <a:sym typeface="Century Gothic"/>
              </a:rPr>
              <a:t>Migal</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Dawid </a:t>
            </a:r>
            <a:r>
              <a:rPr lang="en-GB" sz="3600" i="1" dirty="0" err="1">
                <a:solidFill>
                  <a:schemeClr val="dk1"/>
                </a:solidFill>
                <a:latin typeface="Century Gothic"/>
                <a:ea typeface="+mn-lt"/>
                <a:cs typeface="+mn-lt"/>
                <a:sym typeface="Century Gothic"/>
              </a:rPr>
              <a:t>meegedeel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gesê</a:t>
            </a:r>
            <a:r>
              <a:rPr lang="en-GB" sz="3600" i="1" dirty="0">
                <a:solidFill>
                  <a:schemeClr val="dk1"/>
                </a:solidFill>
                <a:latin typeface="Century Gothic"/>
                <a:ea typeface="+mn-lt"/>
                <a:cs typeface="+mn-lt"/>
                <a:sym typeface="Century Gothic"/>
              </a:rPr>
              <a:t>: As </a:t>
            </a:r>
            <a:r>
              <a:rPr lang="en-GB" sz="3600" i="1" dirty="0" err="1">
                <a:solidFill>
                  <a:schemeClr val="dk1"/>
                </a:solidFill>
                <a:latin typeface="Century Gothic"/>
                <a:ea typeface="+mn-lt"/>
                <a:cs typeface="+mn-lt"/>
                <a:sym typeface="Century Gothic"/>
              </a:rPr>
              <a:t>jy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vannag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lewe</a:t>
            </a:r>
            <a:r>
              <a:rPr lang="en-GB" sz="3600" i="1" dirty="0">
                <a:solidFill>
                  <a:schemeClr val="dk1"/>
                </a:solidFill>
                <a:latin typeface="Century Gothic"/>
                <a:ea typeface="+mn-lt"/>
                <a:cs typeface="+mn-lt"/>
                <a:sym typeface="Century Gothic"/>
              </a:rPr>
              <a:t> red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word </a:t>
            </a:r>
            <a:r>
              <a:rPr lang="en-GB" sz="3600" i="1" dirty="0" err="1">
                <a:solidFill>
                  <a:schemeClr val="dk1"/>
                </a:solidFill>
                <a:latin typeface="Century Gothic"/>
                <a:ea typeface="+mn-lt"/>
                <a:cs typeface="+mn-lt"/>
                <a:sym typeface="Century Gothic"/>
              </a:rPr>
              <a:t>jy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môre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gedood</a:t>
            </a:r>
            <a:r>
              <a:rPr lang="en-GB" sz="3600" i="1" dirty="0">
                <a:solidFill>
                  <a:schemeClr val="dk1"/>
                </a:solidFill>
                <a:latin typeface="Century Gothic"/>
                <a:ea typeface="+mn-lt"/>
                <a:cs typeface="+mn-lt"/>
                <a:sym typeface="Century Gothic"/>
              </a:rPr>
              <a:t>.’ (</a:t>
            </a:r>
            <a:r>
              <a:rPr lang="en-GB" sz="3600" b="1" i="1" dirty="0">
                <a:solidFill>
                  <a:schemeClr val="dk1"/>
                </a:solidFill>
                <a:latin typeface="Century Gothic"/>
                <a:ea typeface="+mn-lt"/>
                <a:cs typeface="+mn-lt"/>
                <a:sym typeface="Century Gothic"/>
              </a:rPr>
              <a:t>1 Sam 19:9-11</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5555579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196539"/>
            <a:ext cx="10738646" cy="300294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‘Toe </a:t>
            </a:r>
            <a:r>
              <a:rPr lang="en-GB" sz="3600" i="1" dirty="0" err="1">
                <a:solidFill>
                  <a:schemeClr val="dk1"/>
                </a:solidFill>
                <a:latin typeface="Century Gothic"/>
                <a:ea typeface="+mn-lt"/>
                <a:cs typeface="+mn-lt"/>
                <a:sym typeface="Century Gothic"/>
              </a:rPr>
              <a:t>ontvlam</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toorn</a:t>
            </a:r>
            <a:r>
              <a:rPr lang="en-GB" sz="3600" i="1" dirty="0">
                <a:solidFill>
                  <a:schemeClr val="dk1"/>
                </a:solidFill>
                <a:latin typeface="Century Gothic"/>
                <a:ea typeface="+mn-lt"/>
                <a:cs typeface="+mn-lt"/>
                <a:sym typeface="Century Gothic"/>
              </a:rPr>
              <a:t> van Saul teen Jónatan,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Jou </a:t>
            </a:r>
            <a:r>
              <a:rPr lang="en-GB" sz="3600" i="1" dirty="0" err="1">
                <a:solidFill>
                  <a:schemeClr val="dk1"/>
                </a:solidFill>
                <a:latin typeface="Century Gothic"/>
                <a:ea typeface="+mn-lt"/>
                <a:cs typeface="+mn-lt"/>
                <a:sym typeface="Century Gothic"/>
              </a:rPr>
              <a:t>ontaarde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wederstrewige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seun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weet</a:t>
            </a:r>
            <a:r>
              <a:rPr lang="en-GB" sz="3600" i="1" dirty="0">
                <a:solidFill>
                  <a:schemeClr val="dk1"/>
                </a:solidFill>
                <a:latin typeface="Century Gothic"/>
                <a:ea typeface="+mn-lt"/>
                <a:cs typeface="+mn-lt"/>
                <a:sym typeface="Century Gothic"/>
              </a:rPr>
              <a:t> ek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jy</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seun</a:t>
            </a:r>
            <a:r>
              <a:rPr lang="en-GB" sz="3600" i="1" dirty="0">
                <a:solidFill>
                  <a:schemeClr val="dk1"/>
                </a:solidFill>
                <a:latin typeface="Century Gothic"/>
                <a:ea typeface="+mn-lt"/>
                <a:cs typeface="+mn-lt"/>
                <a:sym typeface="Century Gothic"/>
              </a:rPr>
              <a:t> van Isai </a:t>
            </a:r>
            <a:r>
              <a:rPr lang="en-GB" sz="3600" i="1" dirty="0" err="1">
                <a:solidFill>
                  <a:schemeClr val="dk1"/>
                </a:solidFill>
                <a:latin typeface="Century Gothic"/>
                <a:ea typeface="+mn-lt"/>
                <a:cs typeface="+mn-lt"/>
                <a:sym typeface="Century Gothic"/>
              </a:rPr>
              <a:t>verkies</a:t>
            </a:r>
            <a:r>
              <a:rPr lang="en-GB" sz="3600" i="1" dirty="0">
                <a:solidFill>
                  <a:schemeClr val="dk1"/>
                </a:solidFill>
                <a:latin typeface="Century Gothic"/>
                <a:ea typeface="+mn-lt"/>
                <a:cs typeface="+mn-lt"/>
                <a:sym typeface="Century Gothic"/>
              </a:rPr>
              <a:t> tot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skande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tot </a:t>
            </a:r>
            <a:r>
              <a:rPr lang="en-GB" sz="3600" i="1" dirty="0" err="1">
                <a:solidFill>
                  <a:schemeClr val="dk1"/>
                </a:solidFill>
                <a:latin typeface="Century Gothic"/>
                <a:ea typeface="+mn-lt"/>
                <a:cs typeface="+mn-lt"/>
                <a:sym typeface="Century Gothic"/>
              </a:rPr>
              <a:t>skande</a:t>
            </a:r>
            <a:r>
              <a:rPr lang="en-GB" sz="3600" i="1" dirty="0">
                <a:solidFill>
                  <a:schemeClr val="dk1"/>
                </a:solidFill>
                <a:latin typeface="Century Gothic"/>
                <a:ea typeface="+mn-lt"/>
                <a:cs typeface="+mn-lt"/>
                <a:sym typeface="Century Gothic"/>
              </a:rPr>
              <a:t> van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moeder</a:t>
            </a:r>
            <a:r>
              <a:rPr lang="en-GB" sz="3600" i="1" dirty="0">
                <a:solidFill>
                  <a:schemeClr val="dk1"/>
                </a:solidFill>
                <a:latin typeface="Century Gothic"/>
                <a:ea typeface="+mn-lt"/>
                <a:cs typeface="+mn-lt"/>
                <a:sym typeface="Century Gothic"/>
              </a:rPr>
              <a:t> se </a:t>
            </a:r>
            <a:r>
              <a:rPr lang="en-GB" sz="3600" i="1" dirty="0" err="1">
                <a:solidFill>
                  <a:schemeClr val="dk1"/>
                </a:solidFill>
                <a:latin typeface="Century Gothic"/>
                <a:ea typeface="+mn-lt"/>
                <a:cs typeface="+mn-lt"/>
                <a:sym typeface="Century Gothic"/>
              </a:rPr>
              <a:t>naaktheid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15185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196539"/>
            <a:ext cx="10738646" cy="300294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Want al die </a:t>
            </a:r>
            <a:r>
              <a:rPr lang="en-GB" sz="3600" i="1" dirty="0" err="1">
                <a:solidFill>
                  <a:schemeClr val="dk1"/>
                </a:solidFill>
                <a:latin typeface="Century Gothic"/>
                <a:ea typeface="+mn-lt"/>
                <a:cs typeface="+mn-lt"/>
                <a:sym typeface="Century Gothic"/>
              </a:rPr>
              <a:t>dae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dat</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seun</a:t>
            </a:r>
            <a:r>
              <a:rPr lang="en-GB" sz="3600" i="1" dirty="0">
                <a:solidFill>
                  <a:schemeClr val="dk1"/>
                </a:solidFill>
                <a:latin typeface="Century Gothic"/>
                <a:ea typeface="+mn-lt"/>
                <a:cs typeface="+mn-lt"/>
                <a:sym typeface="Century Gothic"/>
              </a:rPr>
              <a:t> van Isai op die </a:t>
            </a:r>
            <a:r>
              <a:rPr lang="en-GB" sz="3600" i="1" dirty="0" err="1">
                <a:solidFill>
                  <a:schemeClr val="dk1"/>
                </a:solidFill>
                <a:latin typeface="Century Gothic"/>
                <a:ea typeface="+mn-lt"/>
                <a:cs typeface="+mn-lt"/>
                <a:sym typeface="Century Gothic"/>
              </a:rPr>
              <a:t>aarde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lewe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sal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koningskap</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bevestig</a:t>
            </a:r>
            <a:r>
              <a:rPr lang="en-GB" sz="3600" i="1" dirty="0">
                <a:solidFill>
                  <a:schemeClr val="dk1"/>
                </a:solidFill>
                <a:latin typeface="Century Gothic"/>
                <a:ea typeface="+mn-lt"/>
                <a:cs typeface="+mn-lt"/>
                <a:sym typeface="Century Gothic"/>
              </a:rPr>
              <a:t> word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stuur</a:t>
            </a:r>
            <a:r>
              <a:rPr lang="en-GB" sz="3600" i="1" dirty="0">
                <a:solidFill>
                  <a:schemeClr val="dk1"/>
                </a:solidFill>
                <a:latin typeface="Century Gothic"/>
                <a:ea typeface="+mn-lt"/>
                <a:cs typeface="+mn-lt"/>
                <a:sym typeface="Century Gothic"/>
              </a:rPr>
              <a:t> dan </a:t>
            </a:r>
            <a:r>
              <a:rPr lang="en-GB" sz="3600" i="1" dirty="0" err="1">
                <a:solidFill>
                  <a:schemeClr val="dk1"/>
                </a:solidFill>
                <a:latin typeface="Century Gothic"/>
                <a:ea typeface="+mn-lt"/>
                <a:cs typeface="+mn-lt"/>
                <a:sym typeface="Century Gothic"/>
              </a:rPr>
              <a:t>nou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bring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na</a:t>
            </a:r>
            <a:r>
              <a:rPr lang="en-GB" sz="3600" i="1" dirty="0">
                <a:solidFill>
                  <a:schemeClr val="dk1"/>
                </a:solidFill>
                <a:latin typeface="Century Gothic"/>
                <a:ea typeface="+mn-lt"/>
                <a:cs typeface="+mn-lt"/>
                <a:sym typeface="Century Gothic"/>
              </a:rPr>
              <a:t> my, want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moet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sterwe</a:t>
            </a:r>
            <a:r>
              <a:rPr lang="en-GB" sz="3600" i="1" dirty="0">
                <a:solidFill>
                  <a:schemeClr val="dk1"/>
                </a:solidFill>
                <a:latin typeface="Century Gothic"/>
                <a:ea typeface="+mn-lt"/>
                <a:cs typeface="+mn-lt"/>
                <a:sym typeface="Century Gothic"/>
              </a:rPr>
              <a:t>.</a:t>
            </a:r>
            <a:endParaRPr lang="en-US" sz="3600" i="1" dirty="0">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5118572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196539"/>
            <a:ext cx="10738646" cy="300294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Jónatan het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vader</a:t>
            </a:r>
            <a:r>
              <a:rPr lang="en-GB" sz="3600" i="1" dirty="0">
                <a:solidFill>
                  <a:schemeClr val="dk1"/>
                </a:solidFill>
                <a:latin typeface="Century Gothic"/>
                <a:ea typeface="+mn-lt"/>
                <a:cs typeface="+mn-lt"/>
                <a:sym typeface="Century Gothic"/>
              </a:rPr>
              <a:t> Saul </a:t>
            </a:r>
            <a:r>
              <a:rPr lang="en-GB" sz="3600" i="1" dirty="0" err="1">
                <a:solidFill>
                  <a:schemeClr val="dk1"/>
                </a:solidFill>
                <a:latin typeface="Century Gothic"/>
                <a:ea typeface="+mn-lt"/>
                <a:cs typeface="+mn-lt"/>
                <a:sym typeface="Century Gothic"/>
              </a:rPr>
              <a:t>geantwoord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gesê</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Waarom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moet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gedood</a:t>
            </a:r>
            <a:r>
              <a:rPr lang="en-GB" sz="3600" i="1" dirty="0">
                <a:solidFill>
                  <a:schemeClr val="dk1"/>
                </a:solidFill>
                <a:latin typeface="Century Gothic"/>
                <a:ea typeface="+mn-lt"/>
                <a:cs typeface="+mn-lt"/>
                <a:sym typeface="Century Gothic"/>
              </a:rPr>
              <a:t> word, wat het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gedoen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Daarop</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gooi</a:t>
            </a:r>
            <a:r>
              <a:rPr lang="en-GB" sz="3600" i="1" dirty="0">
                <a:solidFill>
                  <a:schemeClr val="dk1"/>
                </a:solidFill>
                <a:latin typeface="Century Gothic"/>
                <a:ea typeface="+mn-lt"/>
                <a:cs typeface="+mn-lt"/>
                <a:sym typeface="Century Gothic"/>
              </a:rPr>
              <a:t> Saul die spies </a:t>
            </a:r>
            <a:r>
              <a:rPr lang="en-GB" sz="3600" i="1" dirty="0" err="1">
                <a:solidFill>
                  <a:schemeClr val="dk1"/>
                </a:solidFill>
                <a:latin typeface="Century Gothic"/>
                <a:ea typeface="+mn-lt"/>
                <a:cs typeface="+mn-lt"/>
                <a:sym typeface="Century Gothic"/>
              </a:rPr>
              <a:t>na</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om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tref.</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5109702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815540"/>
            <a:ext cx="10738646" cy="3383944"/>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Toe Jónatan dan merk </a:t>
            </a:r>
            <a:r>
              <a:rPr lang="en-GB" sz="3600" i="1" dirty="0" err="1">
                <a:solidFill>
                  <a:schemeClr val="dk1"/>
                </a:solidFill>
                <a:latin typeface="Century Gothic"/>
                <a:ea typeface="+mn-lt"/>
                <a:cs typeface="+mn-lt"/>
                <a:sym typeface="Century Gothic"/>
              </a:rPr>
              <a:t>dat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van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vader</a:t>
            </a:r>
            <a:r>
              <a:rPr lang="en-GB" sz="3600" i="1" dirty="0">
                <a:solidFill>
                  <a:schemeClr val="dk1"/>
                </a:solidFill>
                <a:latin typeface="Century Gothic"/>
                <a:ea typeface="+mn-lt"/>
                <a:cs typeface="+mn-lt"/>
                <a:sym typeface="Century Gothic"/>
              </a:rPr>
              <a:t> se </a:t>
            </a:r>
            <a:r>
              <a:rPr lang="en-GB" sz="3600" i="1" dirty="0" err="1">
                <a:solidFill>
                  <a:schemeClr val="dk1"/>
                </a:solidFill>
                <a:latin typeface="Century Gothic"/>
                <a:ea typeface="+mn-lt"/>
                <a:cs typeface="+mn-lt"/>
                <a:sym typeface="Century Gothic"/>
              </a:rPr>
              <a:t>kant</a:t>
            </a:r>
            <a:r>
              <a:rPr lang="en-GB" sz="3600" i="1" dirty="0">
                <a:solidFill>
                  <a:schemeClr val="dk1"/>
                </a:solidFill>
                <a:latin typeface="Century Gothic"/>
                <a:ea typeface="+mn-lt"/>
                <a:cs typeface="+mn-lt"/>
                <a:sym typeface="Century Gothic"/>
              </a:rPr>
              <a:t> vas </a:t>
            </a:r>
            <a:r>
              <a:rPr lang="en-GB" sz="3600" i="1" dirty="0" err="1">
                <a:solidFill>
                  <a:schemeClr val="dk1"/>
                </a:solidFill>
                <a:latin typeface="Century Gothic"/>
                <a:ea typeface="+mn-lt"/>
                <a:cs typeface="+mn-lt"/>
                <a:sym typeface="Century Gothic"/>
              </a:rPr>
              <a:t>besluit</a:t>
            </a:r>
            <a:r>
              <a:rPr lang="en-GB" sz="3600" i="1" dirty="0">
                <a:solidFill>
                  <a:schemeClr val="dk1"/>
                </a:solidFill>
                <a:latin typeface="Century Gothic"/>
                <a:ea typeface="+mn-lt"/>
                <a:cs typeface="+mn-lt"/>
                <a:sym typeface="Century Gothic"/>
              </a:rPr>
              <a:t> was om Dawid </a:t>
            </a:r>
            <a:r>
              <a:rPr lang="en-GB" sz="3600" i="1" dirty="0" err="1">
                <a:solidFill>
                  <a:schemeClr val="dk1"/>
                </a:solidFill>
                <a:latin typeface="Century Gothic"/>
                <a:ea typeface="+mn-lt"/>
                <a:cs typeface="+mn-lt"/>
                <a:sym typeface="Century Gothic"/>
              </a:rPr>
              <a:t>dood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maak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staan</a:t>
            </a:r>
            <a:r>
              <a:rPr lang="en-GB" sz="3600" i="1" dirty="0">
                <a:solidFill>
                  <a:schemeClr val="dk1"/>
                </a:solidFill>
                <a:latin typeface="Century Gothic"/>
                <a:ea typeface="+mn-lt"/>
                <a:cs typeface="+mn-lt"/>
                <a:sym typeface="Century Gothic"/>
              </a:rPr>
              <a:t> Jónatan op van die </a:t>
            </a:r>
            <a:r>
              <a:rPr lang="en-GB" sz="3600" i="1" dirty="0" err="1">
                <a:solidFill>
                  <a:schemeClr val="dk1"/>
                </a:solidFill>
                <a:latin typeface="Century Gothic"/>
                <a:ea typeface="+mn-lt"/>
                <a:cs typeface="+mn-lt"/>
                <a:sym typeface="Century Gothic"/>
              </a:rPr>
              <a:t>tafel</a:t>
            </a:r>
            <a:r>
              <a:rPr lang="en-GB" sz="3600" i="1" dirty="0">
                <a:solidFill>
                  <a:schemeClr val="dk1"/>
                </a:solidFill>
                <a:latin typeface="Century Gothic"/>
                <a:ea typeface="+mn-lt"/>
                <a:cs typeface="+mn-lt"/>
                <a:sym typeface="Century Gothic"/>
              </a:rPr>
              <a:t> in </a:t>
            </a:r>
            <a:r>
              <a:rPr lang="en-GB" sz="3600" i="1" dirty="0" err="1">
                <a:solidFill>
                  <a:schemeClr val="dk1"/>
                </a:solidFill>
                <a:latin typeface="Century Gothic"/>
                <a:ea typeface="+mn-lt"/>
                <a:cs typeface="+mn-lt"/>
                <a:sym typeface="Century Gothic"/>
              </a:rPr>
              <a:t>gloeiende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toorn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geen</a:t>
            </a:r>
            <a:r>
              <a:rPr lang="en-GB" sz="3600" i="1" dirty="0">
                <a:solidFill>
                  <a:schemeClr val="dk1"/>
                </a:solidFill>
                <a:latin typeface="Century Gothic"/>
                <a:ea typeface="+mn-lt"/>
                <a:cs typeface="+mn-lt"/>
                <a:sym typeface="Century Gothic"/>
              </a:rPr>
              <a:t> brood </a:t>
            </a:r>
            <a:r>
              <a:rPr lang="en-GB" sz="3600" i="1" dirty="0" err="1">
                <a:solidFill>
                  <a:schemeClr val="dk1"/>
                </a:solidFill>
                <a:latin typeface="Century Gothic"/>
                <a:ea typeface="+mn-lt"/>
                <a:cs typeface="+mn-lt"/>
                <a:sym typeface="Century Gothic"/>
              </a:rPr>
              <a:t>geëet</a:t>
            </a:r>
            <a:r>
              <a:rPr lang="en-GB" sz="3600" i="1" dirty="0">
                <a:solidFill>
                  <a:schemeClr val="dk1"/>
                </a:solidFill>
                <a:latin typeface="Century Gothic"/>
                <a:ea typeface="+mn-lt"/>
                <a:cs typeface="+mn-lt"/>
                <a:sym typeface="Century Gothic"/>
              </a:rPr>
              <a:t> op die </a:t>
            </a:r>
            <a:r>
              <a:rPr lang="en-GB" sz="3600" i="1" dirty="0" err="1">
                <a:solidFill>
                  <a:schemeClr val="dk1"/>
                </a:solidFill>
                <a:latin typeface="Century Gothic"/>
                <a:ea typeface="+mn-lt"/>
                <a:cs typeface="+mn-lt"/>
                <a:sym typeface="Century Gothic"/>
              </a:rPr>
              <a:t>tweede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dag</a:t>
            </a:r>
            <a:r>
              <a:rPr lang="en-GB" sz="3600" i="1" dirty="0">
                <a:solidFill>
                  <a:schemeClr val="dk1"/>
                </a:solidFill>
                <a:latin typeface="Century Gothic"/>
                <a:ea typeface="+mn-lt"/>
                <a:cs typeface="+mn-lt"/>
                <a:sym typeface="Century Gothic"/>
              </a:rPr>
              <a:t> van die </a:t>
            </a:r>
            <a:r>
              <a:rPr lang="en-GB" sz="3600" i="1" dirty="0" err="1">
                <a:solidFill>
                  <a:schemeClr val="dk1"/>
                </a:solidFill>
                <a:latin typeface="Century Gothic"/>
                <a:ea typeface="+mn-lt"/>
                <a:cs typeface="+mn-lt"/>
                <a:sym typeface="Century Gothic"/>
              </a:rPr>
              <a:t>nuwemaan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want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was </a:t>
            </a:r>
            <a:r>
              <a:rPr lang="en-GB" sz="3600" i="1" dirty="0" err="1">
                <a:solidFill>
                  <a:schemeClr val="dk1"/>
                </a:solidFill>
                <a:latin typeface="Century Gothic"/>
                <a:ea typeface="+mn-lt"/>
                <a:cs typeface="+mn-lt"/>
                <a:sym typeface="Century Gothic"/>
              </a:rPr>
              <a:t>bedroef</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oor</a:t>
            </a:r>
            <a:r>
              <a:rPr lang="en-GB" sz="3600" i="1" dirty="0">
                <a:solidFill>
                  <a:schemeClr val="dk1"/>
                </a:solidFill>
                <a:latin typeface="Century Gothic"/>
                <a:ea typeface="+mn-lt"/>
                <a:cs typeface="+mn-lt"/>
                <a:sym typeface="Century Gothic"/>
              </a:rPr>
              <a:t> Dawid, </a:t>
            </a:r>
            <a:r>
              <a:rPr lang="en-GB" sz="3600" i="1" dirty="0" err="1">
                <a:solidFill>
                  <a:schemeClr val="dk1"/>
                </a:solidFill>
                <a:latin typeface="Century Gothic"/>
                <a:ea typeface="+mn-lt"/>
                <a:cs typeface="+mn-lt"/>
                <a:sym typeface="Century Gothic"/>
              </a:rPr>
              <a:t>omdat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vader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smadelik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bejeën</a:t>
            </a:r>
            <a:r>
              <a:rPr lang="en-GB" sz="3600" i="1" dirty="0">
                <a:solidFill>
                  <a:schemeClr val="dk1"/>
                </a:solidFill>
                <a:latin typeface="Century Gothic"/>
                <a:ea typeface="+mn-lt"/>
                <a:cs typeface="+mn-lt"/>
                <a:sym typeface="Century Gothic"/>
              </a:rPr>
              <a:t> het.’ (</a:t>
            </a:r>
            <a:r>
              <a:rPr lang="en-GB" sz="3600" b="1" i="1" dirty="0">
                <a:solidFill>
                  <a:schemeClr val="dk1"/>
                </a:solidFill>
                <a:latin typeface="Century Gothic"/>
                <a:ea typeface="+mn-lt"/>
                <a:cs typeface="+mn-lt"/>
                <a:sym typeface="Century Gothic"/>
              </a:rPr>
              <a:t>1 Sam 20:30-34</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6454228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103864"/>
            <a:ext cx="10738646" cy="309562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Dawid het begin </a:t>
            </a:r>
            <a:r>
              <a:rPr lang="en-GB" sz="3600" i="1" dirty="0" err="1">
                <a:solidFill>
                  <a:schemeClr val="dk1"/>
                </a:solidFill>
                <a:latin typeface="Century Gothic"/>
                <a:ea typeface="+mn-lt"/>
                <a:cs typeface="+mn-lt"/>
                <a:sym typeface="Century Gothic"/>
              </a:rPr>
              <a:t>spreek</a:t>
            </a:r>
            <a:r>
              <a:rPr lang="en-GB" sz="3600" i="1" dirty="0">
                <a:solidFill>
                  <a:schemeClr val="dk1"/>
                </a:solidFill>
                <a:latin typeface="Century Gothic"/>
                <a:ea typeface="+mn-lt"/>
                <a:cs typeface="+mn-lt"/>
                <a:sym typeface="Century Gothic"/>
              </a:rPr>
              <a:t> met </a:t>
            </a:r>
            <a:r>
              <a:rPr lang="en-GB" sz="3600" i="1" dirty="0" err="1">
                <a:solidFill>
                  <a:schemeClr val="dk1"/>
                </a:solidFill>
                <a:latin typeface="Century Gothic"/>
                <a:ea typeface="+mn-lt"/>
                <a:cs typeface="+mn-lt"/>
                <a:sym typeface="Century Gothic"/>
              </a:rPr>
              <a:t>Ahiméleg</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Hetiet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met </a:t>
            </a:r>
            <a:r>
              <a:rPr lang="en-GB" sz="3600" i="1" dirty="0" err="1">
                <a:solidFill>
                  <a:schemeClr val="dk1"/>
                </a:solidFill>
                <a:latin typeface="Century Gothic"/>
                <a:ea typeface="+mn-lt"/>
                <a:cs typeface="+mn-lt"/>
                <a:sym typeface="Century Gothic"/>
              </a:rPr>
              <a:t>Abísai</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seun</a:t>
            </a:r>
            <a:r>
              <a:rPr lang="en-GB" sz="3600" i="1" dirty="0">
                <a:solidFill>
                  <a:schemeClr val="dk1"/>
                </a:solidFill>
                <a:latin typeface="Century Gothic"/>
                <a:ea typeface="+mn-lt"/>
                <a:cs typeface="+mn-lt"/>
                <a:sym typeface="Century Gothic"/>
              </a:rPr>
              <a:t> van </a:t>
            </a:r>
            <a:r>
              <a:rPr lang="en-GB" sz="3600" i="1" dirty="0" err="1">
                <a:solidFill>
                  <a:schemeClr val="dk1"/>
                </a:solidFill>
                <a:latin typeface="Century Gothic"/>
                <a:ea typeface="+mn-lt"/>
                <a:cs typeface="+mn-lt"/>
                <a:sym typeface="Century Gothic"/>
              </a:rPr>
              <a:t>Serúja</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broer</a:t>
            </a:r>
            <a:r>
              <a:rPr lang="en-GB" sz="3600" i="1" dirty="0">
                <a:solidFill>
                  <a:schemeClr val="dk1"/>
                </a:solidFill>
                <a:latin typeface="Century Gothic"/>
                <a:ea typeface="+mn-lt"/>
                <a:cs typeface="+mn-lt"/>
                <a:sym typeface="Century Gothic"/>
              </a:rPr>
              <a:t> van Joab,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gesê</a:t>
            </a:r>
            <a:r>
              <a:rPr lang="en-GB" sz="3600" i="1" dirty="0">
                <a:solidFill>
                  <a:schemeClr val="dk1"/>
                </a:solidFill>
                <a:latin typeface="Century Gothic"/>
                <a:ea typeface="+mn-lt"/>
                <a:cs typeface="+mn-lt"/>
                <a:sym typeface="Century Gothic"/>
              </a:rPr>
              <a:t>: Wie </a:t>
            </a:r>
            <a:r>
              <a:rPr lang="en-GB" sz="3600" i="1" dirty="0" err="1">
                <a:solidFill>
                  <a:schemeClr val="dk1"/>
                </a:solidFill>
                <a:latin typeface="Century Gothic"/>
                <a:ea typeface="+mn-lt"/>
                <a:cs typeface="+mn-lt"/>
                <a:sym typeface="Century Gothic"/>
              </a:rPr>
              <a:t>sal</a:t>
            </a:r>
            <a:r>
              <a:rPr lang="en-GB" sz="3600" i="1" dirty="0">
                <a:solidFill>
                  <a:schemeClr val="dk1"/>
                </a:solidFill>
                <a:latin typeface="Century Gothic"/>
                <a:ea typeface="+mn-lt"/>
                <a:cs typeface="+mn-lt"/>
                <a:sym typeface="Century Gothic"/>
              </a:rPr>
              <a:t> met my </a:t>
            </a:r>
            <a:r>
              <a:rPr lang="en-GB" sz="3600" i="1" dirty="0" err="1">
                <a:solidFill>
                  <a:schemeClr val="dk1"/>
                </a:solidFill>
                <a:latin typeface="Century Gothic"/>
                <a:ea typeface="+mn-lt"/>
                <a:cs typeface="+mn-lt"/>
                <a:sym typeface="Century Gothic"/>
              </a:rPr>
              <a:t>saam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afgaan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na</a:t>
            </a:r>
            <a:r>
              <a:rPr lang="en-GB" sz="3600" i="1" dirty="0">
                <a:solidFill>
                  <a:schemeClr val="dk1"/>
                </a:solidFill>
                <a:latin typeface="Century Gothic"/>
                <a:ea typeface="+mn-lt"/>
                <a:cs typeface="+mn-lt"/>
                <a:sym typeface="Century Gothic"/>
              </a:rPr>
              <a:t> Saul, </a:t>
            </a:r>
            <a:r>
              <a:rPr lang="en-GB" sz="3600" i="1" dirty="0" err="1">
                <a:solidFill>
                  <a:schemeClr val="dk1"/>
                </a:solidFill>
                <a:latin typeface="Century Gothic"/>
                <a:ea typeface="+mn-lt"/>
                <a:cs typeface="+mn-lt"/>
                <a:sym typeface="Century Gothic"/>
              </a:rPr>
              <a:t>na</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laer</a:t>
            </a:r>
            <a:r>
              <a:rPr lang="en-GB" sz="3600" i="1" dirty="0">
                <a:solidFill>
                  <a:schemeClr val="dk1"/>
                </a:solidFill>
                <a:latin typeface="Century Gothic"/>
                <a:ea typeface="+mn-lt"/>
                <a:cs typeface="+mn-lt"/>
                <a:sym typeface="Century Gothic"/>
              </a:rPr>
              <a:t> toe? En </a:t>
            </a:r>
            <a:r>
              <a:rPr lang="en-GB" sz="3600" i="1" dirty="0" err="1">
                <a:solidFill>
                  <a:schemeClr val="dk1"/>
                </a:solidFill>
                <a:latin typeface="Century Gothic"/>
                <a:ea typeface="+mn-lt"/>
                <a:cs typeface="+mn-lt"/>
                <a:sym typeface="Century Gothic"/>
              </a:rPr>
              <a:t>Abísai</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Ek </a:t>
            </a:r>
            <a:r>
              <a:rPr lang="en-GB" sz="3600" i="1" dirty="0" err="1">
                <a:solidFill>
                  <a:schemeClr val="dk1"/>
                </a:solidFill>
                <a:latin typeface="Century Gothic"/>
                <a:ea typeface="+mn-lt"/>
                <a:cs typeface="+mn-lt"/>
                <a:sym typeface="Century Gothic"/>
              </a:rPr>
              <a:t>sal</a:t>
            </a:r>
            <a:r>
              <a:rPr lang="en-GB" sz="3600" i="1" dirty="0">
                <a:solidFill>
                  <a:schemeClr val="dk1"/>
                </a:solidFill>
                <a:latin typeface="Century Gothic"/>
                <a:ea typeface="+mn-lt"/>
                <a:cs typeface="+mn-lt"/>
                <a:sym typeface="Century Gothic"/>
              </a:rPr>
              <a:t> met u </a:t>
            </a:r>
            <a:r>
              <a:rPr lang="en-GB" sz="3600" i="1" dirty="0" err="1">
                <a:solidFill>
                  <a:schemeClr val="dk1"/>
                </a:solidFill>
                <a:latin typeface="Century Gothic"/>
                <a:ea typeface="+mn-lt"/>
                <a:cs typeface="+mn-lt"/>
                <a:sym typeface="Century Gothic"/>
              </a:rPr>
              <a:t>saam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afgaan</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6327744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2" name="Picture 1" descr="A person in armor holding a shield and a sword&#10;&#10;Description automatically generated">
            <a:extLst>
              <a:ext uri="{FF2B5EF4-FFF2-40B4-BE49-F238E27FC236}">
                <a16:creationId xmlns:a16="http://schemas.microsoft.com/office/drawing/2014/main" id="{34EA2A3F-13D0-0682-3129-D4A2636A0ABD}"/>
              </a:ext>
            </a:extLst>
          </p:cNvPr>
          <p:cNvPicPr>
            <a:picLocks noChangeAspect="1"/>
          </p:cNvPicPr>
          <p:nvPr/>
        </p:nvPicPr>
        <p:blipFill>
          <a:blip r:embed="rId5"/>
          <a:stretch>
            <a:fillRect/>
          </a:stretch>
        </p:blipFill>
        <p:spPr>
          <a:xfrm>
            <a:off x="4106048" y="174667"/>
            <a:ext cx="4206446" cy="6518962"/>
          </a:xfrm>
          <a:prstGeom prst="rect">
            <a:avLst/>
          </a:prstGeom>
        </p:spPr>
      </p:pic>
    </p:spTree>
    <p:extLst>
      <p:ext uri="{BB962C8B-B14F-4D97-AF65-F5344CB8AC3E}">
        <p14:creationId xmlns:p14="http://schemas.microsoft.com/office/powerpoint/2010/main" val="338996970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928807"/>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En Dawid het </a:t>
            </a:r>
            <a:r>
              <a:rPr lang="en-GB" sz="3600" i="1" dirty="0" err="1">
                <a:solidFill>
                  <a:schemeClr val="dk1"/>
                </a:solidFill>
                <a:latin typeface="Century Gothic"/>
                <a:ea typeface="+mn-lt"/>
                <a:cs typeface="+mn-lt"/>
              </a:rPr>
              <a:t>baie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kwaad</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geword</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vir</a:t>
            </a:r>
            <a:r>
              <a:rPr lang="en-GB" sz="3600" i="1" dirty="0">
                <a:solidFill>
                  <a:schemeClr val="dk1"/>
                </a:solidFill>
                <a:latin typeface="Century Gothic"/>
                <a:ea typeface="+mn-lt"/>
                <a:cs typeface="+mn-lt"/>
              </a:rPr>
              <a:t> die man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aan</a:t>
            </a:r>
            <a:r>
              <a:rPr lang="en-GB" sz="3600" i="1" dirty="0">
                <a:solidFill>
                  <a:schemeClr val="dk1"/>
                </a:solidFill>
                <a:latin typeface="Century Gothic"/>
                <a:ea typeface="+mn-lt"/>
                <a:cs typeface="+mn-lt"/>
              </a:rPr>
              <a:t> Natan </a:t>
            </a:r>
            <a:r>
              <a:rPr lang="en-GB" sz="3600" i="1" dirty="0" err="1">
                <a:solidFill>
                  <a:schemeClr val="dk1"/>
                </a:solidFill>
                <a:latin typeface="Century Gothic"/>
                <a:ea typeface="+mn-lt"/>
                <a:cs typeface="+mn-lt"/>
              </a:rPr>
              <a:t>gesê</a:t>
            </a:r>
            <a:r>
              <a:rPr lang="en-GB" sz="3600" i="1" dirty="0">
                <a:solidFill>
                  <a:schemeClr val="dk1"/>
                </a:solidFill>
                <a:latin typeface="Century Gothic"/>
                <a:ea typeface="+mn-lt"/>
                <a:cs typeface="+mn-lt"/>
              </a:rPr>
              <a:t>: So </a:t>
            </a:r>
            <a:r>
              <a:rPr lang="en-GB" sz="3600" i="1" dirty="0" err="1">
                <a:solidFill>
                  <a:schemeClr val="dk1"/>
                </a:solidFill>
                <a:latin typeface="Century Gothic"/>
                <a:ea typeface="+mn-lt"/>
                <a:cs typeface="+mn-lt"/>
              </a:rPr>
              <a:t>waar</a:t>
            </a:r>
            <a:r>
              <a:rPr lang="en-GB" sz="3600" i="1" dirty="0">
                <a:solidFill>
                  <a:schemeClr val="dk1"/>
                </a:solidFill>
                <a:latin typeface="Century Gothic"/>
                <a:ea typeface="+mn-lt"/>
                <a:cs typeface="+mn-lt"/>
              </a:rPr>
              <a:t> as die HERE </a:t>
            </a:r>
            <a:r>
              <a:rPr lang="en-GB" sz="3600" i="1" dirty="0" err="1">
                <a:solidFill>
                  <a:schemeClr val="dk1"/>
                </a:solidFill>
                <a:latin typeface="Century Gothic"/>
                <a:ea typeface="+mn-lt"/>
                <a:cs typeface="+mn-lt"/>
              </a:rPr>
              <a:t>leef</a:t>
            </a:r>
            <a:r>
              <a:rPr lang="en-GB" sz="3600" i="1" dirty="0">
                <a:solidFill>
                  <a:schemeClr val="dk1"/>
                </a:solidFill>
                <a:latin typeface="Century Gothic"/>
                <a:ea typeface="+mn-lt"/>
                <a:cs typeface="+mn-lt"/>
              </a:rPr>
              <a:t>, die man wat </a:t>
            </a:r>
            <a:r>
              <a:rPr lang="en-GB" sz="3600" i="1" dirty="0" err="1">
                <a:solidFill>
                  <a:schemeClr val="dk1"/>
                </a:solidFill>
                <a:latin typeface="Century Gothic"/>
                <a:ea typeface="+mn-lt"/>
                <a:cs typeface="+mn-lt"/>
              </a:rPr>
              <a:t>dit</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gedoen</a:t>
            </a:r>
            <a:r>
              <a:rPr lang="en-GB" sz="3600" i="1" dirty="0">
                <a:solidFill>
                  <a:schemeClr val="dk1"/>
                </a:solidFill>
                <a:latin typeface="Century Gothic"/>
                <a:ea typeface="+mn-lt"/>
                <a:cs typeface="+mn-lt"/>
              </a:rPr>
              <a:t> het, </a:t>
            </a:r>
            <a:r>
              <a:rPr lang="en-GB" sz="3600" i="1" dirty="0" err="1">
                <a:solidFill>
                  <a:schemeClr val="dk1"/>
                </a:solidFill>
                <a:latin typeface="Century Gothic"/>
                <a:ea typeface="+mn-lt"/>
                <a:cs typeface="+mn-lt"/>
              </a:rPr>
              <a:t>moet</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sterwe</a:t>
            </a:r>
            <a:r>
              <a:rPr lang="en-GB" sz="3600" i="1" dirty="0">
                <a:solidFill>
                  <a:schemeClr val="dk1"/>
                </a:solidFill>
                <a:latin typeface="Century Gothic"/>
                <a:ea typeface="+mn-lt"/>
                <a:cs typeface="+mn-lt"/>
              </a:rPr>
              <a:t>! En die </a:t>
            </a:r>
            <a:r>
              <a:rPr lang="en-GB" sz="3600" i="1" dirty="0" err="1">
                <a:solidFill>
                  <a:schemeClr val="dk1"/>
                </a:solidFill>
                <a:latin typeface="Century Gothic"/>
                <a:ea typeface="+mn-lt"/>
                <a:cs typeface="+mn-lt"/>
              </a:rPr>
              <a:t>ooilam</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moet</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hy</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viervoudig</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teruggee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omdat</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hy</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hierdie</a:t>
            </a:r>
            <a:r>
              <a:rPr lang="en-GB" sz="3600" i="1" dirty="0">
                <a:solidFill>
                  <a:schemeClr val="dk1"/>
                </a:solidFill>
                <a:latin typeface="Century Gothic"/>
                <a:ea typeface="+mn-lt"/>
                <a:cs typeface="+mn-lt"/>
              </a:rPr>
              <a:t> ding </a:t>
            </a:r>
            <a:r>
              <a:rPr lang="en-GB" sz="3600" i="1" dirty="0" err="1">
                <a:solidFill>
                  <a:schemeClr val="dk1"/>
                </a:solidFill>
                <a:latin typeface="Century Gothic"/>
                <a:ea typeface="+mn-lt"/>
                <a:cs typeface="+mn-lt"/>
              </a:rPr>
              <a:t>gedoen</a:t>
            </a:r>
            <a:r>
              <a:rPr lang="en-GB" sz="3600" i="1" dirty="0">
                <a:solidFill>
                  <a:schemeClr val="dk1"/>
                </a:solidFill>
                <a:latin typeface="Century Gothic"/>
                <a:ea typeface="+mn-lt"/>
                <a:cs typeface="+mn-lt"/>
              </a:rPr>
              <a:t> het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ontferming</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geken</a:t>
            </a:r>
            <a:r>
              <a:rPr lang="en-GB" sz="3600" i="1" dirty="0">
                <a:solidFill>
                  <a:schemeClr val="dk1"/>
                </a:solidFill>
                <a:latin typeface="Century Gothic"/>
                <a:ea typeface="+mn-lt"/>
                <a:cs typeface="+mn-lt"/>
              </a:rPr>
              <a:t> het </a:t>
            </a:r>
            <a:r>
              <a:rPr lang="en-GB" sz="3600" i="1" dirty="0" err="1">
                <a:solidFill>
                  <a:schemeClr val="dk1"/>
                </a:solidFill>
                <a:latin typeface="Century Gothic"/>
                <a:ea typeface="+mn-lt"/>
                <a:cs typeface="+mn-lt"/>
              </a:rPr>
              <a:t>nie</a:t>
            </a:r>
            <a:r>
              <a:rPr lang="en-GB" sz="3600" i="1" dirty="0">
                <a:solidFill>
                  <a:schemeClr val="dk1"/>
                </a:solidFill>
                <a:latin typeface="Century Gothic"/>
                <a:ea typeface="+mn-lt"/>
                <a:cs typeface="+mn-lt"/>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3874392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103864"/>
            <a:ext cx="10738646" cy="309562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Toe Dawid met </a:t>
            </a:r>
            <a:r>
              <a:rPr lang="en-GB" sz="3600" i="1" dirty="0" err="1">
                <a:solidFill>
                  <a:schemeClr val="dk1"/>
                </a:solidFill>
                <a:latin typeface="Century Gothic"/>
                <a:ea typeface="+mn-lt"/>
                <a:cs typeface="+mn-lt"/>
                <a:sym typeface="Century Gothic"/>
              </a:rPr>
              <a:t>Abísai</a:t>
            </a:r>
            <a:r>
              <a:rPr lang="en-GB" sz="3600" i="1" dirty="0">
                <a:solidFill>
                  <a:schemeClr val="dk1"/>
                </a:solidFill>
                <a:latin typeface="Century Gothic"/>
                <a:ea typeface="+mn-lt"/>
                <a:cs typeface="+mn-lt"/>
                <a:sym typeface="Century Gothic"/>
              </a:rPr>
              <a:t> in die nag by die </a:t>
            </a:r>
            <a:r>
              <a:rPr lang="en-GB" sz="3600" i="1" dirty="0" err="1">
                <a:solidFill>
                  <a:schemeClr val="dk1"/>
                </a:solidFill>
                <a:latin typeface="Century Gothic"/>
                <a:ea typeface="+mn-lt"/>
                <a:cs typeface="+mn-lt"/>
                <a:sym typeface="Century Gothic"/>
              </a:rPr>
              <a:t>manskappe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lê</a:t>
            </a:r>
            <a:r>
              <a:rPr lang="en-GB" sz="3600" i="1" dirty="0">
                <a:solidFill>
                  <a:schemeClr val="dk1"/>
                </a:solidFill>
                <a:latin typeface="Century Gothic"/>
                <a:ea typeface="+mn-lt"/>
                <a:cs typeface="+mn-lt"/>
                <a:sym typeface="Century Gothic"/>
              </a:rPr>
              <a:t> Saul </a:t>
            </a:r>
            <a:r>
              <a:rPr lang="en-GB" sz="3600" i="1" dirty="0" err="1">
                <a:solidFill>
                  <a:schemeClr val="dk1"/>
                </a:solidFill>
                <a:latin typeface="Century Gothic"/>
                <a:ea typeface="+mn-lt"/>
                <a:cs typeface="+mn-lt"/>
                <a:sym typeface="Century Gothic"/>
              </a:rPr>
              <a:t>daar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slaap</a:t>
            </a:r>
            <a:r>
              <a:rPr lang="en-GB" sz="3600" i="1" dirty="0">
                <a:solidFill>
                  <a:schemeClr val="dk1"/>
                </a:solidFill>
                <a:latin typeface="Century Gothic"/>
                <a:ea typeface="+mn-lt"/>
                <a:cs typeface="+mn-lt"/>
                <a:sym typeface="Century Gothic"/>
              </a:rPr>
              <a:t> in die </a:t>
            </a:r>
            <a:r>
              <a:rPr lang="en-GB" sz="3600" i="1" dirty="0" err="1">
                <a:solidFill>
                  <a:schemeClr val="dk1"/>
                </a:solidFill>
                <a:latin typeface="Century Gothic"/>
                <a:ea typeface="+mn-lt"/>
                <a:cs typeface="+mn-lt"/>
                <a:sym typeface="Century Gothic"/>
              </a:rPr>
              <a:t>wa-laer</a:t>
            </a:r>
            <a:r>
              <a:rPr lang="en-GB" sz="3600" i="1" dirty="0">
                <a:solidFill>
                  <a:schemeClr val="dk1"/>
                </a:solidFill>
                <a:latin typeface="Century Gothic"/>
                <a:ea typeface="+mn-lt"/>
                <a:cs typeface="+mn-lt"/>
                <a:sym typeface="Century Gothic"/>
              </a:rPr>
              <a:t> met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spies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koppenent</a:t>
            </a:r>
            <a:r>
              <a:rPr lang="en-GB" sz="3600" i="1" dirty="0">
                <a:solidFill>
                  <a:schemeClr val="dk1"/>
                </a:solidFill>
                <a:latin typeface="Century Gothic"/>
                <a:ea typeface="+mn-lt"/>
                <a:cs typeface="+mn-lt"/>
                <a:sym typeface="Century Gothic"/>
              </a:rPr>
              <a:t> in die </a:t>
            </a:r>
            <a:r>
              <a:rPr lang="en-GB" sz="3600" i="1" dirty="0" err="1">
                <a:solidFill>
                  <a:schemeClr val="dk1"/>
                </a:solidFill>
                <a:latin typeface="Century Gothic"/>
                <a:ea typeface="+mn-lt"/>
                <a:cs typeface="+mn-lt"/>
                <a:sym typeface="Century Gothic"/>
              </a:rPr>
              <a:t>grond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gesteek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terwyl</a:t>
            </a:r>
            <a:r>
              <a:rPr lang="en-GB" sz="3600" i="1" dirty="0">
                <a:solidFill>
                  <a:schemeClr val="dk1"/>
                </a:solidFill>
                <a:latin typeface="Century Gothic"/>
                <a:ea typeface="+mn-lt"/>
                <a:cs typeface="+mn-lt"/>
                <a:sym typeface="Century Gothic"/>
              </a:rPr>
              <a:t> Abner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manskappe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rondom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lê</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664386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165647"/>
            <a:ext cx="10738646" cy="303383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a:t>
            </a:r>
            <a:r>
              <a:rPr lang="en-GB" sz="3600" i="1" dirty="0" err="1">
                <a:solidFill>
                  <a:schemeClr val="dk1"/>
                </a:solidFill>
                <a:latin typeface="Century Gothic"/>
                <a:ea typeface="+mn-lt"/>
                <a:cs typeface="+mn-lt"/>
                <a:sym typeface="Century Gothic"/>
              </a:rPr>
              <a:t>Abísai</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Dawid: </a:t>
            </a:r>
            <a:r>
              <a:rPr lang="en-GB" sz="3600" i="1" dirty="0" err="1">
                <a:solidFill>
                  <a:schemeClr val="dk1"/>
                </a:solidFill>
                <a:latin typeface="Century Gothic"/>
                <a:ea typeface="+mn-lt"/>
                <a:cs typeface="+mn-lt"/>
                <a:sym typeface="Century Gothic"/>
              </a:rPr>
              <a:t>Vandag</a:t>
            </a:r>
            <a:r>
              <a:rPr lang="en-GB" sz="3600" i="1" dirty="0">
                <a:solidFill>
                  <a:schemeClr val="dk1"/>
                </a:solidFill>
                <a:latin typeface="Century Gothic"/>
                <a:ea typeface="+mn-lt"/>
                <a:cs typeface="+mn-lt"/>
                <a:sym typeface="Century Gothic"/>
              </a:rPr>
              <a:t> het God u </a:t>
            </a:r>
            <a:r>
              <a:rPr lang="en-GB" sz="3600" i="1" dirty="0" err="1">
                <a:solidFill>
                  <a:schemeClr val="dk1"/>
                </a:solidFill>
                <a:latin typeface="Century Gothic"/>
                <a:ea typeface="+mn-lt"/>
                <a:cs typeface="+mn-lt"/>
                <a:sym typeface="Century Gothic"/>
              </a:rPr>
              <a:t>vyand</a:t>
            </a:r>
            <a:r>
              <a:rPr lang="en-GB" sz="3600" i="1" dirty="0">
                <a:solidFill>
                  <a:schemeClr val="dk1"/>
                </a:solidFill>
                <a:latin typeface="Century Gothic"/>
                <a:ea typeface="+mn-lt"/>
                <a:cs typeface="+mn-lt"/>
                <a:sym typeface="Century Gothic"/>
              </a:rPr>
              <a:t> in u hand </a:t>
            </a:r>
            <a:r>
              <a:rPr lang="en-GB" sz="3600" i="1" dirty="0" err="1">
                <a:solidFill>
                  <a:schemeClr val="dk1"/>
                </a:solidFill>
                <a:latin typeface="Century Gothic"/>
                <a:ea typeface="+mn-lt"/>
                <a:cs typeface="+mn-lt"/>
                <a:sym typeface="Century Gothic"/>
              </a:rPr>
              <a:t>oorgelewer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laat</a:t>
            </a:r>
            <a:r>
              <a:rPr lang="en-GB" sz="3600" i="1" dirty="0">
                <a:solidFill>
                  <a:schemeClr val="dk1"/>
                </a:solidFill>
                <a:latin typeface="Century Gothic"/>
                <a:ea typeface="+mn-lt"/>
                <a:cs typeface="+mn-lt"/>
                <a:sym typeface="Century Gothic"/>
              </a:rPr>
              <a:t> ek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tog </a:t>
            </a:r>
            <a:r>
              <a:rPr lang="en-GB" sz="3600" i="1" dirty="0" err="1">
                <a:solidFill>
                  <a:schemeClr val="dk1"/>
                </a:solidFill>
                <a:latin typeface="Century Gothic"/>
                <a:ea typeface="+mn-lt"/>
                <a:cs typeface="+mn-lt"/>
                <a:sym typeface="Century Gothic"/>
              </a:rPr>
              <a:t>nou</a:t>
            </a:r>
            <a:r>
              <a:rPr lang="en-GB" sz="3600" i="1" dirty="0">
                <a:solidFill>
                  <a:schemeClr val="dk1"/>
                </a:solidFill>
                <a:latin typeface="Century Gothic"/>
                <a:ea typeface="+mn-lt"/>
                <a:cs typeface="+mn-lt"/>
                <a:sym typeface="Century Gothic"/>
              </a:rPr>
              <a:t> met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spies in </a:t>
            </a:r>
            <a:r>
              <a:rPr lang="en-GB" sz="3600" i="1" dirty="0" err="1">
                <a:solidFill>
                  <a:schemeClr val="dk1"/>
                </a:solidFill>
                <a:latin typeface="Century Gothic"/>
                <a:ea typeface="+mn-lt"/>
                <a:cs typeface="+mn-lt"/>
                <a:sym typeface="Century Gothic"/>
              </a:rPr>
              <a:t>een</a:t>
            </a:r>
            <a:r>
              <a:rPr lang="en-GB" sz="3600" i="1" dirty="0">
                <a:solidFill>
                  <a:schemeClr val="dk1"/>
                </a:solidFill>
                <a:latin typeface="Century Gothic"/>
                <a:ea typeface="+mn-lt"/>
                <a:cs typeface="+mn-lt"/>
                <a:sym typeface="Century Gothic"/>
              </a:rPr>
              <a:t> slag teen die </a:t>
            </a:r>
            <a:r>
              <a:rPr lang="en-GB" sz="3600" i="1" dirty="0" err="1">
                <a:solidFill>
                  <a:schemeClr val="dk1"/>
                </a:solidFill>
                <a:latin typeface="Century Gothic"/>
                <a:ea typeface="+mn-lt"/>
                <a:cs typeface="+mn-lt"/>
                <a:sym typeface="Century Gothic"/>
              </a:rPr>
              <a:t>grond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vassteek</a:t>
            </a:r>
            <a:r>
              <a:rPr lang="en-GB" sz="3600" i="1" dirty="0">
                <a:solidFill>
                  <a:schemeClr val="dk1"/>
                </a:solidFill>
                <a:latin typeface="Century Gothic"/>
                <a:ea typeface="+mn-lt"/>
                <a:cs typeface="+mn-lt"/>
                <a:sym typeface="Century Gothic"/>
              </a:rPr>
              <a:t> sonder om </a:t>
            </a:r>
            <a:r>
              <a:rPr lang="en-GB" sz="3600" i="1" dirty="0"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‘n </a:t>
            </a:r>
            <a:r>
              <a:rPr lang="en-GB" sz="3600" i="1" dirty="0" err="1">
                <a:solidFill>
                  <a:schemeClr val="dk1"/>
                </a:solidFill>
                <a:latin typeface="Century Gothic"/>
                <a:ea typeface="+mn-lt"/>
                <a:cs typeface="+mn-lt"/>
                <a:sym typeface="Century Gothic"/>
              </a:rPr>
              <a:t>tweede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keer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doen</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1486697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453971"/>
            <a:ext cx="10738646" cy="274551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Maar Dawid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Abísai</a:t>
            </a:r>
            <a:r>
              <a:rPr lang="en-GB" sz="3600" i="1" dirty="0">
                <a:solidFill>
                  <a:schemeClr val="dk1"/>
                </a:solidFill>
                <a:latin typeface="Century Gothic"/>
                <a:ea typeface="+mn-lt"/>
                <a:cs typeface="+mn-lt"/>
                <a:sym typeface="Century Gothic"/>
              </a:rPr>
              <a:t>: Bring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om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want </a:t>
            </a:r>
            <a:r>
              <a:rPr lang="en-GB" sz="3600" i="1" dirty="0" err="1">
                <a:solidFill>
                  <a:schemeClr val="dk1"/>
                </a:solidFill>
                <a:latin typeface="Century Gothic"/>
                <a:ea typeface="+mn-lt"/>
                <a:cs typeface="+mn-lt"/>
                <a:sym typeface="Century Gothic"/>
              </a:rPr>
              <a:t>wie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slaan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hand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gesalfde</a:t>
            </a:r>
            <a:r>
              <a:rPr lang="en-GB" sz="3600" i="1" dirty="0">
                <a:solidFill>
                  <a:schemeClr val="dk1"/>
                </a:solidFill>
                <a:latin typeface="Century Gothic"/>
                <a:ea typeface="+mn-lt"/>
                <a:cs typeface="+mn-lt"/>
                <a:sym typeface="Century Gothic"/>
              </a:rPr>
              <a:t> van die HERE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bly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ongestraf</a:t>
            </a:r>
            <a:r>
              <a:rPr lang="en-GB" sz="3600" i="1" dirty="0">
                <a:solidFill>
                  <a:schemeClr val="dk1"/>
                </a:solidFill>
                <a:latin typeface="Century Gothic"/>
                <a:ea typeface="+mn-lt"/>
                <a:cs typeface="+mn-lt"/>
                <a:sym typeface="Century Gothic"/>
              </a:rPr>
              <a:t>?</a:t>
            </a:r>
            <a:endParaRPr lang="en-US" sz="3600" i="1" dirty="0">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885594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650782"/>
            <a:ext cx="10738646" cy="354870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Verder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Dawid: So </a:t>
            </a:r>
            <a:r>
              <a:rPr lang="en-GB" sz="3600" i="1" dirty="0" err="1">
                <a:solidFill>
                  <a:schemeClr val="dk1"/>
                </a:solidFill>
                <a:latin typeface="Century Gothic"/>
                <a:ea typeface="+mn-lt"/>
                <a:cs typeface="+mn-lt"/>
                <a:sym typeface="Century Gothic"/>
              </a:rPr>
              <a:t>waar</a:t>
            </a:r>
            <a:r>
              <a:rPr lang="en-GB" sz="3600" i="1" dirty="0">
                <a:solidFill>
                  <a:schemeClr val="dk1"/>
                </a:solidFill>
                <a:latin typeface="Century Gothic"/>
                <a:ea typeface="+mn-lt"/>
                <a:cs typeface="+mn-lt"/>
                <a:sym typeface="Century Gothic"/>
              </a:rPr>
              <a:t> as die HERE </a:t>
            </a:r>
            <a:r>
              <a:rPr lang="en-GB" sz="3600" i="1" dirty="0" err="1">
                <a:solidFill>
                  <a:schemeClr val="dk1"/>
                </a:solidFill>
                <a:latin typeface="Century Gothic"/>
                <a:ea typeface="+mn-lt"/>
                <a:cs typeface="+mn-lt"/>
                <a:sym typeface="Century Gothic"/>
              </a:rPr>
              <a:t>leef</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sekerlik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sal</a:t>
            </a:r>
            <a:r>
              <a:rPr lang="en-GB" sz="3600" i="1" dirty="0">
                <a:solidFill>
                  <a:schemeClr val="dk1"/>
                </a:solidFill>
                <a:latin typeface="Century Gothic"/>
                <a:ea typeface="+mn-lt"/>
                <a:cs typeface="+mn-lt"/>
                <a:sym typeface="Century Gothic"/>
              </a:rPr>
              <a:t> die HERE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slaan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òf</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sal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sterwe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òf</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sal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aftrek</a:t>
            </a:r>
            <a:r>
              <a:rPr lang="en-GB" sz="3600" i="1" dirty="0">
                <a:solidFill>
                  <a:schemeClr val="dk1"/>
                </a:solidFill>
                <a:latin typeface="Century Gothic"/>
                <a:ea typeface="+mn-lt"/>
                <a:cs typeface="+mn-lt"/>
                <a:sym typeface="Century Gothic"/>
              </a:rPr>
              <a:t> in die </a:t>
            </a:r>
            <a:r>
              <a:rPr lang="en-GB" sz="3600" i="1" dirty="0" err="1">
                <a:solidFill>
                  <a:schemeClr val="dk1"/>
                </a:solidFill>
                <a:latin typeface="Century Gothic"/>
                <a:ea typeface="+mn-lt"/>
                <a:cs typeface="+mn-lt"/>
                <a:sym typeface="Century Gothic"/>
              </a:rPr>
              <a:t>geveg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omkom</a:t>
            </a:r>
            <a:r>
              <a:rPr lang="en-GB" sz="3600" i="1" dirty="0">
                <a:solidFill>
                  <a:schemeClr val="dk1"/>
                </a:solidFill>
                <a:latin typeface="Century Gothic"/>
                <a:ea typeface="+mn-lt"/>
                <a:cs typeface="+mn-lt"/>
                <a:sym typeface="Century Gothic"/>
              </a:rPr>
              <a:t>! Mag die HERE my </a:t>
            </a:r>
            <a:r>
              <a:rPr lang="en-GB" sz="3600" i="1" dirty="0" err="1">
                <a:solidFill>
                  <a:schemeClr val="dk1"/>
                </a:solidFill>
                <a:latin typeface="Century Gothic"/>
                <a:ea typeface="+mn-lt"/>
                <a:cs typeface="+mn-lt"/>
                <a:sym typeface="Century Gothic"/>
              </a:rPr>
              <a:t>bewaar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dat</a:t>
            </a:r>
            <a:r>
              <a:rPr lang="en-GB" sz="3600" i="1" dirty="0">
                <a:solidFill>
                  <a:schemeClr val="dk1"/>
                </a:solidFill>
                <a:latin typeface="Century Gothic"/>
                <a:ea typeface="+mn-lt"/>
                <a:cs typeface="+mn-lt"/>
                <a:sym typeface="Century Gothic"/>
              </a:rPr>
              <a:t> ek my hand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gesalfde</a:t>
            </a:r>
            <a:r>
              <a:rPr lang="en-GB" sz="3600" i="1" dirty="0">
                <a:solidFill>
                  <a:schemeClr val="dk1"/>
                </a:solidFill>
                <a:latin typeface="Century Gothic"/>
                <a:ea typeface="+mn-lt"/>
                <a:cs typeface="+mn-lt"/>
                <a:sym typeface="Century Gothic"/>
              </a:rPr>
              <a:t> van die HERE sou </a:t>
            </a:r>
            <a:r>
              <a:rPr lang="en-GB" sz="3600" i="1" dirty="0" err="1">
                <a:solidFill>
                  <a:schemeClr val="dk1"/>
                </a:solidFill>
                <a:latin typeface="Century Gothic"/>
                <a:ea typeface="+mn-lt"/>
                <a:cs typeface="+mn-lt"/>
                <a:sym typeface="Century Gothic"/>
              </a:rPr>
              <a:t>slaan</a:t>
            </a:r>
            <a:r>
              <a:rPr lang="en-GB" sz="3600" i="1" dirty="0">
                <a:solidFill>
                  <a:schemeClr val="dk1"/>
                </a:solidFill>
                <a:latin typeface="Century Gothic"/>
                <a:ea typeface="+mn-lt"/>
                <a:cs typeface="+mn-lt"/>
                <a:sym typeface="Century Gothic"/>
              </a:rPr>
              <a:t>! Maar neem </a:t>
            </a:r>
            <a:r>
              <a:rPr lang="en-GB" sz="3600" i="1" dirty="0" err="1">
                <a:solidFill>
                  <a:schemeClr val="dk1"/>
                </a:solidFill>
                <a:latin typeface="Century Gothic"/>
                <a:ea typeface="+mn-lt"/>
                <a:cs typeface="+mn-lt"/>
                <a:sym typeface="Century Gothic"/>
              </a:rPr>
              <a:t>nou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tog</a:t>
            </a:r>
            <a:r>
              <a:rPr lang="en-GB" sz="3600" i="1" dirty="0">
                <a:solidFill>
                  <a:schemeClr val="dk1"/>
                </a:solidFill>
                <a:latin typeface="Century Gothic"/>
                <a:ea typeface="+mn-lt"/>
                <a:cs typeface="+mn-lt"/>
                <a:sym typeface="Century Gothic"/>
              </a:rPr>
              <a:t> die spies wat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koppenent</a:t>
            </a:r>
            <a:r>
              <a:rPr lang="en-GB" sz="3600" i="1" dirty="0">
                <a:solidFill>
                  <a:schemeClr val="dk1"/>
                </a:solidFill>
                <a:latin typeface="Century Gothic"/>
                <a:ea typeface="+mn-lt"/>
                <a:cs typeface="+mn-lt"/>
                <a:sym typeface="Century Gothic"/>
              </a:rPr>
              <a:t> is,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waterkruik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laat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ons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weggaan</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2428560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114160"/>
            <a:ext cx="10738646" cy="3085324"/>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Toe neem Dawid die spies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waterkruik</a:t>
            </a:r>
            <a:r>
              <a:rPr lang="en-GB" sz="3600" i="1" dirty="0">
                <a:solidFill>
                  <a:schemeClr val="dk1"/>
                </a:solidFill>
                <a:latin typeface="Century Gothic"/>
                <a:ea typeface="+mn-lt"/>
                <a:cs typeface="+mn-lt"/>
                <a:sym typeface="Century Gothic"/>
              </a:rPr>
              <a:t> van Saul se </a:t>
            </a:r>
            <a:r>
              <a:rPr lang="en-GB" sz="3600" i="1" dirty="0" err="1">
                <a:solidFill>
                  <a:schemeClr val="dk1"/>
                </a:solidFill>
                <a:latin typeface="Century Gothic"/>
                <a:ea typeface="+mn-lt"/>
                <a:cs typeface="+mn-lt"/>
                <a:sym typeface="Century Gothic"/>
              </a:rPr>
              <a:t>koppenent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weg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heengegaan</a:t>
            </a:r>
            <a:r>
              <a:rPr lang="en-GB" sz="3600" i="1" dirty="0">
                <a:solidFill>
                  <a:schemeClr val="dk1"/>
                </a:solidFill>
                <a:latin typeface="Century Gothic"/>
                <a:ea typeface="+mn-lt"/>
                <a:cs typeface="+mn-lt"/>
                <a:sym typeface="Century Gothic"/>
              </a:rPr>
              <a:t> sonder </a:t>
            </a:r>
            <a:r>
              <a:rPr lang="en-GB" sz="3600" i="1" dirty="0" err="1">
                <a:solidFill>
                  <a:schemeClr val="dk1"/>
                </a:solidFill>
                <a:latin typeface="Century Gothic"/>
                <a:ea typeface="+mn-lt"/>
                <a:cs typeface="+mn-lt"/>
                <a:sym typeface="Century Gothic"/>
              </a:rPr>
              <a:t>dat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iemand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sien</a:t>
            </a:r>
            <a:r>
              <a:rPr lang="en-GB" sz="3600" i="1" dirty="0">
                <a:solidFill>
                  <a:schemeClr val="dk1"/>
                </a:solidFill>
                <a:latin typeface="Century Gothic"/>
                <a:ea typeface="+mn-lt"/>
                <a:cs typeface="+mn-lt"/>
                <a:sym typeface="Century Gothic"/>
              </a:rPr>
              <a:t> of merk of </a:t>
            </a:r>
            <a:r>
              <a:rPr lang="en-GB" sz="3600" i="1" dirty="0" err="1">
                <a:solidFill>
                  <a:schemeClr val="dk1"/>
                </a:solidFill>
                <a:latin typeface="Century Gothic"/>
                <a:ea typeface="+mn-lt"/>
                <a:cs typeface="+mn-lt"/>
                <a:sym typeface="Century Gothic"/>
              </a:rPr>
              <a:t>wakker</a:t>
            </a:r>
            <a:r>
              <a:rPr lang="en-GB" sz="3600" i="1" dirty="0">
                <a:solidFill>
                  <a:schemeClr val="dk1"/>
                </a:solidFill>
                <a:latin typeface="Century Gothic"/>
                <a:ea typeface="+mn-lt"/>
                <a:cs typeface="+mn-lt"/>
                <a:sym typeface="Century Gothic"/>
              </a:rPr>
              <a:t> word; want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was </a:t>
            </a:r>
            <a:r>
              <a:rPr lang="en-GB" sz="3600" i="1" dirty="0" err="1">
                <a:solidFill>
                  <a:schemeClr val="dk1"/>
                </a:solidFill>
                <a:latin typeface="Century Gothic"/>
                <a:ea typeface="+mn-lt"/>
                <a:cs typeface="+mn-lt"/>
                <a:sym typeface="Century Gothic"/>
              </a:rPr>
              <a:t>almal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slaap</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omdat</a:t>
            </a:r>
            <a:r>
              <a:rPr lang="en-GB" sz="3600" i="1" dirty="0">
                <a:solidFill>
                  <a:schemeClr val="dk1"/>
                </a:solidFill>
                <a:latin typeface="Century Gothic"/>
                <a:ea typeface="+mn-lt"/>
                <a:cs typeface="+mn-lt"/>
                <a:sym typeface="Century Gothic"/>
              </a:rPr>
              <a:t> ‘n </a:t>
            </a:r>
            <a:r>
              <a:rPr lang="en-GB" sz="3600" i="1" dirty="0" err="1">
                <a:solidFill>
                  <a:schemeClr val="dk1"/>
                </a:solidFill>
                <a:latin typeface="Century Gothic"/>
                <a:ea typeface="+mn-lt"/>
                <a:cs typeface="+mn-lt"/>
                <a:sym typeface="Century Gothic"/>
              </a:rPr>
              <a:t>diepe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slaap</a:t>
            </a:r>
            <a:r>
              <a:rPr lang="en-GB" sz="3600" i="1" dirty="0">
                <a:solidFill>
                  <a:schemeClr val="dk1"/>
                </a:solidFill>
                <a:latin typeface="Century Gothic"/>
                <a:ea typeface="+mn-lt"/>
                <a:cs typeface="+mn-lt"/>
                <a:sym typeface="Century Gothic"/>
              </a:rPr>
              <a:t> van die HERE op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geval</a:t>
            </a:r>
            <a:r>
              <a:rPr lang="en-GB" sz="3600" i="1" dirty="0">
                <a:solidFill>
                  <a:schemeClr val="dk1"/>
                </a:solidFill>
                <a:latin typeface="Century Gothic"/>
                <a:ea typeface="+mn-lt"/>
                <a:cs typeface="+mn-lt"/>
                <a:sym typeface="Century Gothic"/>
              </a:rPr>
              <a:t> het.’ (</a:t>
            </a:r>
            <a:r>
              <a:rPr lang="en-GB" sz="3600" b="1" i="1" dirty="0">
                <a:solidFill>
                  <a:schemeClr val="dk1"/>
                </a:solidFill>
                <a:latin typeface="Century Gothic"/>
                <a:ea typeface="+mn-lt"/>
                <a:cs typeface="+mn-lt"/>
                <a:sym typeface="Century Gothic"/>
              </a:rPr>
              <a:t>1 Sam 26:6-12</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4529837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846431"/>
            <a:ext cx="10738646" cy="335305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‘Toe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oudste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broer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Elíab</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met die </a:t>
            </a:r>
            <a:r>
              <a:rPr lang="en-GB" sz="3600" i="1" dirty="0" err="1">
                <a:solidFill>
                  <a:schemeClr val="dk1"/>
                </a:solidFill>
                <a:latin typeface="Century Gothic"/>
                <a:ea typeface="+mn-lt"/>
                <a:cs typeface="+mn-lt"/>
                <a:sym typeface="Century Gothic"/>
              </a:rPr>
              <a:t>manne</a:t>
            </a:r>
            <a:r>
              <a:rPr lang="en-GB" sz="3600" i="1" dirty="0">
                <a:solidFill>
                  <a:schemeClr val="dk1"/>
                </a:solidFill>
                <a:latin typeface="Century Gothic"/>
                <a:ea typeface="+mn-lt"/>
                <a:cs typeface="+mn-lt"/>
                <a:sym typeface="Century Gothic"/>
              </a:rPr>
              <a:t> hoor </a:t>
            </a:r>
            <a:r>
              <a:rPr lang="en-GB" sz="3600" i="1" dirty="0" err="1">
                <a:solidFill>
                  <a:schemeClr val="dk1"/>
                </a:solidFill>
                <a:latin typeface="Century Gothic"/>
                <a:ea typeface="+mn-lt"/>
                <a:cs typeface="+mn-lt"/>
                <a:sym typeface="Century Gothic"/>
              </a:rPr>
              <a:t>spreek</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Elíab</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baie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kwaad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geword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Dawid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gesê</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Waarom</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jy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eintlik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afgekom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wie</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jy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daardie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klompie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kleinvee</a:t>
            </a:r>
            <a:r>
              <a:rPr lang="en-GB" sz="3600" i="1" dirty="0">
                <a:solidFill>
                  <a:schemeClr val="dk1"/>
                </a:solidFill>
                <a:latin typeface="Century Gothic"/>
                <a:ea typeface="+mn-lt"/>
                <a:cs typeface="+mn-lt"/>
                <a:sym typeface="Century Gothic"/>
              </a:rPr>
              <a:t> in die </a:t>
            </a:r>
            <a:r>
              <a:rPr lang="en-GB" sz="3600" i="1" dirty="0" err="1">
                <a:solidFill>
                  <a:schemeClr val="dk1"/>
                </a:solidFill>
                <a:latin typeface="Century Gothic"/>
                <a:ea typeface="+mn-lt"/>
                <a:cs typeface="+mn-lt"/>
                <a:sym typeface="Century Gothic"/>
              </a:rPr>
              <a:t>woestyn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afgegee</a:t>
            </a:r>
            <a:r>
              <a:rPr lang="en-GB" sz="3600" i="1" dirty="0">
                <a:solidFill>
                  <a:schemeClr val="dk1"/>
                </a:solidFill>
                <a:latin typeface="Century Gothic"/>
                <a:ea typeface="+mn-lt"/>
                <a:cs typeface="+mn-lt"/>
                <a:sym typeface="Century Gothic"/>
              </a:rPr>
              <a:t>? Ek ken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vermetelheid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boosheid</a:t>
            </a:r>
            <a:r>
              <a:rPr lang="en-GB" sz="3600" i="1" dirty="0">
                <a:solidFill>
                  <a:schemeClr val="dk1"/>
                </a:solidFill>
                <a:latin typeface="Century Gothic"/>
                <a:ea typeface="+mn-lt"/>
                <a:cs typeface="+mn-lt"/>
                <a:sym typeface="Century Gothic"/>
              </a:rPr>
              <a:t> van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hart, want </a:t>
            </a:r>
            <a:r>
              <a:rPr lang="en-GB" sz="3600" i="1" dirty="0" err="1">
                <a:solidFill>
                  <a:schemeClr val="dk1"/>
                </a:solidFill>
                <a:latin typeface="Century Gothic"/>
                <a:ea typeface="+mn-lt"/>
                <a:cs typeface="+mn-lt"/>
                <a:sym typeface="Century Gothic"/>
              </a:rPr>
              <a:t>jy</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afgekom</a:t>
            </a:r>
            <a:r>
              <a:rPr lang="en-GB" sz="3600" i="1" dirty="0">
                <a:solidFill>
                  <a:schemeClr val="dk1"/>
                </a:solidFill>
                <a:latin typeface="Century Gothic"/>
                <a:ea typeface="+mn-lt"/>
                <a:cs typeface="+mn-lt"/>
                <a:sym typeface="Century Gothic"/>
              </a:rPr>
              <a:t> om die </a:t>
            </a:r>
            <a:r>
              <a:rPr lang="en-GB" sz="3600" i="1" dirty="0" err="1">
                <a:solidFill>
                  <a:schemeClr val="dk1"/>
                </a:solidFill>
                <a:latin typeface="Century Gothic"/>
                <a:ea typeface="+mn-lt"/>
                <a:cs typeface="+mn-lt"/>
                <a:sym typeface="Century Gothic"/>
              </a:rPr>
              <a:t>geveg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sien</a:t>
            </a:r>
            <a:r>
              <a:rPr lang="en-GB" sz="3600" i="1" dirty="0">
                <a:solidFill>
                  <a:schemeClr val="dk1"/>
                </a:solidFill>
                <a:latin typeface="Century Gothic"/>
                <a:ea typeface="+mn-lt"/>
                <a:cs typeface="+mn-lt"/>
                <a:sym typeface="Century Gothic"/>
              </a:rPr>
              <a:t>.’ (</a:t>
            </a:r>
            <a:r>
              <a:rPr lang="en-GB" sz="3600" b="1" i="1" dirty="0">
                <a:solidFill>
                  <a:schemeClr val="dk1"/>
                </a:solidFill>
                <a:latin typeface="Century Gothic"/>
                <a:ea typeface="+mn-lt"/>
                <a:cs typeface="+mn-lt"/>
                <a:sym typeface="Century Gothic"/>
              </a:rPr>
              <a:t>1 Sam 17:28</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9689648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980295"/>
            <a:ext cx="10738646" cy="321918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‘Maar Dawid se </a:t>
            </a:r>
            <a:r>
              <a:rPr lang="en-GB" sz="3600" i="1" dirty="0" err="1">
                <a:solidFill>
                  <a:schemeClr val="dk1"/>
                </a:solidFill>
                <a:latin typeface="Century Gothic"/>
                <a:ea typeface="+mn-lt"/>
                <a:cs typeface="+mn-lt"/>
                <a:sym typeface="Century Gothic"/>
              </a:rPr>
              <a:t>gewete</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gekwel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nadat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die volk </a:t>
            </a:r>
            <a:r>
              <a:rPr lang="en-GB" sz="3600" i="1" dirty="0" err="1">
                <a:solidFill>
                  <a:schemeClr val="dk1"/>
                </a:solidFill>
                <a:latin typeface="Century Gothic"/>
                <a:ea typeface="+mn-lt"/>
                <a:cs typeface="+mn-lt"/>
                <a:sym typeface="Century Gothic"/>
              </a:rPr>
              <a:t>getel</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Dawid het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die HERE </a:t>
            </a:r>
            <a:r>
              <a:rPr lang="en-GB" sz="3600" i="1" dirty="0" err="1">
                <a:solidFill>
                  <a:schemeClr val="dk1"/>
                </a:solidFill>
                <a:latin typeface="Century Gothic"/>
                <a:ea typeface="+mn-lt"/>
                <a:cs typeface="+mn-lt"/>
                <a:sym typeface="Century Gothic"/>
              </a:rPr>
              <a:t>gesê</a:t>
            </a:r>
            <a:r>
              <a:rPr lang="en-GB" sz="3600" i="1" dirty="0">
                <a:solidFill>
                  <a:schemeClr val="dk1"/>
                </a:solidFill>
                <a:latin typeface="Century Gothic"/>
                <a:ea typeface="+mn-lt"/>
                <a:cs typeface="+mn-lt"/>
                <a:sym typeface="Century Gothic"/>
              </a:rPr>
              <a:t>: Ek het </a:t>
            </a:r>
            <a:r>
              <a:rPr lang="en-GB" sz="3600" i="1" dirty="0" err="1">
                <a:solidFill>
                  <a:schemeClr val="dk1"/>
                </a:solidFill>
                <a:latin typeface="Century Gothic"/>
                <a:ea typeface="+mn-lt"/>
                <a:cs typeface="+mn-lt"/>
                <a:sym typeface="Century Gothic"/>
              </a:rPr>
              <a:t>swaar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gesondig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deur</a:t>
            </a:r>
            <a:r>
              <a:rPr lang="en-GB" sz="3600" i="1" dirty="0">
                <a:solidFill>
                  <a:schemeClr val="dk1"/>
                </a:solidFill>
                <a:latin typeface="Century Gothic"/>
                <a:ea typeface="+mn-lt"/>
                <a:cs typeface="+mn-lt"/>
                <a:sym typeface="Century Gothic"/>
              </a:rPr>
              <a:t> wat ek </a:t>
            </a:r>
            <a:r>
              <a:rPr lang="en-GB" sz="3600" i="1" dirty="0" err="1">
                <a:solidFill>
                  <a:schemeClr val="dk1"/>
                </a:solidFill>
                <a:latin typeface="Century Gothic"/>
                <a:ea typeface="+mn-lt"/>
                <a:cs typeface="+mn-lt"/>
                <a:sym typeface="Century Gothic"/>
              </a:rPr>
              <a:t>gedoen</a:t>
            </a:r>
            <a:r>
              <a:rPr lang="en-GB" sz="3600" i="1" dirty="0">
                <a:solidFill>
                  <a:schemeClr val="dk1"/>
                </a:solidFill>
                <a:latin typeface="Century Gothic"/>
                <a:ea typeface="+mn-lt"/>
                <a:cs typeface="+mn-lt"/>
                <a:sym typeface="Century Gothic"/>
              </a:rPr>
              <a:t> het; HERE, </a:t>
            </a:r>
            <a:r>
              <a:rPr lang="en-GB" sz="3600" i="1" dirty="0" err="1">
                <a:solidFill>
                  <a:schemeClr val="dk1"/>
                </a:solidFill>
                <a:latin typeface="Century Gothic"/>
                <a:ea typeface="+mn-lt"/>
                <a:cs typeface="+mn-lt"/>
                <a:sym typeface="Century Gothic"/>
              </a:rPr>
              <a:t>vergeef</a:t>
            </a:r>
            <a:r>
              <a:rPr lang="en-GB" sz="3600" i="1" dirty="0">
                <a:solidFill>
                  <a:schemeClr val="dk1"/>
                </a:solidFill>
                <a:latin typeface="Century Gothic"/>
                <a:ea typeface="+mn-lt"/>
                <a:cs typeface="+mn-lt"/>
                <a:sym typeface="Century Gothic"/>
              </a:rPr>
              <a:t> dan </a:t>
            </a:r>
            <a:r>
              <a:rPr lang="en-GB" sz="3600" i="1" dirty="0" err="1">
                <a:solidFill>
                  <a:schemeClr val="dk1"/>
                </a:solidFill>
                <a:latin typeface="Century Gothic"/>
                <a:ea typeface="+mn-lt"/>
                <a:cs typeface="+mn-lt"/>
                <a:sym typeface="Century Gothic"/>
              </a:rPr>
              <a:t>nou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tog</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skuld</a:t>
            </a:r>
            <a:r>
              <a:rPr lang="en-GB" sz="3600" i="1" dirty="0">
                <a:solidFill>
                  <a:schemeClr val="dk1"/>
                </a:solidFill>
                <a:latin typeface="Century Gothic"/>
                <a:ea typeface="+mn-lt"/>
                <a:cs typeface="+mn-lt"/>
                <a:sym typeface="Century Gothic"/>
              </a:rPr>
              <a:t> van u </a:t>
            </a:r>
            <a:r>
              <a:rPr lang="en-GB" sz="3600" i="1" dirty="0" err="1">
                <a:solidFill>
                  <a:schemeClr val="dk1"/>
                </a:solidFill>
                <a:latin typeface="Century Gothic"/>
                <a:ea typeface="+mn-lt"/>
                <a:cs typeface="+mn-lt"/>
                <a:sym typeface="Century Gothic"/>
              </a:rPr>
              <a:t>kneg</a:t>
            </a:r>
            <a:r>
              <a:rPr lang="en-GB" sz="3600" i="1" dirty="0">
                <a:solidFill>
                  <a:schemeClr val="dk1"/>
                </a:solidFill>
                <a:latin typeface="Century Gothic"/>
                <a:ea typeface="+mn-lt"/>
                <a:cs typeface="+mn-lt"/>
                <a:sym typeface="Century Gothic"/>
              </a:rPr>
              <a:t>, want ek het </a:t>
            </a:r>
            <a:r>
              <a:rPr lang="en-GB" sz="3600" i="1" dirty="0" err="1">
                <a:solidFill>
                  <a:schemeClr val="dk1"/>
                </a:solidFill>
                <a:latin typeface="Century Gothic"/>
                <a:ea typeface="+mn-lt"/>
                <a:cs typeface="+mn-lt"/>
                <a:sym typeface="Century Gothic"/>
              </a:rPr>
              <a:t>baie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dwaas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gehandel</a:t>
            </a:r>
            <a:r>
              <a:rPr lang="en-GB" sz="3600" i="1" dirty="0">
                <a:solidFill>
                  <a:schemeClr val="dk1"/>
                </a:solidFill>
                <a:latin typeface="Century Gothic"/>
                <a:ea typeface="+mn-lt"/>
                <a:cs typeface="+mn-lt"/>
                <a:sym typeface="Century Gothic"/>
              </a:rPr>
              <a:t>.’ (</a:t>
            </a:r>
            <a:r>
              <a:rPr lang="en-GB" sz="3600" b="1" i="1" dirty="0">
                <a:solidFill>
                  <a:schemeClr val="dk1"/>
                </a:solidFill>
                <a:latin typeface="Century Gothic"/>
                <a:ea typeface="+mn-lt"/>
                <a:cs typeface="+mn-lt"/>
                <a:sym typeface="Century Gothic"/>
              </a:rPr>
              <a:t>2 Sam 24:10</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217970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114159"/>
            <a:ext cx="10738646" cy="308532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‘Verder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Filistyn</a:t>
            </a:r>
            <a:r>
              <a:rPr lang="en-GB" sz="3600" i="1" dirty="0">
                <a:solidFill>
                  <a:schemeClr val="dk1"/>
                </a:solidFill>
                <a:latin typeface="Century Gothic"/>
                <a:ea typeface="+mn-lt"/>
                <a:cs typeface="+mn-lt"/>
                <a:sym typeface="Century Gothic"/>
              </a:rPr>
              <a:t>: Ek </a:t>
            </a:r>
            <a:r>
              <a:rPr lang="en-GB" sz="3600" i="1" dirty="0" err="1">
                <a:solidFill>
                  <a:schemeClr val="dk1"/>
                </a:solidFill>
                <a:latin typeface="Century Gothic"/>
                <a:ea typeface="+mn-lt"/>
                <a:cs typeface="+mn-lt"/>
                <a:sym typeface="Century Gothic"/>
              </a:rPr>
              <a:t>daag</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slagordes</a:t>
            </a:r>
            <a:r>
              <a:rPr lang="en-GB" sz="3600" i="1" dirty="0">
                <a:solidFill>
                  <a:schemeClr val="dk1"/>
                </a:solidFill>
                <a:latin typeface="Century Gothic"/>
                <a:ea typeface="+mn-lt"/>
                <a:cs typeface="+mn-lt"/>
                <a:sym typeface="Century Gothic"/>
              </a:rPr>
              <a:t> van Israel </a:t>
            </a:r>
            <a:r>
              <a:rPr lang="en-GB" sz="3600" i="1" dirty="0" err="1">
                <a:solidFill>
                  <a:schemeClr val="dk1"/>
                </a:solidFill>
                <a:latin typeface="Century Gothic"/>
                <a:ea typeface="+mn-lt"/>
                <a:cs typeface="+mn-lt"/>
                <a:sym typeface="Century Gothic"/>
              </a:rPr>
              <a:t>vandag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uit</a:t>
            </a:r>
            <a:r>
              <a:rPr lang="en-GB" sz="3600" i="1" dirty="0">
                <a:solidFill>
                  <a:schemeClr val="dk1"/>
                </a:solidFill>
                <a:latin typeface="Century Gothic"/>
                <a:ea typeface="+mn-lt"/>
                <a:cs typeface="+mn-lt"/>
                <a:sym typeface="Century Gothic"/>
              </a:rPr>
              <a:t>! Gee my ‘n man, </a:t>
            </a:r>
            <a:r>
              <a:rPr lang="en-GB" sz="3600" i="1" dirty="0" err="1">
                <a:solidFill>
                  <a:schemeClr val="dk1"/>
                </a:solidFill>
                <a:latin typeface="Century Gothic"/>
                <a:ea typeface="+mn-lt"/>
                <a:cs typeface="+mn-lt"/>
                <a:sym typeface="Century Gothic"/>
              </a:rPr>
              <a:t>dat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ons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saam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kan</a:t>
            </a:r>
            <a:r>
              <a:rPr lang="en-GB" sz="3600" i="1" dirty="0">
                <a:solidFill>
                  <a:schemeClr val="dk1"/>
                </a:solidFill>
                <a:latin typeface="Century Gothic"/>
                <a:ea typeface="+mn-lt"/>
                <a:cs typeface="+mn-lt"/>
                <a:sym typeface="Century Gothic"/>
              </a:rPr>
              <a:t> veg. Toe Saul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hele Israel </a:t>
            </a:r>
            <a:r>
              <a:rPr lang="en-GB" sz="3600" i="1" dirty="0" err="1">
                <a:solidFill>
                  <a:schemeClr val="dk1"/>
                </a:solidFill>
                <a:latin typeface="Century Gothic"/>
                <a:ea typeface="+mn-lt"/>
                <a:cs typeface="+mn-lt"/>
                <a:sym typeface="Century Gothic"/>
              </a:rPr>
              <a:t>hierdie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woorde</a:t>
            </a:r>
            <a:r>
              <a:rPr lang="en-GB" sz="3600" i="1" dirty="0">
                <a:solidFill>
                  <a:schemeClr val="dk1"/>
                </a:solidFill>
                <a:latin typeface="Century Gothic"/>
                <a:ea typeface="+mn-lt"/>
                <a:cs typeface="+mn-lt"/>
                <a:sym typeface="Century Gothic"/>
              </a:rPr>
              <a:t> van die </a:t>
            </a:r>
            <a:r>
              <a:rPr lang="en-GB" sz="3600" i="1" dirty="0" err="1">
                <a:solidFill>
                  <a:schemeClr val="dk1"/>
                </a:solidFill>
                <a:latin typeface="Century Gothic"/>
                <a:ea typeface="+mn-lt"/>
                <a:cs typeface="+mn-lt"/>
                <a:sym typeface="Century Gothic"/>
              </a:rPr>
              <a:t>Filistyn</a:t>
            </a:r>
            <a:r>
              <a:rPr lang="en-GB" sz="3600" i="1" dirty="0">
                <a:solidFill>
                  <a:schemeClr val="dk1"/>
                </a:solidFill>
                <a:latin typeface="Century Gothic"/>
                <a:ea typeface="+mn-lt"/>
                <a:cs typeface="+mn-lt"/>
                <a:sym typeface="Century Gothic"/>
              </a:rPr>
              <a:t> hoor, was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verskrik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baie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bevrees</a:t>
            </a:r>
            <a:r>
              <a:rPr lang="en-GB" sz="3600" i="1" dirty="0">
                <a:solidFill>
                  <a:schemeClr val="dk1"/>
                </a:solidFill>
                <a:latin typeface="Century Gothic"/>
                <a:ea typeface="+mn-lt"/>
                <a:cs typeface="+mn-lt"/>
                <a:sym typeface="Century Gothic"/>
              </a:rPr>
              <a:t>.’ (</a:t>
            </a:r>
            <a:r>
              <a:rPr lang="en-GB" sz="3600" b="1" i="1" dirty="0">
                <a:solidFill>
                  <a:schemeClr val="dk1"/>
                </a:solidFill>
                <a:latin typeface="Century Gothic"/>
                <a:ea typeface="+mn-lt"/>
                <a:cs typeface="+mn-lt"/>
                <a:sym typeface="Century Gothic"/>
              </a:rPr>
              <a:t>1 Sam 17:10-11</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2093441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237726"/>
            <a:ext cx="10738646" cy="296175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Samuel het </a:t>
            </a:r>
            <a:r>
              <a:rPr lang="en-GB" sz="3600" i="1" dirty="0" err="1">
                <a:solidFill>
                  <a:schemeClr val="dk1"/>
                </a:solidFill>
                <a:latin typeface="Century Gothic"/>
                <a:ea typeface="+mn-lt"/>
                <a:cs typeface="+mn-lt"/>
                <a:sym typeface="Century Gothic"/>
              </a:rPr>
              <a:t>gesterwe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oor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gerouklaag</a:t>
            </a:r>
            <a:r>
              <a:rPr lang="en-GB" sz="3600" i="1" dirty="0">
                <a:solidFill>
                  <a:schemeClr val="dk1"/>
                </a:solidFill>
                <a:latin typeface="Century Gothic"/>
                <a:ea typeface="+mn-lt"/>
                <a:cs typeface="+mn-lt"/>
                <a:sym typeface="Century Gothic"/>
              </a:rPr>
              <a:t>, die hele Israel,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begrawe</a:t>
            </a:r>
            <a:r>
              <a:rPr lang="en-GB" sz="3600" i="1" dirty="0">
                <a:solidFill>
                  <a:schemeClr val="dk1"/>
                </a:solidFill>
                <a:latin typeface="Century Gothic"/>
                <a:ea typeface="+mn-lt"/>
                <a:cs typeface="+mn-lt"/>
                <a:sym typeface="Century Gothic"/>
              </a:rPr>
              <a:t> in Rama, </a:t>
            </a:r>
            <a:r>
              <a:rPr lang="en-GB" sz="3600" i="1" dirty="0" err="1">
                <a:solidFill>
                  <a:schemeClr val="dk1"/>
                </a:solidFill>
                <a:latin typeface="Century Gothic"/>
                <a:ea typeface="+mn-lt"/>
                <a:cs typeface="+mn-lt"/>
                <a:sym typeface="Century Gothic"/>
              </a:rPr>
              <a:t>naamlik</a:t>
            </a:r>
            <a:r>
              <a:rPr lang="en-GB" sz="3600" i="1" dirty="0">
                <a:solidFill>
                  <a:schemeClr val="dk1"/>
                </a:solidFill>
                <a:latin typeface="Century Gothic"/>
                <a:ea typeface="+mn-lt"/>
                <a:cs typeface="+mn-lt"/>
                <a:sym typeface="Century Gothic"/>
              </a:rPr>
              <a:t> in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stad. En Saul het die </a:t>
            </a:r>
            <a:r>
              <a:rPr lang="en-GB" sz="3600" i="1" dirty="0" err="1">
                <a:solidFill>
                  <a:schemeClr val="dk1"/>
                </a:solidFill>
                <a:latin typeface="Century Gothic"/>
                <a:ea typeface="+mn-lt"/>
                <a:cs typeface="+mn-lt"/>
                <a:sym typeface="Century Gothic"/>
              </a:rPr>
              <a:t>dodebesweerders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waarsêers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uit</a:t>
            </a:r>
            <a:r>
              <a:rPr lang="en-GB" sz="3600" i="1" dirty="0">
                <a:solidFill>
                  <a:schemeClr val="dk1"/>
                </a:solidFill>
                <a:latin typeface="Century Gothic"/>
                <a:ea typeface="+mn-lt"/>
                <a:cs typeface="+mn-lt"/>
                <a:sym typeface="Century Gothic"/>
              </a:rPr>
              <a:t> die land </a:t>
            </a:r>
            <a:r>
              <a:rPr lang="en-GB" sz="3600" i="1" dirty="0" err="1">
                <a:solidFill>
                  <a:schemeClr val="dk1"/>
                </a:solidFill>
                <a:latin typeface="Century Gothic"/>
                <a:ea typeface="+mn-lt"/>
                <a:cs typeface="+mn-lt"/>
                <a:sym typeface="Century Gothic"/>
              </a:rPr>
              <a:t>verwyder</a:t>
            </a:r>
            <a:r>
              <a:rPr lang="en-GB" sz="3600" i="1" dirty="0">
                <a:solidFill>
                  <a:schemeClr val="dk1"/>
                </a:solidFill>
                <a:latin typeface="Century Gothic"/>
                <a:ea typeface="+mn-lt"/>
                <a:cs typeface="+mn-lt"/>
                <a:sym typeface="Century Gothic"/>
              </a:rPr>
              <a:t>.</a:t>
            </a:r>
            <a:endParaRPr lang="en-US" sz="3600" i="1" dirty="0">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558326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021483"/>
            <a:ext cx="10738646" cy="317800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err="1">
                <a:solidFill>
                  <a:schemeClr val="dk1"/>
                </a:solidFill>
                <a:latin typeface="Century Gothic"/>
                <a:ea typeface="+mn-lt"/>
                <a:cs typeface="+mn-lt"/>
                <a:sym typeface="Century Gothic"/>
              </a:rPr>
              <a:t>Daarop</a:t>
            </a:r>
            <a:r>
              <a:rPr lang="en-GB" sz="3600" i="1" dirty="0">
                <a:solidFill>
                  <a:schemeClr val="dk1"/>
                </a:solidFill>
                <a:latin typeface="Century Gothic"/>
                <a:ea typeface="+mn-lt"/>
                <a:cs typeface="+mn-lt"/>
                <a:sym typeface="Century Gothic"/>
              </a:rPr>
              <a:t> het die </a:t>
            </a:r>
            <a:r>
              <a:rPr lang="en-GB" sz="3600" i="1" dirty="0" err="1">
                <a:solidFill>
                  <a:schemeClr val="dk1"/>
                </a:solidFill>
                <a:latin typeface="Century Gothic"/>
                <a:ea typeface="+mn-lt"/>
                <a:cs typeface="+mn-lt"/>
                <a:sym typeface="Century Gothic"/>
              </a:rPr>
              <a:t>Filistyne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bymekaargekom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ingetrek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laer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opgeslaan</a:t>
            </a:r>
            <a:r>
              <a:rPr lang="en-GB" sz="3600" i="1" dirty="0">
                <a:solidFill>
                  <a:schemeClr val="dk1"/>
                </a:solidFill>
                <a:latin typeface="Century Gothic"/>
                <a:ea typeface="+mn-lt"/>
                <a:cs typeface="+mn-lt"/>
                <a:sym typeface="Century Gothic"/>
              </a:rPr>
              <a:t> in Sunem. En Saul het die hele Israel </a:t>
            </a:r>
            <a:r>
              <a:rPr lang="en-GB" sz="3600" i="1" dirty="0" err="1">
                <a:solidFill>
                  <a:schemeClr val="dk1"/>
                </a:solidFill>
                <a:latin typeface="Century Gothic"/>
                <a:ea typeface="+mn-lt"/>
                <a:cs typeface="+mn-lt"/>
                <a:sym typeface="Century Gothic"/>
              </a:rPr>
              <a:t>versamel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laer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opgeslaan</a:t>
            </a:r>
            <a:r>
              <a:rPr lang="en-GB" sz="3600" i="1" dirty="0">
                <a:solidFill>
                  <a:schemeClr val="dk1"/>
                </a:solidFill>
                <a:latin typeface="Century Gothic"/>
                <a:ea typeface="+mn-lt"/>
                <a:cs typeface="+mn-lt"/>
                <a:sym typeface="Century Gothic"/>
              </a:rPr>
              <a:t> op </a:t>
            </a:r>
            <a:r>
              <a:rPr lang="en-GB" sz="3600" i="1" dirty="0" err="1">
                <a:solidFill>
                  <a:schemeClr val="dk1"/>
                </a:solidFill>
                <a:latin typeface="Century Gothic"/>
                <a:ea typeface="+mn-lt"/>
                <a:cs typeface="+mn-lt"/>
                <a:sym typeface="Century Gothic"/>
              </a:rPr>
              <a:t>Gilbóa</a:t>
            </a:r>
            <a:r>
              <a:rPr lang="en-GB" sz="3600" i="1" dirty="0">
                <a:solidFill>
                  <a:schemeClr val="dk1"/>
                </a:solidFill>
                <a:latin typeface="Century Gothic"/>
                <a:ea typeface="+mn-lt"/>
                <a:cs typeface="+mn-lt"/>
                <a:sym typeface="Century Gothic"/>
              </a:rPr>
              <a:t>. Toe Saul die </a:t>
            </a:r>
            <a:r>
              <a:rPr lang="en-GB" sz="3600" i="1" dirty="0" err="1">
                <a:solidFill>
                  <a:schemeClr val="dk1"/>
                </a:solidFill>
                <a:latin typeface="Century Gothic"/>
                <a:ea typeface="+mn-lt"/>
                <a:cs typeface="+mn-lt"/>
                <a:sym typeface="Century Gothic"/>
              </a:rPr>
              <a:t>leër</a:t>
            </a:r>
            <a:r>
              <a:rPr lang="en-GB" sz="3600" i="1" dirty="0">
                <a:solidFill>
                  <a:schemeClr val="dk1"/>
                </a:solidFill>
                <a:latin typeface="Century Gothic"/>
                <a:ea typeface="+mn-lt"/>
                <a:cs typeface="+mn-lt"/>
                <a:sym typeface="Century Gothic"/>
              </a:rPr>
              <a:t> van die </a:t>
            </a:r>
            <a:r>
              <a:rPr lang="en-GB" sz="3600" i="1" dirty="0" err="1">
                <a:solidFill>
                  <a:schemeClr val="dk1"/>
                </a:solidFill>
                <a:latin typeface="Century Gothic"/>
                <a:ea typeface="+mn-lt"/>
                <a:cs typeface="+mn-lt"/>
                <a:sym typeface="Century Gothic"/>
              </a:rPr>
              <a:t>Filistyne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sien</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bevrees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geword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hart het </a:t>
            </a:r>
            <a:r>
              <a:rPr lang="en-GB" sz="3600" i="1" dirty="0" err="1">
                <a:solidFill>
                  <a:schemeClr val="dk1"/>
                </a:solidFill>
                <a:latin typeface="Century Gothic"/>
                <a:ea typeface="+mn-lt"/>
                <a:cs typeface="+mn-lt"/>
                <a:sym typeface="Century Gothic"/>
              </a:rPr>
              <a:t>baie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gebewe</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572734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681672"/>
            <a:ext cx="10738646" cy="370316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Toe </a:t>
            </a:r>
            <a:r>
              <a:rPr lang="en-GB" sz="3600" i="1" dirty="0" err="1">
                <a:solidFill>
                  <a:schemeClr val="dk1"/>
                </a:solidFill>
                <a:latin typeface="Century Gothic"/>
                <a:ea typeface="+mn-lt"/>
                <a:cs typeface="+mn-lt"/>
              </a:rPr>
              <a:t>sê</a:t>
            </a:r>
            <a:r>
              <a:rPr lang="en-GB" sz="3600" i="1" dirty="0">
                <a:solidFill>
                  <a:schemeClr val="dk1"/>
                </a:solidFill>
                <a:latin typeface="Century Gothic"/>
                <a:ea typeface="+mn-lt"/>
                <a:cs typeface="+mn-lt"/>
              </a:rPr>
              <a:t> Natan </a:t>
            </a:r>
            <a:r>
              <a:rPr lang="en-GB" sz="3600" i="1" dirty="0" err="1">
                <a:solidFill>
                  <a:schemeClr val="dk1"/>
                </a:solidFill>
                <a:latin typeface="Century Gothic"/>
                <a:ea typeface="+mn-lt"/>
                <a:cs typeface="+mn-lt"/>
              </a:rPr>
              <a:t>vir</a:t>
            </a:r>
            <a:r>
              <a:rPr lang="en-GB" sz="3600" i="1" dirty="0">
                <a:solidFill>
                  <a:schemeClr val="dk1"/>
                </a:solidFill>
                <a:latin typeface="Century Gothic"/>
                <a:ea typeface="+mn-lt"/>
                <a:cs typeface="+mn-lt"/>
              </a:rPr>
              <a:t> Dawid: U is die man! So </a:t>
            </a:r>
            <a:r>
              <a:rPr lang="en-GB" sz="3600" i="1" dirty="0" err="1">
                <a:solidFill>
                  <a:schemeClr val="dk1"/>
                </a:solidFill>
                <a:latin typeface="Century Gothic"/>
                <a:ea typeface="+mn-lt"/>
                <a:cs typeface="+mn-lt"/>
              </a:rPr>
              <a:t>sê</a:t>
            </a:r>
            <a:r>
              <a:rPr lang="en-GB" sz="3600" i="1" dirty="0">
                <a:solidFill>
                  <a:schemeClr val="dk1"/>
                </a:solidFill>
                <a:latin typeface="Century Gothic"/>
                <a:ea typeface="+mn-lt"/>
                <a:cs typeface="+mn-lt"/>
              </a:rPr>
              <a:t> die HERE, die God van Israel: </a:t>
            </a:r>
            <a:r>
              <a:rPr lang="en-GB" sz="3600" i="1" dirty="0" err="1">
                <a:solidFill>
                  <a:schemeClr val="dk1"/>
                </a:solidFill>
                <a:latin typeface="Century Gothic"/>
                <a:ea typeface="+mn-lt"/>
                <a:cs typeface="+mn-lt"/>
              </a:rPr>
              <a:t>Ék</a:t>
            </a:r>
            <a:r>
              <a:rPr lang="en-GB" sz="3600" i="1" dirty="0">
                <a:solidFill>
                  <a:schemeClr val="dk1"/>
                </a:solidFill>
                <a:latin typeface="Century Gothic"/>
                <a:ea typeface="+mn-lt"/>
                <a:cs typeface="+mn-lt"/>
              </a:rPr>
              <a:t> het </a:t>
            </a:r>
            <a:r>
              <a:rPr lang="en-GB" sz="3600" i="1" dirty="0" err="1">
                <a:solidFill>
                  <a:schemeClr val="dk1"/>
                </a:solidFill>
                <a:latin typeface="Century Gothic"/>
                <a:ea typeface="+mn-lt"/>
                <a:cs typeface="+mn-lt"/>
              </a:rPr>
              <a:t>jou</a:t>
            </a:r>
            <a:r>
              <a:rPr lang="en-GB" sz="3600" i="1" dirty="0">
                <a:solidFill>
                  <a:schemeClr val="dk1"/>
                </a:solidFill>
                <a:latin typeface="Century Gothic"/>
                <a:ea typeface="+mn-lt"/>
                <a:cs typeface="+mn-lt"/>
              </a:rPr>
              <a:t> as </a:t>
            </a:r>
            <a:r>
              <a:rPr lang="en-GB" sz="3600" i="1" dirty="0" err="1">
                <a:solidFill>
                  <a:schemeClr val="dk1"/>
                </a:solidFill>
                <a:latin typeface="Century Gothic"/>
                <a:ea typeface="+mn-lt"/>
                <a:cs typeface="+mn-lt"/>
              </a:rPr>
              <a:t>koning</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gesalf</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oor</a:t>
            </a:r>
            <a:r>
              <a:rPr lang="en-GB" sz="3600" i="1" dirty="0">
                <a:solidFill>
                  <a:schemeClr val="dk1"/>
                </a:solidFill>
                <a:latin typeface="Century Gothic"/>
                <a:ea typeface="+mn-lt"/>
                <a:cs typeface="+mn-lt"/>
              </a:rPr>
              <a:t> Israel,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Ék</a:t>
            </a:r>
            <a:r>
              <a:rPr lang="en-GB" sz="3600" i="1" dirty="0">
                <a:solidFill>
                  <a:schemeClr val="dk1"/>
                </a:solidFill>
                <a:latin typeface="Century Gothic"/>
                <a:ea typeface="+mn-lt"/>
                <a:cs typeface="+mn-lt"/>
              </a:rPr>
              <a:t> het </a:t>
            </a:r>
            <a:r>
              <a:rPr lang="en-GB" sz="3600" i="1" dirty="0" err="1">
                <a:solidFill>
                  <a:schemeClr val="dk1"/>
                </a:solidFill>
                <a:latin typeface="Century Gothic"/>
                <a:ea typeface="+mn-lt"/>
                <a:cs typeface="+mn-lt"/>
              </a:rPr>
              <a:t>jou</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gered</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uit</a:t>
            </a:r>
            <a:r>
              <a:rPr lang="en-GB" sz="3600" i="1" dirty="0">
                <a:solidFill>
                  <a:schemeClr val="dk1"/>
                </a:solidFill>
                <a:latin typeface="Century Gothic"/>
                <a:ea typeface="+mn-lt"/>
                <a:cs typeface="+mn-lt"/>
              </a:rPr>
              <a:t> die hand van Saul;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Ek het die huis van </a:t>
            </a:r>
            <a:r>
              <a:rPr lang="en-GB" sz="3600" i="1" dirty="0" err="1">
                <a:solidFill>
                  <a:schemeClr val="dk1"/>
                </a:solidFill>
                <a:latin typeface="Century Gothic"/>
                <a:ea typeface="+mn-lt"/>
                <a:cs typeface="+mn-lt"/>
              </a:rPr>
              <a:t>jou</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heer</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aan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jou</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gegee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die </a:t>
            </a:r>
            <a:r>
              <a:rPr lang="en-GB" sz="3600" i="1" dirty="0" err="1">
                <a:solidFill>
                  <a:schemeClr val="dk1"/>
                </a:solidFill>
                <a:latin typeface="Century Gothic"/>
                <a:ea typeface="+mn-lt"/>
                <a:cs typeface="+mn-lt"/>
              </a:rPr>
              <a:t>vroue</a:t>
            </a:r>
            <a:r>
              <a:rPr lang="en-GB" sz="3600" i="1" dirty="0">
                <a:solidFill>
                  <a:schemeClr val="dk1"/>
                </a:solidFill>
                <a:latin typeface="Century Gothic"/>
                <a:ea typeface="+mn-lt"/>
                <a:cs typeface="+mn-lt"/>
              </a:rPr>
              <a:t> van </a:t>
            </a:r>
            <a:r>
              <a:rPr lang="en-GB" sz="3600" i="1" dirty="0" err="1">
                <a:solidFill>
                  <a:schemeClr val="dk1"/>
                </a:solidFill>
                <a:latin typeface="Century Gothic"/>
                <a:ea typeface="+mn-lt"/>
                <a:cs typeface="+mn-lt"/>
              </a:rPr>
              <a:t>jou</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heer</a:t>
            </a:r>
            <a:r>
              <a:rPr lang="en-GB" sz="3600" i="1" dirty="0">
                <a:solidFill>
                  <a:schemeClr val="dk1"/>
                </a:solidFill>
                <a:latin typeface="Century Gothic"/>
                <a:ea typeface="+mn-lt"/>
                <a:cs typeface="+mn-lt"/>
              </a:rPr>
              <a:t> in </a:t>
            </a:r>
            <a:r>
              <a:rPr lang="en-GB" sz="3600" i="1" dirty="0" err="1">
                <a:solidFill>
                  <a:schemeClr val="dk1"/>
                </a:solidFill>
                <a:latin typeface="Century Gothic"/>
                <a:ea typeface="+mn-lt"/>
                <a:cs typeface="+mn-lt"/>
              </a:rPr>
              <a:t>jou</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skoot</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Ek het die huis van Israel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Juda </a:t>
            </a:r>
            <a:r>
              <a:rPr lang="en-GB" sz="3600" i="1" dirty="0" err="1">
                <a:solidFill>
                  <a:schemeClr val="dk1"/>
                </a:solidFill>
                <a:latin typeface="Century Gothic"/>
                <a:ea typeface="+mn-lt"/>
                <a:cs typeface="+mn-lt"/>
              </a:rPr>
              <a:t>aan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jou</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gegee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as </a:t>
            </a:r>
            <a:r>
              <a:rPr lang="en-GB" sz="3600" i="1" dirty="0" err="1">
                <a:solidFill>
                  <a:schemeClr val="dk1"/>
                </a:solidFill>
                <a:latin typeface="Century Gothic"/>
                <a:ea typeface="+mn-lt"/>
                <a:cs typeface="+mn-lt"/>
              </a:rPr>
              <a:t>dit</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te</a:t>
            </a:r>
            <a:r>
              <a:rPr lang="en-GB" sz="3600" i="1" dirty="0">
                <a:solidFill>
                  <a:schemeClr val="dk1"/>
                </a:solidFill>
                <a:latin typeface="Century Gothic"/>
                <a:ea typeface="+mn-lt"/>
                <a:cs typeface="+mn-lt"/>
              </a:rPr>
              <a:t> min was, sou Ek </a:t>
            </a:r>
            <a:r>
              <a:rPr lang="en-GB" sz="3600" i="1" dirty="0" err="1">
                <a:solidFill>
                  <a:schemeClr val="dk1"/>
                </a:solidFill>
                <a:latin typeface="Century Gothic"/>
                <a:ea typeface="+mn-lt"/>
                <a:cs typeface="+mn-lt"/>
              </a:rPr>
              <a:t>aan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jou</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nog</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meer</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sulke</a:t>
            </a:r>
            <a:r>
              <a:rPr lang="en-GB" sz="3600" i="1" dirty="0">
                <a:solidFill>
                  <a:schemeClr val="dk1"/>
                </a:solidFill>
                <a:latin typeface="Century Gothic"/>
                <a:ea typeface="+mn-lt"/>
                <a:cs typeface="+mn-lt"/>
              </a:rPr>
              <a:t> dinge </a:t>
            </a:r>
            <a:r>
              <a:rPr lang="en-GB" sz="3600" i="1" dirty="0" err="1">
                <a:solidFill>
                  <a:schemeClr val="dk1"/>
                </a:solidFill>
                <a:latin typeface="Century Gothic"/>
                <a:ea typeface="+mn-lt"/>
                <a:cs typeface="+mn-lt"/>
              </a:rPr>
              <a:t>daarby</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wil</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voeg</a:t>
            </a:r>
            <a:r>
              <a:rPr lang="en-GB" sz="3600" i="1" dirty="0">
                <a:solidFill>
                  <a:schemeClr val="dk1"/>
                </a:solidFill>
                <a:latin typeface="Century Gothic"/>
                <a:ea typeface="+mn-lt"/>
                <a:cs typeface="+mn-lt"/>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1724018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299510"/>
            <a:ext cx="10738646" cy="2899974"/>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Saul het die HERE </a:t>
            </a:r>
            <a:r>
              <a:rPr lang="en-GB" sz="3600" i="1" dirty="0" err="1">
                <a:solidFill>
                  <a:schemeClr val="dk1"/>
                </a:solidFill>
                <a:latin typeface="Century Gothic"/>
                <a:ea typeface="+mn-lt"/>
                <a:cs typeface="+mn-lt"/>
                <a:sym typeface="Century Gothic"/>
              </a:rPr>
              <a:t>geraadpleeg</a:t>
            </a:r>
            <a:r>
              <a:rPr lang="en-GB" sz="3600" i="1" dirty="0">
                <a:solidFill>
                  <a:schemeClr val="dk1"/>
                </a:solidFill>
                <a:latin typeface="Century Gothic"/>
                <a:ea typeface="+mn-lt"/>
                <a:cs typeface="+mn-lt"/>
                <a:sym typeface="Century Gothic"/>
              </a:rPr>
              <a:t>, maar die HERE het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geantwoord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deur</a:t>
            </a:r>
            <a:r>
              <a:rPr lang="en-GB" sz="3600" i="1" dirty="0">
                <a:solidFill>
                  <a:schemeClr val="dk1"/>
                </a:solidFill>
                <a:latin typeface="Century Gothic"/>
                <a:ea typeface="+mn-lt"/>
                <a:cs typeface="+mn-lt"/>
                <a:sym typeface="Century Gothic"/>
              </a:rPr>
              <a:t> drome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deur</a:t>
            </a:r>
            <a:r>
              <a:rPr lang="en-GB" sz="3600" i="1" dirty="0">
                <a:solidFill>
                  <a:schemeClr val="dk1"/>
                </a:solidFill>
                <a:latin typeface="Century Gothic"/>
                <a:ea typeface="+mn-lt"/>
                <a:cs typeface="+mn-lt"/>
                <a:sym typeface="Century Gothic"/>
              </a:rPr>
              <a:t> die Urim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deur</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profete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a:t>
            </a:r>
            <a:endParaRPr lang="en-US" sz="3600" i="1" dirty="0">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1794438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299510"/>
            <a:ext cx="10738646" cy="2899974"/>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Saul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dienaars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Soek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my ‘n vrou wat ‘n </a:t>
            </a:r>
            <a:r>
              <a:rPr lang="en-GB" sz="3600" i="1" dirty="0" err="1">
                <a:solidFill>
                  <a:schemeClr val="dk1"/>
                </a:solidFill>
                <a:latin typeface="Century Gothic"/>
                <a:ea typeface="+mn-lt"/>
                <a:cs typeface="+mn-lt"/>
                <a:sym typeface="Century Gothic"/>
              </a:rPr>
              <a:t>dodebesweerster</a:t>
            </a:r>
            <a:r>
              <a:rPr lang="en-GB" sz="3600" i="1" dirty="0">
                <a:solidFill>
                  <a:schemeClr val="dk1"/>
                </a:solidFill>
                <a:latin typeface="Century Gothic"/>
                <a:ea typeface="+mn-lt"/>
                <a:cs typeface="+mn-lt"/>
                <a:sym typeface="Century Gothic"/>
              </a:rPr>
              <a:t> is, </a:t>
            </a:r>
            <a:r>
              <a:rPr lang="en-GB" sz="3600" i="1" dirty="0" err="1">
                <a:solidFill>
                  <a:schemeClr val="dk1"/>
                </a:solidFill>
                <a:latin typeface="Century Gothic"/>
                <a:ea typeface="+mn-lt"/>
                <a:cs typeface="+mn-lt"/>
                <a:sym typeface="Century Gothic"/>
              </a:rPr>
              <a:t>dat</a:t>
            </a:r>
            <a:r>
              <a:rPr lang="en-GB" sz="3600" i="1" dirty="0">
                <a:solidFill>
                  <a:schemeClr val="dk1"/>
                </a:solidFill>
                <a:latin typeface="Century Gothic"/>
                <a:ea typeface="+mn-lt"/>
                <a:cs typeface="+mn-lt"/>
                <a:sym typeface="Century Gothic"/>
              </a:rPr>
              <a:t> ek </a:t>
            </a:r>
            <a:r>
              <a:rPr lang="en-GB" sz="3600" i="1" dirty="0" err="1">
                <a:solidFill>
                  <a:schemeClr val="dk1"/>
                </a:solidFill>
                <a:latin typeface="Century Gothic"/>
                <a:ea typeface="+mn-lt"/>
                <a:cs typeface="+mn-lt"/>
                <a:sym typeface="Century Gothic"/>
              </a:rPr>
              <a:t>na</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raadpleeg</a:t>
            </a:r>
            <a:r>
              <a:rPr lang="en-GB" sz="3600" i="1" dirty="0">
                <a:solidFill>
                  <a:schemeClr val="dk1"/>
                </a:solidFill>
                <a:latin typeface="Century Gothic"/>
                <a:ea typeface="+mn-lt"/>
                <a:cs typeface="+mn-lt"/>
                <a:sym typeface="Century Gothic"/>
              </a:rPr>
              <a:t>. En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dienaars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Daar is ‘n vrou, ‘n </a:t>
            </a:r>
            <a:r>
              <a:rPr lang="en-GB" sz="3600" i="1" dirty="0" err="1">
                <a:solidFill>
                  <a:schemeClr val="dk1"/>
                </a:solidFill>
                <a:latin typeface="Century Gothic"/>
                <a:ea typeface="+mn-lt"/>
                <a:cs typeface="+mn-lt"/>
                <a:sym typeface="Century Gothic"/>
              </a:rPr>
              <a:t>dodebesweerster</a:t>
            </a:r>
            <a:r>
              <a:rPr lang="en-GB" sz="3600" i="1" dirty="0">
                <a:solidFill>
                  <a:schemeClr val="dk1"/>
                </a:solidFill>
                <a:latin typeface="Century Gothic"/>
                <a:ea typeface="+mn-lt"/>
                <a:cs typeface="+mn-lt"/>
                <a:sym typeface="Century Gothic"/>
              </a:rPr>
              <a:t>, in Endor.</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09029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567239"/>
            <a:ext cx="10738646" cy="263224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err="1">
                <a:solidFill>
                  <a:schemeClr val="dk1"/>
                </a:solidFill>
                <a:latin typeface="Century Gothic"/>
                <a:ea typeface="+mn-lt"/>
                <a:cs typeface="+mn-lt"/>
                <a:sym typeface="Century Gothic"/>
              </a:rPr>
              <a:t>Daarop</a:t>
            </a:r>
            <a:r>
              <a:rPr lang="en-GB" sz="3600" i="1" dirty="0">
                <a:solidFill>
                  <a:schemeClr val="dk1"/>
                </a:solidFill>
                <a:latin typeface="Century Gothic"/>
                <a:ea typeface="+mn-lt"/>
                <a:cs typeface="+mn-lt"/>
                <a:sym typeface="Century Gothic"/>
              </a:rPr>
              <a:t> het Saul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onkenbaar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gemaak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ander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klere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aangetrek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weggegaan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twee </a:t>
            </a:r>
            <a:r>
              <a:rPr lang="en-GB" sz="3600" i="1" dirty="0" err="1">
                <a:solidFill>
                  <a:schemeClr val="dk1"/>
                </a:solidFill>
                <a:latin typeface="Century Gothic"/>
                <a:ea typeface="+mn-lt"/>
                <a:cs typeface="+mn-lt"/>
                <a:sym typeface="Century Gothic"/>
              </a:rPr>
              <a:t>manne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saam</a:t>
            </a:r>
            <a:r>
              <a:rPr lang="en-GB" sz="3600" i="1" dirty="0">
                <a:solidFill>
                  <a:schemeClr val="dk1"/>
                </a:solidFill>
                <a:latin typeface="Century Gothic"/>
                <a:ea typeface="+mn-lt"/>
                <a:cs typeface="+mn-lt"/>
                <a:sym typeface="Century Gothic"/>
              </a:rPr>
              <a:t> met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7947973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464267"/>
            <a:ext cx="10738646" cy="273521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toe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in die nag by die vrou aankom, sê hy: Voorspel tog vir my deur die gees van ‘n afgestorwene en laat vir my opkom die een wat ek jou sal noem. Maar die vrou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a:t>
            </a:r>
            <a:endParaRPr lang="en-US" sz="3600" i="1" dirty="0">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6988518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464267"/>
            <a:ext cx="10738646" cy="273521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Jy </a:t>
            </a:r>
            <a:r>
              <a:rPr lang="en-GB" sz="3600" i="1" dirty="0" err="1">
                <a:solidFill>
                  <a:schemeClr val="dk1"/>
                </a:solidFill>
                <a:latin typeface="Century Gothic"/>
                <a:ea typeface="+mn-lt"/>
                <a:cs typeface="+mn-lt"/>
                <a:sym typeface="Century Gothic"/>
              </a:rPr>
              <a:t>weet</a:t>
            </a:r>
            <a:r>
              <a:rPr lang="en-GB" sz="3600" i="1" dirty="0">
                <a:solidFill>
                  <a:schemeClr val="dk1"/>
                </a:solidFill>
                <a:latin typeface="Century Gothic"/>
                <a:ea typeface="+mn-lt"/>
                <a:cs typeface="+mn-lt"/>
                <a:sym typeface="Century Gothic"/>
              </a:rPr>
              <a:t> tog self wat Saul </a:t>
            </a:r>
            <a:r>
              <a:rPr lang="en-GB" sz="3600" i="1" dirty="0" err="1">
                <a:solidFill>
                  <a:schemeClr val="dk1"/>
                </a:solidFill>
                <a:latin typeface="Century Gothic"/>
                <a:ea typeface="+mn-lt"/>
                <a:cs typeface="+mn-lt"/>
                <a:sym typeface="Century Gothic"/>
              </a:rPr>
              <a:t>gedoen</a:t>
            </a:r>
            <a:r>
              <a:rPr lang="en-GB" sz="3600" i="1" dirty="0">
                <a:solidFill>
                  <a:schemeClr val="dk1"/>
                </a:solidFill>
                <a:latin typeface="Century Gothic"/>
                <a:ea typeface="+mn-lt"/>
                <a:cs typeface="+mn-lt"/>
                <a:sym typeface="Century Gothic"/>
              </a:rPr>
              <a:t> het; hoe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dodebesweerders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waarsêers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uit</a:t>
            </a:r>
            <a:r>
              <a:rPr lang="en-GB" sz="3600" i="1" dirty="0">
                <a:solidFill>
                  <a:schemeClr val="dk1"/>
                </a:solidFill>
                <a:latin typeface="Century Gothic"/>
                <a:ea typeface="+mn-lt"/>
                <a:cs typeface="+mn-lt"/>
                <a:sym typeface="Century Gothic"/>
              </a:rPr>
              <a:t> die land </a:t>
            </a:r>
            <a:r>
              <a:rPr lang="en-GB" sz="3600" i="1" dirty="0" err="1">
                <a:solidFill>
                  <a:schemeClr val="dk1"/>
                </a:solidFill>
                <a:latin typeface="Century Gothic"/>
                <a:ea typeface="+mn-lt"/>
                <a:cs typeface="+mn-lt"/>
                <a:sym typeface="Century Gothic"/>
              </a:rPr>
              <a:t>uitgeroei</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Waarom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stel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jy</a:t>
            </a:r>
            <a:r>
              <a:rPr lang="en-GB" sz="3600" i="1" dirty="0">
                <a:solidFill>
                  <a:schemeClr val="dk1"/>
                </a:solidFill>
                <a:latin typeface="Century Gothic"/>
                <a:ea typeface="+mn-lt"/>
                <a:cs typeface="+mn-lt"/>
                <a:sym typeface="Century Gothic"/>
              </a:rPr>
              <a:t> dan ‘n </a:t>
            </a:r>
            <a:r>
              <a:rPr lang="en-GB" sz="3600" i="1" dirty="0" err="1">
                <a:solidFill>
                  <a:schemeClr val="dk1"/>
                </a:solidFill>
                <a:latin typeface="Century Gothic"/>
                <a:ea typeface="+mn-lt"/>
                <a:cs typeface="+mn-lt"/>
                <a:sym typeface="Century Gothic"/>
              </a:rPr>
              <a:t>val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my op om my </a:t>
            </a:r>
            <a:r>
              <a:rPr lang="en-GB" sz="3600" i="1" dirty="0" err="1">
                <a:solidFill>
                  <a:schemeClr val="dk1"/>
                </a:solidFill>
                <a:latin typeface="Century Gothic"/>
                <a:ea typeface="+mn-lt"/>
                <a:cs typeface="+mn-lt"/>
                <a:sym typeface="Century Gothic"/>
              </a:rPr>
              <a:t>dood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maak</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4049220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289213"/>
            <a:ext cx="10738646" cy="29102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Toe sweer Saul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by die HERE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So </a:t>
            </a:r>
            <a:r>
              <a:rPr lang="en-GB" sz="3600" i="1" dirty="0" err="1">
                <a:solidFill>
                  <a:schemeClr val="dk1"/>
                </a:solidFill>
                <a:latin typeface="Century Gothic"/>
                <a:ea typeface="+mn-lt"/>
                <a:cs typeface="+mn-lt"/>
                <a:sym typeface="Century Gothic"/>
              </a:rPr>
              <a:t>waar</a:t>
            </a:r>
            <a:r>
              <a:rPr lang="en-GB" sz="3600" i="1" dirty="0">
                <a:solidFill>
                  <a:schemeClr val="dk1"/>
                </a:solidFill>
                <a:latin typeface="Century Gothic"/>
                <a:ea typeface="+mn-lt"/>
                <a:cs typeface="+mn-lt"/>
                <a:sym typeface="Century Gothic"/>
              </a:rPr>
              <a:t> as die HERE </a:t>
            </a:r>
            <a:r>
              <a:rPr lang="en-GB" sz="3600" i="1" dirty="0" err="1">
                <a:solidFill>
                  <a:schemeClr val="dk1"/>
                </a:solidFill>
                <a:latin typeface="Century Gothic"/>
                <a:ea typeface="+mn-lt"/>
                <a:cs typeface="+mn-lt"/>
                <a:sym typeface="Century Gothic"/>
              </a:rPr>
              <a:t>leef</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straf</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sal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ter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wille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hiervan</a:t>
            </a:r>
            <a:r>
              <a:rPr lang="en-GB" sz="3600" i="1" dirty="0">
                <a:solidFill>
                  <a:schemeClr val="dk1"/>
                </a:solidFill>
                <a:latin typeface="Century Gothic"/>
                <a:ea typeface="+mn-lt"/>
                <a:cs typeface="+mn-lt"/>
                <a:sym typeface="Century Gothic"/>
              </a:rPr>
              <a:t> tref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En die vrou </a:t>
            </a:r>
            <a:r>
              <a:rPr lang="en-GB" sz="3600" i="1" dirty="0" err="1">
                <a:solidFill>
                  <a:schemeClr val="dk1"/>
                </a:solidFill>
                <a:latin typeface="Century Gothic"/>
                <a:ea typeface="+mn-lt"/>
                <a:cs typeface="+mn-lt"/>
                <a:sym typeface="Century Gothic"/>
              </a:rPr>
              <a:t>vra</a:t>
            </a:r>
            <a:r>
              <a:rPr lang="en-GB" sz="3600" i="1" dirty="0">
                <a:solidFill>
                  <a:schemeClr val="dk1"/>
                </a:solidFill>
                <a:latin typeface="Century Gothic"/>
                <a:ea typeface="+mn-lt"/>
                <a:cs typeface="+mn-lt"/>
                <a:sym typeface="Century Gothic"/>
              </a:rPr>
              <a:t>: Wie </a:t>
            </a:r>
            <a:r>
              <a:rPr lang="en-GB" sz="3600" i="1" dirty="0" err="1">
                <a:solidFill>
                  <a:schemeClr val="dk1"/>
                </a:solidFill>
                <a:latin typeface="Century Gothic"/>
                <a:ea typeface="+mn-lt"/>
                <a:cs typeface="+mn-lt"/>
                <a:sym typeface="Century Gothic"/>
              </a:rPr>
              <a:t>moet</a:t>
            </a:r>
            <a:r>
              <a:rPr lang="en-GB" sz="3600" i="1" dirty="0">
                <a:solidFill>
                  <a:schemeClr val="dk1"/>
                </a:solidFill>
                <a:latin typeface="Century Gothic"/>
                <a:ea typeface="+mn-lt"/>
                <a:cs typeface="+mn-lt"/>
                <a:sym typeface="Century Gothic"/>
              </a:rPr>
              <a:t> ek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laat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opkom</a:t>
            </a:r>
            <a:r>
              <a:rPr lang="en-GB" sz="3600" i="1" dirty="0">
                <a:solidFill>
                  <a:schemeClr val="dk1"/>
                </a:solidFill>
                <a:latin typeface="Century Gothic"/>
                <a:ea typeface="+mn-lt"/>
                <a:cs typeface="+mn-lt"/>
                <a:sym typeface="Century Gothic"/>
              </a:rPr>
              <a:t>? En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Laat Samuel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my </a:t>
            </a:r>
            <a:r>
              <a:rPr lang="en-GB" sz="3600" i="1" dirty="0" err="1">
                <a:solidFill>
                  <a:schemeClr val="dk1"/>
                </a:solidFill>
                <a:latin typeface="Century Gothic"/>
                <a:ea typeface="+mn-lt"/>
                <a:cs typeface="+mn-lt"/>
                <a:sym typeface="Century Gothic"/>
              </a:rPr>
              <a:t>opkom</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9304740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289213"/>
            <a:ext cx="10738646" cy="29102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Maar toe die vrou Samuel </a:t>
            </a:r>
            <a:r>
              <a:rPr lang="en-GB" sz="3600" i="1" dirty="0" err="1">
                <a:solidFill>
                  <a:schemeClr val="dk1"/>
                </a:solidFill>
                <a:latin typeface="Century Gothic"/>
                <a:ea typeface="+mn-lt"/>
                <a:cs typeface="+mn-lt"/>
                <a:sym typeface="Century Gothic"/>
              </a:rPr>
              <a:t>sien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skreeu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hardop</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vrou het met Saul </a:t>
            </a:r>
            <a:r>
              <a:rPr lang="en-GB" sz="3600" i="1" dirty="0" err="1">
                <a:solidFill>
                  <a:schemeClr val="dk1"/>
                </a:solidFill>
                <a:latin typeface="Century Gothic"/>
                <a:ea typeface="+mn-lt"/>
                <a:cs typeface="+mn-lt"/>
                <a:sym typeface="Century Gothic"/>
              </a:rPr>
              <a:t>gespreek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gesê</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Waarom</a:t>
            </a:r>
            <a:r>
              <a:rPr lang="en-GB" sz="3600" i="1" dirty="0">
                <a:solidFill>
                  <a:schemeClr val="dk1"/>
                </a:solidFill>
                <a:latin typeface="Century Gothic"/>
                <a:ea typeface="+mn-lt"/>
                <a:cs typeface="+mn-lt"/>
                <a:sym typeface="Century Gothic"/>
              </a:rPr>
              <a:t> het u my </a:t>
            </a:r>
            <a:r>
              <a:rPr lang="en-GB" sz="3600" i="1" dirty="0" err="1">
                <a:solidFill>
                  <a:schemeClr val="dk1"/>
                </a:solidFill>
                <a:latin typeface="Century Gothic"/>
                <a:ea typeface="+mn-lt"/>
                <a:cs typeface="+mn-lt"/>
                <a:sym typeface="Century Gothic"/>
              </a:rPr>
              <a:t>bedrieg</a:t>
            </a:r>
            <a:r>
              <a:rPr lang="en-GB" sz="3600" i="1" dirty="0">
                <a:solidFill>
                  <a:schemeClr val="dk1"/>
                </a:solidFill>
                <a:latin typeface="Century Gothic"/>
                <a:ea typeface="+mn-lt"/>
                <a:cs typeface="+mn-lt"/>
                <a:sym typeface="Century Gothic"/>
              </a:rPr>
              <a:t>? Want u is Saul self. En die </a:t>
            </a:r>
            <a:r>
              <a:rPr lang="en-GB" sz="3600" i="1" dirty="0" err="1">
                <a:solidFill>
                  <a:schemeClr val="dk1"/>
                </a:solidFill>
                <a:latin typeface="Century Gothic"/>
                <a:ea typeface="+mn-lt"/>
                <a:cs typeface="+mn-lt"/>
                <a:sym typeface="Century Gothic"/>
              </a:rPr>
              <a:t>koning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antwoord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Wees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bevrees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maar wat </a:t>
            </a:r>
            <a:r>
              <a:rPr lang="en-GB" sz="3600" i="1" dirty="0" err="1">
                <a:solidFill>
                  <a:schemeClr val="dk1"/>
                </a:solidFill>
                <a:latin typeface="Century Gothic"/>
                <a:ea typeface="+mn-lt"/>
                <a:cs typeface="+mn-lt"/>
                <a:sym typeface="Century Gothic"/>
              </a:rPr>
              <a:t>sien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jy</a:t>
            </a:r>
            <a:r>
              <a:rPr lang="en-GB" sz="3600" i="1" dirty="0">
                <a:solidFill>
                  <a:schemeClr val="dk1"/>
                </a:solidFill>
                <a:latin typeface="Century Gothic"/>
                <a:ea typeface="+mn-lt"/>
                <a:cs typeface="+mn-lt"/>
                <a:sym typeface="Century Gothic"/>
              </a:rPr>
              <a:t>?</a:t>
            </a:r>
            <a:endParaRPr lang="en-US" sz="3600" i="1" dirty="0">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3051456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083268"/>
            <a:ext cx="10738646" cy="3116216"/>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die vrou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Saul: Ek </a:t>
            </a:r>
            <a:r>
              <a:rPr lang="en-GB" sz="3600" i="1" dirty="0" err="1">
                <a:solidFill>
                  <a:schemeClr val="dk1"/>
                </a:solidFill>
                <a:latin typeface="Century Gothic"/>
                <a:ea typeface="+mn-lt"/>
                <a:cs typeface="+mn-lt"/>
                <a:sym typeface="Century Gothic"/>
              </a:rPr>
              <a:t>sien</a:t>
            </a:r>
            <a:r>
              <a:rPr lang="en-GB" sz="3600" i="1" dirty="0">
                <a:solidFill>
                  <a:schemeClr val="dk1"/>
                </a:solidFill>
                <a:latin typeface="Century Gothic"/>
                <a:ea typeface="+mn-lt"/>
                <a:cs typeface="+mn-lt"/>
                <a:sym typeface="Century Gothic"/>
              </a:rPr>
              <a:t> ‘n </a:t>
            </a:r>
            <a:r>
              <a:rPr lang="en-GB" sz="3600" i="1" dirty="0" err="1">
                <a:solidFill>
                  <a:schemeClr val="dk1"/>
                </a:solidFill>
                <a:latin typeface="Century Gothic"/>
                <a:ea typeface="+mn-lt"/>
                <a:cs typeface="+mn-lt"/>
                <a:sym typeface="Century Gothic"/>
              </a:rPr>
              <a:t>bonatuurlike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wese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uit</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aarde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opkom</a:t>
            </a:r>
            <a:r>
              <a:rPr lang="en-GB" sz="3600" i="1" dirty="0">
                <a:solidFill>
                  <a:schemeClr val="dk1"/>
                </a:solidFill>
                <a:latin typeface="Century Gothic"/>
                <a:ea typeface="+mn-lt"/>
                <a:cs typeface="+mn-lt"/>
                <a:sym typeface="Century Gothic"/>
              </a:rPr>
              <a:t>. Hy </a:t>
            </a:r>
            <a:r>
              <a:rPr lang="en-GB" sz="3600" i="1" dirty="0" err="1">
                <a:solidFill>
                  <a:schemeClr val="dk1"/>
                </a:solidFill>
                <a:latin typeface="Century Gothic"/>
                <a:ea typeface="+mn-lt"/>
                <a:cs typeface="+mn-lt"/>
                <a:sym typeface="Century Gothic"/>
              </a:rPr>
              <a:t>vra</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toe: Hoe is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voorkoms</a:t>
            </a:r>
            <a:r>
              <a:rPr lang="en-GB" sz="3600" i="1" dirty="0">
                <a:solidFill>
                  <a:schemeClr val="dk1"/>
                </a:solidFill>
                <a:latin typeface="Century Gothic"/>
                <a:ea typeface="+mn-lt"/>
                <a:cs typeface="+mn-lt"/>
                <a:sym typeface="Century Gothic"/>
              </a:rPr>
              <a:t>? En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antwoord</a:t>
            </a:r>
            <a:r>
              <a:rPr lang="en-GB" sz="3600" i="1" dirty="0">
                <a:solidFill>
                  <a:schemeClr val="dk1"/>
                </a:solidFill>
                <a:latin typeface="Century Gothic"/>
                <a:ea typeface="+mn-lt"/>
                <a:cs typeface="+mn-lt"/>
                <a:sym typeface="Century Gothic"/>
              </a:rPr>
              <a:t>: ‘n Ou man </a:t>
            </a:r>
            <a:r>
              <a:rPr lang="en-GB" sz="3600" i="1" dirty="0" err="1">
                <a:solidFill>
                  <a:schemeClr val="dk1"/>
                </a:solidFill>
                <a:latin typeface="Century Gothic"/>
                <a:ea typeface="+mn-lt"/>
                <a:cs typeface="+mn-lt"/>
                <a:sym typeface="Century Gothic"/>
              </a:rPr>
              <a:t>kom</a:t>
            </a:r>
            <a:r>
              <a:rPr lang="en-GB" sz="3600" i="1" dirty="0">
                <a:solidFill>
                  <a:schemeClr val="dk1"/>
                </a:solidFill>
                <a:latin typeface="Century Gothic"/>
                <a:ea typeface="+mn-lt"/>
                <a:cs typeface="+mn-lt"/>
                <a:sym typeface="Century Gothic"/>
              </a:rPr>
              <a:t> op met ‘n mantel </a:t>
            </a:r>
            <a:r>
              <a:rPr lang="en-GB" sz="3600" i="1" dirty="0" err="1">
                <a:solidFill>
                  <a:schemeClr val="dk1"/>
                </a:solidFill>
                <a:latin typeface="Century Gothic"/>
                <a:ea typeface="+mn-lt"/>
                <a:cs typeface="+mn-lt"/>
                <a:sym typeface="Century Gothic"/>
              </a:rPr>
              <a:t>om.</a:t>
            </a:r>
            <a:r>
              <a:rPr lang="en-GB" sz="3600" i="1" dirty="0">
                <a:solidFill>
                  <a:schemeClr val="dk1"/>
                </a:solidFill>
                <a:latin typeface="Century Gothic"/>
                <a:ea typeface="+mn-lt"/>
                <a:cs typeface="+mn-lt"/>
                <a:sym typeface="Century Gothic"/>
              </a:rPr>
              <a:t> Toe Saul </a:t>
            </a:r>
            <a:r>
              <a:rPr lang="en-GB" sz="3600" i="1" dirty="0" err="1">
                <a:solidFill>
                  <a:schemeClr val="dk1"/>
                </a:solidFill>
                <a:latin typeface="Century Gothic"/>
                <a:ea typeface="+mn-lt"/>
                <a:cs typeface="+mn-lt"/>
                <a:sym typeface="Century Gothic"/>
              </a:rPr>
              <a:t>begryp</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Samuel is, </a:t>
            </a:r>
            <a:r>
              <a:rPr lang="en-GB" sz="3600" i="1" dirty="0" err="1">
                <a:solidFill>
                  <a:schemeClr val="dk1"/>
                </a:solidFill>
                <a:latin typeface="Century Gothic"/>
                <a:ea typeface="+mn-lt"/>
                <a:cs typeface="+mn-lt"/>
                <a:sym typeface="Century Gothic"/>
              </a:rPr>
              <a:t>buig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met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aangesig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na</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aarde</a:t>
            </a:r>
            <a:r>
              <a:rPr lang="en-GB" sz="3600" i="1" dirty="0">
                <a:solidFill>
                  <a:schemeClr val="dk1"/>
                </a:solidFill>
                <a:latin typeface="Century Gothic"/>
                <a:ea typeface="+mn-lt"/>
                <a:cs typeface="+mn-lt"/>
                <a:sym typeface="Century Gothic"/>
              </a:rPr>
              <a:t> toe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val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neer</a:t>
            </a:r>
            <a:r>
              <a:rPr lang="en-GB" sz="3600" i="1" dirty="0">
                <a:solidFill>
                  <a:schemeClr val="dk1"/>
                </a:solidFill>
                <a:latin typeface="Century Gothic"/>
                <a:ea typeface="+mn-lt"/>
                <a:cs typeface="+mn-lt"/>
                <a:sym typeface="Century Gothic"/>
              </a:rPr>
              <a:t>.</a:t>
            </a:r>
            <a:endParaRPr lang="en-US" sz="3600" i="1" dirty="0">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403201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640485"/>
            <a:ext cx="10738646" cy="355899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Samuel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Saul: </a:t>
            </a:r>
            <a:r>
              <a:rPr lang="en-GB" sz="3600" i="1" dirty="0" err="1">
                <a:solidFill>
                  <a:schemeClr val="dk1"/>
                </a:solidFill>
                <a:latin typeface="Century Gothic"/>
                <a:ea typeface="+mn-lt"/>
                <a:cs typeface="+mn-lt"/>
                <a:sym typeface="Century Gothic"/>
              </a:rPr>
              <a:t>Waarom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verontrus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jy</a:t>
            </a:r>
            <a:r>
              <a:rPr lang="en-GB" sz="3600" i="1" dirty="0">
                <a:solidFill>
                  <a:schemeClr val="dk1"/>
                </a:solidFill>
                <a:latin typeface="Century Gothic"/>
                <a:ea typeface="+mn-lt"/>
                <a:cs typeface="+mn-lt"/>
                <a:sym typeface="Century Gothic"/>
              </a:rPr>
              <a:t> my </a:t>
            </a:r>
            <a:r>
              <a:rPr lang="en-GB" sz="3600" i="1" dirty="0" err="1">
                <a:solidFill>
                  <a:schemeClr val="dk1"/>
                </a:solidFill>
                <a:latin typeface="Century Gothic"/>
                <a:ea typeface="+mn-lt"/>
                <a:cs typeface="+mn-lt"/>
                <a:sym typeface="Century Gothic"/>
              </a:rPr>
              <a:t>deur</a:t>
            </a:r>
            <a:r>
              <a:rPr lang="en-GB" sz="3600" i="1" dirty="0">
                <a:solidFill>
                  <a:schemeClr val="dk1"/>
                </a:solidFill>
                <a:latin typeface="Century Gothic"/>
                <a:ea typeface="+mn-lt"/>
                <a:cs typeface="+mn-lt"/>
                <a:sym typeface="Century Gothic"/>
              </a:rPr>
              <a:t> my </a:t>
            </a:r>
            <a:r>
              <a:rPr lang="en-GB" sz="3600" i="1" dirty="0"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laat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opkom</a:t>
            </a:r>
            <a:r>
              <a:rPr lang="en-GB" sz="3600" i="1" dirty="0">
                <a:solidFill>
                  <a:schemeClr val="dk1"/>
                </a:solidFill>
                <a:latin typeface="Century Gothic"/>
                <a:ea typeface="+mn-lt"/>
                <a:cs typeface="+mn-lt"/>
                <a:sym typeface="Century Gothic"/>
              </a:rPr>
              <a:t>? En Saul </a:t>
            </a:r>
            <a:r>
              <a:rPr lang="en-GB" sz="3600" i="1" dirty="0" err="1">
                <a:solidFill>
                  <a:schemeClr val="dk1"/>
                </a:solidFill>
                <a:latin typeface="Century Gothic"/>
                <a:ea typeface="+mn-lt"/>
                <a:cs typeface="+mn-lt"/>
                <a:sym typeface="Century Gothic"/>
              </a:rPr>
              <a:t>antwoord</a:t>
            </a:r>
            <a:r>
              <a:rPr lang="en-GB" sz="3600" i="1" dirty="0">
                <a:solidFill>
                  <a:schemeClr val="dk1"/>
                </a:solidFill>
                <a:latin typeface="Century Gothic"/>
                <a:ea typeface="+mn-lt"/>
                <a:cs typeface="+mn-lt"/>
                <a:sym typeface="Century Gothic"/>
              </a:rPr>
              <a:t>: Ek is </a:t>
            </a:r>
            <a:r>
              <a:rPr lang="en-GB" sz="3600" i="1" dirty="0" err="1">
                <a:solidFill>
                  <a:schemeClr val="dk1"/>
                </a:solidFill>
                <a:latin typeface="Century Gothic"/>
                <a:ea typeface="+mn-lt"/>
                <a:cs typeface="+mn-lt"/>
                <a:sym typeface="Century Gothic"/>
              </a:rPr>
              <a:t>baie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benoud</a:t>
            </a:r>
            <a:r>
              <a:rPr lang="en-GB" sz="3600" i="1" dirty="0">
                <a:solidFill>
                  <a:schemeClr val="dk1"/>
                </a:solidFill>
                <a:latin typeface="Century Gothic"/>
                <a:ea typeface="+mn-lt"/>
                <a:cs typeface="+mn-lt"/>
                <a:sym typeface="Century Gothic"/>
              </a:rPr>
              <a:t>, want die </a:t>
            </a:r>
            <a:r>
              <a:rPr lang="en-GB" sz="3600" i="1" dirty="0" err="1">
                <a:solidFill>
                  <a:schemeClr val="dk1"/>
                </a:solidFill>
                <a:latin typeface="Century Gothic"/>
                <a:ea typeface="+mn-lt"/>
                <a:cs typeface="+mn-lt"/>
                <a:sym typeface="Century Gothic"/>
              </a:rPr>
              <a:t>Filistyne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voer</a:t>
            </a:r>
            <a:r>
              <a:rPr lang="en-GB" sz="3600" i="1" dirty="0">
                <a:solidFill>
                  <a:schemeClr val="dk1"/>
                </a:solidFill>
                <a:latin typeface="Century Gothic"/>
                <a:ea typeface="+mn-lt"/>
                <a:cs typeface="+mn-lt"/>
                <a:sym typeface="Century Gothic"/>
              </a:rPr>
              <a:t> teen my </a:t>
            </a:r>
            <a:r>
              <a:rPr lang="en-GB" sz="3600" i="1" dirty="0" err="1">
                <a:solidFill>
                  <a:schemeClr val="dk1"/>
                </a:solidFill>
                <a:latin typeface="Century Gothic"/>
                <a:ea typeface="+mn-lt"/>
                <a:cs typeface="+mn-lt"/>
                <a:sym typeface="Century Gothic"/>
              </a:rPr>
              <a:t>oorlog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God het van my </a:t>
            </a:r>
            <a:r>
              <a:rPr lang="en-GB" sz="3600" i="1" dirty="0" err="1">
                <a:solidFill>
                  <a:schemeClr val="dk1"/>
                </a:solidFill>
                <a:latin typeface="Century Gothic"/>
                <a:ea typeface="+mn-lt"/>
                <a:cs typeface="+mn-lt"/>
                <a:sym typeface="Century Gothic"/>
              </a:rPr>
              <a:t>gewyk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antwoord</a:t>
            </a:r>
            <a:r>
              <a:rPr lang="en-GB" sz="3600" i="1" dirty="0">
                <a:solidFill>
                  <a:schemeClr val="dk1"/>
                </a:solidFill>
                <a:latin typeface="Century Gothic"/>
                <a:ea typeface="+mn-lt"/>
                <a:cs typeface="+mn-lt"/>
                <a:sym typeface="Century Gothic"/>
              </a:rPr>
              <a:t> my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langer </a:t>
            </a:r>
            <a:r>
              <a:rPr lang="en-GB" sz="3600" i="1" dirty="0" err="1">
                <a:solidFill>
                  <a:schemeClr val="dk1"/>
                </a:solidFill>
                <a:latin typeface="Century Gothic"/>
                <a:ea typeface="+mn-lt"/>
                <a:cs typeface="+mn-lt"/>
                <a:sym typeface="Century Gothic"/>
              </a:rPr>
              <a:t>deur</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diens</a:t>
            </a:r>
            <a:r>
              <a:rPr lang="en-GB" sz="3600" i="1" dirty="0">
                <a:solidFill>
                  <a:schemeClr val="dk1"/>
                </a:solidFill>
                <a:latin typeface="Century Gothic"/>
                <a:ea typeface="+mn-lt"/>
                <a:cs typeface="+mn-lt"/>
                <a:sym typeface="Century Gothic"/>
              </a:rPr>
              <a:t> van die </a:t>
            </a:r>
            <a:r>
              <a:rPr lang="en-GB" sz="3600" i="1" dirty="0" err="1">
                <a:solidFill>
                  <a:schemeClr val="dk1"/>
                </a:solidFill>
                <a:latin typeface="Century Gothic"/>
                <a:ea typeface="+mn-lt"/>
                <a:cs typeface="+mn-lt"/>
                <a:sym typeface="Century Gothic"/>
              </a:rPr>
              <a:t>profete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ook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deur</a:t>
            </a:r>
            <a:r>
              <a:rPr lang="en-GB" sz="3600" i="1" dirty="0">
                <a:solidFill>
                  <a:schemeClr val="dk1"/>
                </a:solidFill>
                <a:latin typeface="Century Gothic"/>
                <a:ea typeface="+mn-lt"/>
                <a:cs typeface="+mn-lt"/>
                <a:sym typeface="Century Gothic"/>
              </a:rPr>
              <a:t> drome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daarom</a:t>
            </a:r>
            <a:r>
              <a:rPr lang="en-GB" sz="3600" i="1" dirty="0">
                <a:solidFill>
                  <a:schemeClr val="dk1"/>
                </a:solidFill>
                <a:latin typeface="Century Gothic"/>
                <a:ea typeface="+mn-lt"/>
                <a:cs typeface="+mn-lt"/>
                <a:sym typeface="Century Gothic"/>
              </a:rPr>
              <a:t> het ek u </a:t>
            </a:r>
            <a:r>
              <a:rPr lang="en-GB" sz="3600" i="1" dirty="0" err="1">
                <a:solidFill>
                  <a:schemeClr val="dk1"/>
                </a:solidFill>
                <a:latin typeface="Century Gothic"/>
                <a:ea typeface="+mn-lt"/>
                <a:cs typeface="+mn-lt"/>
                <a:sym typeface="Century Gothic"/>
              </a:rPr>
              <a:t>geroep</a:t>
            </a:r>
            <a:r>
              <a:rPr lang="en-GB" sz="3600" i="1" dirty="0">
                <a:solidFill>
                  <a:schemeClr val="dk1"/>
                </a:solidFill>
                <a:latin typeface="Century Gothic"/>
                <a:ea typeface="+mn-lt"/>
                <a:cs typeface="+mn-lt"/>
                <a:sym typeface="Century Gothic"/>
              </a:rPr>
              <a:t> om my </a:t>
            </a:r>
            <a:r>
              <a:rPr lang="en-GB" sz="3600" i="1" dirty="0" err="1">
                <a:solidFill>
                  <a:schemeClr val="dk1"/>
                </a:solidFill>
                <a:latin typeface="Century Gothic"/>
                <a:ea typeface="+mn-lt"/>
                <a:cs typeface="+mn-lt"/>
                <a:sym typeface="Century Gothic"/>
              </a:rPr>
              <a:t>bekend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maak</a:t>
            </a:r>
            <a:r>
              <a:rPr lang="en-GB" sz="3600" i="1" dirty="0">
                <a:solidFill>
                  <a:schemeClr val="dk1"/>
                </a:solidFill>
                <a:latin typeface="Century Gothic"/>
                <a:ea typeface="+mn-lt"/>
                <a:cs typeface="+mn-lt"/>
                <a:sym typeface="Century Gothic"/>
              </a:rPr>
              <a:t> wat ek </a:t>
            </a:r>
            <a:r>
              <a:rPr lang="en-GB" sz="3600" i="1" dirty="0" err="1">
                <a:solidFill>
                  <a:schemeClr val="dk1"/>
                </a:solidFill>
                <a:latin typeface="Century Gothic"/>
                <a:ea typeface="+mn-lt"/>
                <a:cs typeface="+mn-lt"/>
                <a:sym typeface="Century Gothic"/>
              </a:rPr>
              <a:t>moet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doen</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6122695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980295"/>
            <a:ext cx="10738646" cy="321918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Samuel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Maar </a:t>
            </a:r>
            <a:r>
              <a:rPr lang="en-GB" sz="3600" i="1" dirty="0" err="1">
                <a:solidFill>
                  <a:schemeClr val="dk1"/>
                </a:solidFill>
                <a:latin typeface="Century Gothic"/>
                <a:ea typeface="+mn-lt"/>
                <a:cs typeface="+mn-lt"/>
                <a:sym typeface="Century Gothic"/>
              </a:rPr>
              <a:t>waarom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raadpleeg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jy</a:t>
            </a:r>
            <a:r>
              <a:rPr lang="en-GB" sz="3600" i="1" dirty="0">
                <a:solidFill>
                  <a:schemeClr val="dk1"/>
                </a:solidFill>
                <a:latin typeface="Century Gothic"/>
                <a:ea typeface="+mn-lt"/>
                <a:cs typeface="+mn-lt"/>
                <a:sym typeface="Century Gothic"/>
              </a:rPr>
              <a:t> my </a:t>
            </a:r>
            <a:r>
              <a:rPr lang="en-GB" sz="3600" i="1" dirty="0" err="1">
                <a:solidFill>
                  <a:schemeClr val="dk1"/>
                </a:solidFill>
                <a:latin typeface="Century Gothic"/>
                <a:ea typeface="+mn-lt"/>
                <a:cs typeface="+mn-lt"/>
                <a:sym typeface="Century Gothic"/>
              </a:rPr>
              <a:t>terwyl</a:t>
            </a:r>
            <a:r>
              <a:rPr lang="en-GB" sz="3600" i="1" dirty="0">
                <a:solidFill>
                  <a:schemeClr val="dk1"/>
                </a:solidFill>
                <a:latin typeface="Century Gothic"/>
                <a:ea typeface="+mn-lt"/>
                <a:cs typeface="+mn-lt"/>
                <a:sym typeface="Century Gothic"/>
              </a:rPr>
              <a:t> die HERE van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gewyk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vyand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geword</a:t>
            </a:r>
            <a:r>
              <a:rPr lang="en-GB" sz="3600" i="1" dirty="0">
                <a:solidFill>
                  <a:schemeClr val="dk1"/>
                </a:solidFill>
                <a:latin typeface="Century Gothic"/>
                <a:ea typeface="+mn-lt"/>
                <a:cs typeface="+mn-lt"/>
                <a:sym typeface="Century Gothic"/>
              </a:rPr>
              <a:t> het? Die HERE het dan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Homself</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gedoen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soos</a:t>
            </a:r>
            <a:r>
              <a:rPr lang="en-GB" sz="3600" i="1" dirty="0">
                <a:solidFill>
                  <a:schemeClr val="dk1"/>
                </a:solidFill>
                <a:latin typeface="Century Gothic"/>
                <a:ea typeface="+mn-lt"/>
                <a:cs typeface="+mn-lt"/>
                <a:sym typeface="Century Gothic"/>
              </a:rPr>
              <a:t> Hy </a:t>
            </a:r>
            <a:r>
              <a:rPr lang="en-GB" sz="3600" i="1" dirty="0" err="1">
                <a:solidFill>
                  <a:schemeClr val="dk1"/>
                </a:solidFill>
                <a:latin typeface="Century Gothic"/>
                <a:ea typeface="+mn-lt"/>
                <a:cs typeface="+mn-lt"/>
                <a:sym typeface="Century Gothic"/>
              </a:rPr>
              <a:t>deur</a:t>
            </a:r>
            <a:r>
              <a:rPr lang="en-GB" sz="3600" i="1" dirty="0">
                <a:solidFill>
                  <a:schemeClr val="dk1"/>
                </a:solidFill>
                <a:latin typeface="Century Gothic"/>
                <a:ea typeface="+mn-lt"/>
                <a:cs typeface="+mn-lt"/>
                <a:sym typeface="Century Gothic"/>
              </a:rPr>
              <a:t> my </a:t>
            </a:r>
            <a:r>
              <a:rPr lang="en-GB" sz="3600" i="1" dirty="0" err="1">
                <a:solidFill>
                  <a:schemeClr val="dk1"/>
                </a:solidFill>
                <a:latin typeface="Century Gothic"/>
                <a:ea typeface="+mn-lt"/>
                <a:cs typeface="+mn-lt"/>
                <a:sym typeface="Century Gothic"/>
              </a:rPr>
              <a:t>diens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gespreek</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HERE het die </a:t>
            </a:r>
            <a:r>
              <a:rPr lang="en-GB" sz="3600" i="1" dirty="0" err="1">
                <a:solidFill>
                  <a:schemeClr val="dk1"/>
                </a:solidFill>
                <a:latin typeface="Century Gothic"/>
                <a:ea typeface="+mn-lt"/>
                <a:cs typeface="+mn-lt"/>
                <a:sym typeface="Century Gothic"/>
              </a:rPr>
              <a:t>koningskap</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uit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hand </a:t>
            </a:r>
            <a:r>
              <a:rPr lang="en-GB" sz="3600" i="1" dirty="0" err="1">
                <a:solidFill>
                  <a:schemeClr val="dk1"/>
                </a:solidFill>
                <a:latin typeface="Century Gothic"/>
                <a:ea typeface="+mn-lt"/>
                <a:cs typeface="+mn-lt"/>
                <a:sym typeface="Century Gothic"/>
              </a:rPr>
              <a:t>geskeur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naaste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Dawid, </a:t>
            </a:r>
            <a:r>
              <a:rPr lang="en-GB" sz="3600" i="1" dirty="0" err="1">
                <a:solidFill>
                  <a:schemeClr val="dk1"/>
                </a:solidFill>
                <a:latin typeface="Century Gothic"/>
                <a:ea typeface="+mn-lt"/>
                <a:cs typeface="+mn-lt"/>
                <a:sym typeface="Century Gothic"/>
              </a:rPr>
              <a:t>gegee</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796936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681672"/>
            <a:ext cx="10738646" cy="370316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err="1">
                <a:solidFill>
                  <a:schemeClr val="dk1"/>
                </a:solidFill>
                <a:latin typeface="Century Gothic"/>
                <a:ea typeface="+mn-lt"/>
                <a:cs typeface="+mn-lt"/>
              </a:rPr>
              <a:t>Waarom</a:t>
            </a:r>
            <a:r>
              <a:rPr lang="en-GB" sz="3600" i="1" dirty="0">
                <a:solidFill>
                  <a:schemeClr val="dk1"/>
                </a:solidFill>
                <a:latin typeface="Century Gothic"/>
                <a:ea typeface="+mn-lt"/>
                <a:cs typeface="+mn-lt"/>
              </a:rPr>
              <a:t> het </a:t>
            </a:r>
            <a:r>
              <a:rPr lang="en-GB" sz="3600" i="1" dirty="0" err="1">
                <a:solidFill>
                  <a:schemeClr val="dk1"/>
                </a:solidFill>
                <a:latin typeface="Century Gothic"/>
                <a:ea typeface="+mn-lt"/>
                <a:cs typeface="+mn-lt"/>
              </a:rPr>
              <a:t>jy</a:t>
            </a:r>
            <a:r>
              <a:rPr lang="en-GB" sz="3600" i="1" dirty="0">
                <a:solidFill>
                  <a:schemeClr val="dk1"/>
                </a:solidFill>
                <a:latin typeface="Century Gothic"/>
                <a:ea typeface="+mn-lt"/>
                <a:cs typeface="+mn-lt"/>
              </a:rPr>
              <a:t> die </a:t>
            </a:r>
            <a:r>
              <a:rPr lang="en-GB" sz="3600" i="1" dirty="0" err="1">
                <a:solidFill>
                  <a:schemeClr val="dk1"/>
                </a:solidFill>
                <a:latin typeface="Century Gothic"/>
                <a:ea typeface="+mn-lt"/>
                <a:cs typeface="+mn-lt"/>
              </a:rPr>
              <a:t>woord</a:t>
            </a:r>
            <a:r>
              <a:rPr lang="en-GB" sz="3600" i="1" dirty="0">
                <a:solidFill>
                  <a:schemeClr val="dk1"/>
                </a:solidFill>
                <a:latin typeface="Century Gothic"/>
                <a:ea typeface="+mn-lt"/>
                <a:cs typeface="+mn-lt"/>
              </a:rPr>
              <a:t> van die HERE </a:t>
            </a:r>
            <a:r>
              <a:rPr lang="en-GB" sz="3600" i="1" dirty="0" err="1">
                <a:solidFill>
                  <a:schemeClr val="dk1"/>
                </a:solidFill>
                <a:latin typeface="Century Gothic"/>
                <a:ea typeface="+mn-lt"/>
                <a:cs typeface="+mn-lt"/>
              </a:rPr>
              <a:t>verag</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deur</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te</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doen</a:t>
            </a:r>
            <a:r>
              <a:rPr lang="en-GB" sz="3600" i="1" dirty="0">
                <a:solidFill>
                  <a:schemeClr val="dk1"/>
                </a:solidFill>
                <a:latin typeface="Century Gothic"/>
                <a:ea typeface="+mn-lt"/>
                <a:cs typeface="+mn-lt"/>
              </a:rPr>
              <a:t> wat </a:t>
            </a:r>
            <a:r>
              <a:rPr lang="en-GB" sz="3600" i="1" dirty="0" err="1">
                <a:solidFill>
                  <a:schemeClr val="dk1"/>
                </a:solidFill>
                <a:latin typeface="Century Gothic"/>
                <a:ea typeface="+mn-lt"/>
                <a:cs typeface="+mn-lt"/>
              </a:rPr>
              <a:t>verkeerd</a:t>
            </a:r>
            <a:r>
              <a:rPr lang="en-GB" sz="3600" i="1" dirty="0">
                <a:solidFill>
                  <a:schemeClr val="dk1"/>
                </a:solidFill>
                <a:latin typeface="Century Gothic"/>
                <a:ea typeface="+mn-lt"/>
                <a:cs typeface="+mn-lt"/>
              </a:rPr>
              <a:t> is in </a:t>
            </a:r>
            <a:r>
              <a:rPr lang="en-GB" sz="3600" i="1" dirty="0" err="1">
                <a:solidFill>
                  <a:schemeClr val="dk1"/>
                </a:solidFill>
                <a:latin typeface="Century Gothic"/>
                <a:ea typeface="+mn-lt"/>
                <a:cs typeface="+mn-lt"/>
              </a:rPr>
              <a:t>sy</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oë</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Uría</a:t>
            </a:r>
            <a:r>
              <a:rPr lang="en-GB" sz="3600" i="1" dirty="0">
                <a:solidFill>
                  <a:schemeClr val="dk1"/>
                </a:solidFill>
                <a:latin typeface="Century Gothic"/>
                <a:ea typeface="+mn-lt"/>
                <a:cs typeface="+mn-lt"/>
              </a:rPr>
              <a:t>, die </a:t>
            </a:r>
            <a:r>
              <a:rPr lang="en-GB" sz="3600" i="1" dirty="0" err="1">
                <a:solidFill>
                  <a:schemeClr val="dk1"/>
                </a:solidFill>
                <a:latin typeface="Century Gothic"/>
                <a:ea typeface="+mn-lt"/>
                <a:cs typeface="+mn-lt"/>
              </a:rPr>
              <a:t>Hetiet</a:t>
            </a:r>
            <a:r>
              <a:rPr lang="en-GB" sz="3600" i="1" dirty="0">
                <a:solidFill>
                  <a:schemeClr val="dk1"/>
                </a:solidFill>
                <a:latin typeface="Century Gothic"/>
                <a:ea typeface="+mn-lt"/>
                <a:cs typeface="+mn-lt"/>
              </a:rPr>
              <a:t>, het </a:t>
            </a:r>
            <a:r>
              <a:rPr lang="en-GB" sz="3600" i="1" dirty="0" err="1">
                <a:solidFill>
                  <a:schemeClr val="dk1"/>
                </a:solidFill>
                <a:latin typeface="Century Gothic"/>
                <a:ea typeface="+mn-lt"/>
                <a:cs typeface="+mn-lt"/>
              </a:rPr>
              <a:t>jy</a:t>
            </a:r>
            <a:r>
              <a:rPr lang="en-GB" sz="3600" i="1" dirty="0">
                <a:solidFill>
                  <a:schemeClr val="dk1"/>
                </a:solidFill>
                <a:latin typeface="Century Gothic"/>
                <a:ea typeface="+mn-lt"/>
                <a:cs typeface="+mn-lt"/>
              </a:rPr>
              <a:t> met die </a:t>
            </a:r>
            <a:r>
              <a:rPr lang="en-GB" sz="3600" i="1" dirty="0" err="1">
                <a:solidFill>
                  <a:schemeClr val="dk1"/>
                </a:solidFill>
                <a:latin typeface="Century Gothic"/>
                <a:ea typeface="+mn-lt"/>
                <a:cs typeface="+mn-lt"/>
              </a:rPr>
              <a:t>swaard</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verslaan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sy</a:t>
            </a:r>
            <a:r>
              <a:rPr lang="en-GB" sz="3600" i="1" dirty="0">
                <a:solidFill>
                  <a:schemeClr val="dk1"/>
                </a:solidFill>
                <a:latin typeface="Century Gothic"/>
                <a:ea typeface="+mn-lt"/>
                <a:cs typeface="+mn-lt"/>
              </a:rPr>
              <a:t> vrou het </a:t>
            </a:r>
            <a:r>
              <a:rPr lang="en-GB" sz="3600" i="1" dirty="0" err="1">
                <a:solidFill>
                  <a:schemeClr val="dk1"/>
                </a:solidFill>
                <a:latin typeface="Century Gothic"/>
                <a:ea typeface="+mn-lt"/>
                <a:cs typeface="+mn-lt"/>
              </a:rPr>
              <a:t>jy</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vir</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jou</a:t>
            </a:r>
            <a:r>
              <a:rPr lang="en-GB" sz="3600" i="1" dirty="0">
                <a:solidFill>
                  <a:schemeClr val="dk1"/>
                </a:solidFill>
                <a:latin typeface="Century Gothic"/>
                <a:ea typeface="+mn-lt"/>
                <a:cs typeface="+mn-lt"/>
              </a:rPr>
              <a:t> as vrou </a:t>
            </a:r>
            <a:r>
              <a:rPr lang="en-GB" sz="3600" i="1" dirty="0" err="1">
                <a:solidFill>
                  <a:schemeClr val="dk1"/>
                </a:solidFill>
                <a:latin typeface="Century Gothic"/>
                <a:ea typeface="+mn-lt"/>
                <a:cs typeface="+mn-lt"/>
              </a:rPr>
              <a:t>geneem</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nadat</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jy</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hom</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deur</a:t>
            </a:r>
            <a:r>
              <a:rPr lang="en-GB" sz="3600" i="1" dirty="0">
                <a:solidFill>
                  <a:schemeClr val="dk1"/>
                </a:solidFill>
                <a:latin typeface="Century Gothic"/>
                <a:ea typeface="+mn-lt"/>
                <a:cs typeface="+mn-lt"/>
              </a:rPr>
              <a:t> die </a:t>
            </a:r>
            <a:r>
              <a:rPr lang="en-GB" sz="3600" i="1" dirty="0" err="1">
                <a:solidFill>
                  <a:schemeClr val="dk1"/>
                </a:solidFill>
                <a:latin typeface="Century Gothic"/>
                <a:ea typeface="+mn-lt"/>
                <a:cs typeface="+mn-lt"/>
              </a:rPr>
              <a:t>swaard</a:t>
            </a:r>
            <a:r>
              <a:rPr lang="en-GB" sz="3600" i="1" dirty="0">
                <a:solidFill>
                  <a:schemeClr val="dk1"/>
                </a:solidFill>
                <a:latin typeface="Century Gothic"/>
                <a:ea typeface="+mn-lt"/>
                <a:cs typeface="+mn-lt"/>
              </a:rPr>
              <a:t> van die </a:t>
            </a:r>
            <a:r>
              <a:rPr lang="en-GB" sz="3600" i="1" dirty="0" err="1">
                <a:solidFill>
                  <a:schemeClr val="dk1"/>
                </a:solidFill>
                <a:latin typeface="Century Gothic"/>
                <a:ea typeface="+mn-lt"/>
                <a:cs typeface="+mn-lt"/>
              </a:rPr>
              <a:t>kinders</a:t>
            </a:r>
            <a:r>
              <a:rPr lang="en-GB" sz="3600" i="1" dirty="0">
                <a:solidFill>
                  <a:schemeClr val="dk1"/>
                </a:solidFill>
                <a:latin typeface="Century Gothic"/>
                <a:ea typeface="+mn-lt"/>
                <a:cs typeface="+mn-lt"/>
              </a:rPr>
              <a:t> van Ammon </a:t>
            </a:r>
            <a:r>
              <a:rPr lang="en-GB" sz="3600" i="1" dirty="0" err="1">
                <a:solidFill>
                  <a:schemeClr val="dk1"/>
                </a:solidFill>
                <a:latin typeface="Century Gothic"/>
                <a:ea typeface="+mn-lt"/>
                <a:cs typeface="+mn-lt"/>
              </a:rPr>
              <a:t>vermoor</a:t>
            </a:r>
            <a:r>
              <a:rPr lang="en-GB" sz="3600" i="1" dirty="0">
                <a:solidFill>
                  <a:schemeClr val="dk1"/>
                </a:solidFill>
                <a:latin typeface="Century Gothic"/>
                <a:ea typeface="+mn-lt"/>
                <a:cs typeface="+mn-lt"/>
              </a:rPr>
              <a:t> het.</a:t>
            </a:r>
            <a:endParaRPr lang="en-US" sz="3600" i="1" dirty="0">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923856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505457"/>
            <a:ext cx="10738646" cy="269402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err="1">
                <a:solidFill>
                  <a:schemeClr val="dk1"/>
                </a:solidFill>
                <a:latin typeface="Century Gothic"/>
                <a:ea typeface="+mn-lt"/>
                <a:cs typeface="+mn-lt"/>
                <a:sym typeface="Century Gothic"/>
              </a:rPr>
              <a:t>Omdat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na</a:t>
            </a:r>
            <a:r>
              <a:rPr lang="en-GB" sz="3600" i="1" dirty="0">
                <a:solidFill>
                  <a:schemeClr val="dk1"/>
                </a:solidFill>
                <a:latin typeface="Century Gothic"/>
                <a:ea typeface="+mn-lt"/>
                <a:cs typeface="+mn-lt"/>
                <a:sym typeface="Century Gothic"/>
              </a:rPr>
              <a:t> die stem van die HERE </a:t>
            </a:r>
            <a:r>
              <a:rPr lang="en-GB" sz="3600" i="1" dirty="0" err="1">
                <a:solidFill>
                  <a:schemeClr val="dk1"/>
                </a:solidFill>
                <a:latin typeface="Century Gothic"/>
                <a:ea typeface="+mn-lt"/>
                <a:cs typeface="+mn-lt"/>
                <a:sym typeface="Century Gothic"/>
              </a:rPr>
              <a:t>geluister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gloed</a:t>
            </a:r>
            <a:r>
              <a:rPr lang="en-GB" sz="3600" i="1" dirty="0">
                <a:solidFill>
                  <a:schemeClr val="dk1"/>
                </a:solidFill>
                <a:latin typeface="Century Gothic"/>
                <a:ea typeface="+mn-lt"/>
                <a:cs typeface="+mn-lt"/>
                <a:sym typeface="Century Gothic"/>
              </a:rPr>
              <a:t> van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toorn</a:t>
            </a:r>
            <a:r>
              <a:rPr lang="en-GB" sz="3600" i="1" dirty="0">
                <a:solidFill>
                  <a:schemeClr val="dk1"/>
                </a:solidFill>
                <a:latin typeface="Century Gothic"/>
                <a:ea typeface="+mn-lt"/>
                <a:cs typeface="+mn-lt"/>
                <a:sym typeface="Century Gothic"/>
              </a:rPr>
              <a:t> teen Amalek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uitgevoer</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daarom</a:t>
            </a:r>
            <a:r>
              <a:rPr lang="en-GB" sz="3600" i="1" dirty="0">
                <a:solidFill>
                  <a:schemeClr val="dk1"/>
                </a:solidFill>
                <a:latin typeface="Century Gothic"/>
                <a:ea typeface="+mn-lt"/>
                <a:cs typeface="+mn-lt"/>
                <a:sym typeface="Century Gothic"/>
              </a:rPr>
              <a:t> het die HERE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vandag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hierdie</a:t>
            </a:r>
            <a:r>
              <a:rPr lang="en-GB" sz="3600" i="1" dirty="0">
                <a:solidFill>
                  <a:schemeClr val="dk1"/>
                </a:solidFill>
                <a:latin typeface="Century Gothic"/>
                <a:ea typeface="+mn-lt"/>
                <a:cs typeface="+mn-lt"/>
                <a:sym typeface="Century Gothic"/>
              </a:rPr>
              <a:t> ding </a:t>
            </a:r>
            <a:r>
              <a:rPr lang="en-GB" sz="3600" i="1" dirty="0" err="1">
                <a:solidFill>
                  <a:schemeClr val="dk1"/>
                </a:solidFill>
                <a:latin typeface="Century Gothic"/>
                <a:ea typeface="+mn-lt"/>
                <a:cs typeface="+mn-lt"/>
                <a:sym typeface="Century Gothic"/>
              </a:rPr>
              <a:t>aangedoen</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5826657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505457"/>
            <a:ext cx="10738646" cy="269402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die HERE </a:t>
            </a:r>
            <a:r>
              <a:rPr lang="en-GB" sz="3600" i="1" dirty="0" err="1">
                <a:solidFill>
                  <a:schemeClr val="dk1"/>
                </a:solidFill>
                <a:latin typeface="Century Gothic"/>
                <a:ea typeface="+mn-lt"/>
                <a:cs typeface="+mn-lt"/>
                <a:sym typeface="Century Gothic"/>
              </a:rPr>
              <a:t>sal</a:t>
            </a:r>
            <a:r>
              <a:rPr lang="en-GB" sz="3600" i="1" dirty="0">
                <a:solidFill>
                  <a:schemeClr val="dk1"/>
                </a:solidFill>
                <a:latin typeface="Century Gothic"/>
                <a:ea typeface="+mn-lt"/>
                <a:cs typeface="+mn-lt"/>
                <a:sym typeface="Century Gothic"/>
              </a:rPr>
              <a:t> Israel </a:t>
            </a:r>
            <a:r>
              <a:rPr lang="en-GB" sz="3600" i="1" dirty="0" err="1">
                <a:solidFill>
                  <a:schemeClr val="dk1"/>
                </a:solidFill>
                <a:latin typeface="Century Gothic"/>
                <a:ea typeface="+mn-lt"/>
                <a:cs typeface="+mn-lt"/>
                <a:sym typeface="Century Gothic"/>
              </a:rPr>
              <a:t>ook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saam</a:t>
            </a:r>
            <a:r>
              <a:rPr lang="en-GB" sz="3600" i="1" dirty="0">
                <a:solidFill>
                  <a:schemeClr val="dk1"/>
                </a:solidFill>
                <a:latin typeface="Century Gothic"/>
                <a:ea typeface="+mn-lt"/>
                <a:cs typeface="+mn-lt"/>
                <a:sym typeface="Century Gothic"/>
              </a:rPr>
              <a:t> met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in die hand van die </a:t>
            </a:r>
            <a:r>
              <a:rPr lang="en-GB" sz="3600" i="1" dirty="0" err="1">
                <a:solidFill>
                  <a:schemeClr val="dk1"/>
                </a:solidFill>
                <a:latin typeface="Century Gothic"/>
                <a:ea typeface="+mn-lt"/>
                <a:cs typeface="+mn-lt"/>
                <a:sym typeface="Century Gothic"/>
              </a:rPr>
              <a:t>Filistyne</a:t>
            </a:r>
            <a:r>
              <a:rPr lang="en-GB" sz="3600" i="1" dirty="0">
                <a:solidFill>
                  <a:schemeClr val="dk1"/>
                </a:solidFill>
                <a:latin typeface="Century Gothic"/>
                <a:ea typeface="+mn-lt"/>
                <a:cs typeface="+mn-lt"/>
                <a:sym typeface="Century Gothic"/>
              </a:rPr>
              <a:t> gee,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môre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sal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jy</a:t>
            </a:r>
            <a:r>
              <a:rPr lang="en-GB" sz="3600" i="1" dirty="0">
                <a:solidFill>
                  <a:schemeClr val="dk1"/>
                </a:solidFill>
                <a:latin typeface="Century Gothic"/>
                <a:ea typeface="+mn-lt"/>
                <a:cs typeface="+mn-lt"/>
                <a:sym typeface="Century Gothic"/>
              </a:rPr>
              <a:t> met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seuns</a:t>
            </a:r>
            <a:r>
              <a:rPr lang="en-GB" sz="3600" i="1" dirty="0">
                <a:solidFill>
                  <a:schemeClr val="dk1"/>
                </a:solidFill>
                <a:latin typeface="Century Gothic"/>
                <a:ea typeface="+mn-lt"/>
                <a:cs typeface="+mn-lt"/>
                <a:sym typeface="Century Gothic"/>
              </a:rPr>
              <a:t> by my wees;…</a:t>
            </a:r>
            <a:endParaRPr lang="en-US" sz="3600" i="1" dirty="0">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0306034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742294"/>
            <a:ext cx="10738646" cy="245719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a:t>
            </a:r>
            <a:r>
              <a:rPr lang="en-GB" sz="3600" i="1" dirty="0" err="1">
                <a:solidFill>
                  <a:schemeClr val="dk1"/>
                </a:solidFill>
                <a:latin typeface="Century Gothic"/>
                <a:ea typeface="+mn-lt"/>
                <a:cs typeface="+mn-lt"/>
                <a:sym typeface="Century Gothic"/>
              </a:rPr>
              <a:t>ook</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leër</a:t>
            </a:r>
            <a:r>
              <a:rPr lang="en-GB" sz="3600" i="1" dirty="0">
                <a:solidFill>
                  <a:schemeClr val="dk1"/>
                </a:solidFill>
                <a:latin typeface="Century Gothic"/>
                <a:ea typeface="+mn-lt"/>
                <a:cs typeface="+mn-lt"/>
                <a:sym typeface="Century Gothic"/>
              </a:rPr>
              <a:t> van Israel </a:t>
            </a:r>
            <a:r>
              <a:rPr lang="en-GB" sz="3600" i="1" dirty="0" err="1">
                <a:solidFill>
                  <a:schemeClr val="dk1"/>
                </a:solidFill>
                <a:latin typeface="Century Gothic"/>
                <a:ea typeface="+mn-lt"/>
                <a:cs typeface="+mn-lt"/>
                <a:sym typeface="Century Gothic"/>
              </a:rPr>
              <a:t>sal</a:t>
            </a:r>
            <a:r>
              <a:rPr lang="en-GB" sz="3600" i="1" dirty="0">
                <a:solidFill>
                  <a:schemeClr val="dk1"/>
                </a:solidFill>
                <a:latin typeface="Century Gothic"/>
                <a:ea typeface="+mn-lt"/>
                <a:cs typeface="+mn-lt"/>
                <a:sym typeface="Century Gothic"/>
              </a:rPr>
              <a:t> die HERE in die hand van die </a:t>
            </a:r>
            <a:r>
              <a:rPr lang="en-GB" sz="3600" i="1" dirty="0" err="1">
                <a:solidFill>
                  <a:schemeClr val="dk1"/>
                </a:solidFill>
                <a:latin typeface="Century Gothic"/>
                <a:ea typeface="+mn-lt"/>
                <a:cs typeface="+mn-lt"/>
                <a:sym typeface="Century Gothic"/>
              </a:rPr>
              <a:t>Filistyne</a:t>
            </a:r>
            <a:r>
              <a:rPr lang="en-GB" sz="3600" i="1" dirty="0">
                <a:solidFill>
                  <a:schemeClr val="dk1"/>
                </a:solidFill>
                <a:latin typeface="Century Gothic"/>
                <a:ea typeface="+mn-lt"/>
                <a:cs typeface="+mn-lt"/>
                <a:sym typeface="Century Gothic"/>
              </a:rPr>
              <a:t> gee.’ (</a:t>
            </a:r>
            <a:r>
              <a:rPr lang="en-GB" sz="3600" b="1" i="1" dirty="0">
                <a:solidFill>
                  <a:schemeClr val="dk1"/>
                </a:solidFill>
                <a:latin typeface="Century Gothic"/>
                <a:ea typeface="+mn-lt"/>
                <a:cs typeface="+mn-lt"/>
                <a:sym typeface="Century Gothic"/>
              </a:rPr>
              <a:t>1 Sam 28:3-19</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2958003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134754"/>
            <a:ext cx="10738646" cy="306473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a:t>
            </a:r>
            <a:r>
              <a:rPr lang="en-GB" sz="3600" i="1" dirty="0"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is die </a:t>
            </a:r>
            <a:r>
              <a:rPr lang="en-GB" sz="3600" i="1" dirty="0" err="1">
                <a:solidFill>
                  <a:schemeClr val="dk1"/>
                </a:solidFill>
                <a:latin typeface="Century Gothic"/>
                <a:ea typeface="+mn-lt"/>
                <a:cs typeface="+mn-lt"/>
                <a:sym typeface="Century Gothic"/>
              </a:rPr>
              <a:t>laaste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woorde</a:t>
            </a:r>
            <a:r>
              <a:rPr lang="en-GB" sz="3600" i="1" dirty="0">
                <a:solidFill>
                  <a:schemeClr val="dk1"/>
                </a:solidFill>
                <a:latin typeface="Century Gothic"/>
                <a:ea typeface="+mn-lt"/>
                <a:cs typeface="+mn-lt"/>
                <a:sym typeface="Century Gothic"/>
              </a:rPr>
              <a:t> van Dawid: Dawid </a:t>
            </a:r>
            <a:r>
              <a:rPr lang="en-GB" sz="3600" i="1" dirty="0" err="1">
                <a:solidFill>
                  <a:schemeClr val="dk1"/>
                </a:solidFill>
                <a:latin typeface="Century Gothic"/>
                <a:ea typeface="+mn-lt"/>
                <a:cs typeface="+mn-lt"/>
                <a:sym typeface="Century Gothic"/>
              </a:rPr>
              <a:t>spreek</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seun</a:t>
            </a:r>
            <a:r>
              <a:rPr lang="en-GB" sz="3600" i="1" dirty="0">
                <a:solidFill>
                  <a:schemeClr val="dk1"/>
                </a:solidFill>
                <a:latin typeface="Century Gothic"/>
                <a:ea typeface="+mn-lt"/>
                <a:cs typeface="+mn-lt"/>
                <a:sym typeface="Century Gothic"/>
              </a:rPr>
              <a:t> van Isai,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man wat </a:t>
            </a:r>
            <a:r>
              <a:rPr lang="en-GB" sz="3600" i="1" dirty="0" err="1">
                <a:solidFill>
                  <a:schemeClr val="dk1"/>
                </a:solidFill>
                <a:latin typeface="Century Gothic"/>
                <a:ea typeface="+mn-lt"/>
                <a:cs typeface="+mn-lt"/>
                <a:sym typeface="Century Gothic"/>
              </a:rPr>
              <a:t>hoog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geplaas</a:t>
            </a:r>
            <a:r>
              <a:rPr lang="en-GB" sz="3600" i="1" dirty="0">
                <a:solidFill>
                  <a:schemeClr val="dk1"/>
                </a:solidFill>
                <a:latin typeface="Century Gothic"/>
                <a:ea typeface="+mn-lt"/>
                <a:cs typeface="+mn-lt"/>
                <a:sym typeface="Century Gothic"/>
              </a:rPr>
              <a:t> was, </a:t>
            </a:r>
            <a:r>
              <a:rPr lang="en-GB" sz="3600" i="1" dirty="0" err="1">
                <a:solidFill>
                  <a:schemeClr val="dk1"/>
                </a:solidFill>
                <a:latin typeface="Century Gothic"/>
                <a:ea typeface="+mn-lt"/>
                <a:cs typeface="+mn-lt"/>
                <a:sym typeface="Century Gothic"/>
              </a:rPr>
              <a:t>spreek</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gesalfde</a:t>
            </a:r>
            <a:r>
              <a:rPr lang="en-GB" sz="3600" i="1" dirty="0">
                <a:solidFill>
                  <a:schemeClr val="dk1"/>
                </a:solidFill>
                <a:latin typeface="Century Gothic"/>
                <a:ea typeface="+mn-lt"/>
                <a:cs typeface="+mn-lt"/>
                <a:sym typeface="Century Gothic"/>
              </a:rPr>
              <a:t> van die God van Jakob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lieflike</a:t>
            </a:r>
            <a:r>
              <a:rPr lang="en-GB" sz="3600" i="1" dirty="0">
                <a:solidFill>
                  <a:schemeClr val="dk1"/>
                </a:solidFill>
                <a:latin typeface="Century Gothic"/>
                <a:ea typeface="+mn-lt"/>
                <a:cs typeface="+mn-lt"/>
                <a:sym typeface="Century Gothic"/>
              </a:rPr>
              <a:t> in die </a:t>
            </a:r>
            <a:r>
              <a:rPr lang="en-GB" sz="3600" i="1" dirty="0" err="1">
                <a:solidFill>
                  <a:schemeClr val="dk1"/>
                </a:solidFill>
                <a:latin typeface="Century Gothic"/>
                <a:ea typeface="+mn-lt"/>
                <a:cs typeface="+mn-lt"/>
                <a:sym typeface="Century Gothic"/>
              </a:rPr>
              <a:t>sange</a:t>
            </a:r>
            <a:r>
              <a:rPr lang="en-GB" sz="3600" i="1" dirty="0">
                <a:solidFill>
                  <a:schemeClr val="dk1"/>
                </a:solidFill>
                <a:latin typeface="Century Gothic"/>
                <a:ea typeface="+mn-lt"/>
                <a:cs typeface="+mn-lt"/>
                <a:sym typeface="Century Gothic"/>
              </a:rPr>
              <a:t> van Israel: Die Gees van die HERE </a:t>
            </a:r>
            <a:r>
              <a:rPr lang="en-GB" sz="3600" i="1" dirty="0" err="1">
                <a:solidFill>
                  <a:schemeClr val="dk1"/>
                </a:solidFill>
                <a:latin typeface="Century Gothic"/>
                <a:ea typeface="+mn-lt"/>
                <a:cs typeface="+mn-lt"/>
                <a:sym typeface="Century Gothic"/>
              </a:rPr>
              <a:t>spreek</a:t>
            </a:r>
            <a:r>
              <a:rPr lang="en-GB" sz="3600" i="1" dirty="0">
                <a:solidFill>
                  <a:schemeClr val="dk1"/>
                </a:solidFill>
                <a:latin typeface="Century Gothic"/>
                <a:ea typeface="+mn-lt"/>
                <a:cs typeface="+mn-lt"/>
                <a:sym typeface="Century Gothic"/>
              </a:rPr>
              <a:t> in my,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woord</a:t>
            </a:r>
            <a:r>
              <a:rPr lang="en-GB" sz="3600" i="1" dirty="0">
                <a:solidFill>
                  <a:schemeClr val="dk1"/>
                </a:solidFill>
                <a:latin typeface="Century Gothic"/>
                <a:ea typeface="+mn-lt"/>
                <a:cs typeface="+mn-lt"/>
                <a:sym typeface="Century Gothic"/>
              </a:rPr>
              <a:t> is op my tong.</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0893500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918511"/>
            <a:ext cx="10738646" cy="328097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a:solidFill>
                  <a:schemeClr val="dk1"/>
                </a:solidFill>
                <a:latin typeface="Century Gothic"/>
                <a:ea typeface="+mn-lt"/>
                <a:cs typeface="+mn-lt"/>
                <a:sym typeface="Century Gothic"/>
              </a:rPr>
              <a:t>Die God van Israel het gesê, die Rots van Israel het tot my gespreek: ‘n Heerser oor mense, ‘n regverdige, ‘n heerser in die vrees van God, is soos die môrelig by sonsopgang, ‘n môre sonder wolke as deur die glans ná die reën grasspruitjies uit die aarde uitkom. Want is my huis nie so by God </a:t>
            </a:r>
            <a:r>
              <a:rPr lang="en-GB" sz="3600" i="1" err="1">
                <a:solidFill>
                  <a:schemeClr val="dk1"/>
                </a:solidFill>
                <a:latin typeface="Century Gothic"/>
                <a:ea typeface="+mn-lt"/>
                <a:cs typeface="+mn-lt"/>
                <a:sym typeface="Century Gothic"/>
              </a:rPr>
              <a:t>nie</a:t>
            </a:r>
            <a:r>
              <a:rPr lang="en-GB" sz="3600" i="1">
                <a:solidFill>
                  <a:schemeClr val="dk1"/>
                </a:solidFill>
                <a:latin typeface="Century Gothic"/>
                <a:ea typeface="+mn-lt"/>
                <a:cs typeface="+mn-lt"/>
                <a:sym typeface="Century Gothic"/>
              </a:rPr>
              <a:t>?’ (</a:t>
            </a:r>
            <a:r>
              <a:rPr lang="en-GB" sz="3600" b="1" i="1">
                <a:solidFill>
                  <a:schemeClr val="dk1"/>
                </a:solidFill>
                <a:latin typeface="Century Gothic"/>
                <a:ea typeface="+mn-lt"/>
                <a:cs typeface="+mn-lt"/>
                <a:sym typeface="Century Gothic"/>
              </a:rPr>
              <a:t>2 Sam 23:1-5</a:t>
            </a:r>
            <a:r>
              <a:rPr lang="en-GB" sz="3600" i="1">
                <a:solidFill>
                  <a:schemeClr val="dk1"/>
                </a:solidFill>
                <a:latin typeface="Century Gothic"/>
                <a:ea typeface="+mn-lt"/>
                <a:cs typeface="+mn-lt"/>
                <a:sym typeface="Century Gothic"/>
              </a:rPr>
              <a:t>)</a:t>
            </a:r>
            <a:endParaRPr lang="en-US" sz="3600" i="1">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60328017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794944"/>
            <a:ext cx="10738646" cy="340454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b="1" i="1" dirty="0">
                <a:solidFill>
                  <a:schemeClr val="dk1"/>
                </a:solidFill>
                <a:latin typeface="Century Gothic"/>
                <a:ea typeface="+mn-lt"/>
                <a:cs typeface="+mn-lt"/>
                <a:sym typeface="Century Gothic"/>
              </a:rPr>
              <a:t>‘</a:t>
            </a:r>
            <a:r>
              <a:rPr lang="en-GB" sz="3600" i="1" dirty="0">
                <a:solidFill>
                  <a:schemeClr val="dk1"/>
                </a:solidFill>
                <a:latin typeface="Century Gothic"/>
                <a:ea typeface="+mn-lt"/>
                <a:cs typeface="+mn-lt"/>
                <a:sym typeface="Century Gothic"/>
              </a:rPr>
              <a:t>Toe </a:t>
            </a:r>
            <a:r>
              <a:rPr lang="en-GB" sz="3600" i="1" dirty="0" err="1">
                <a:solidFill>
                  <a:schemeClr val="dk1"/>
                </a:solidFill>
                <a:latin typeface="Century Gothic"/>
                <a:ea typeface="+mn-lt"/>
                <a:cs typeface="+mn-lt"/>
                <a:sym typeface="Century Gothic"/>
              </a:rPr>
              <a:t>koning</a:t>
            </a:r>
            <a:r>
              <a:rPr lang="en-GB" sz="3600" i="1" dirty="0">
                <a:solidFill>
                  <a:schemeClr val="dk1"/>
                </a:solidFill>
                <a:latin typeface="Century Gothic"/>
                <a:ea typeface="+mn-lt"/>
                <a:cs typeface="+mn-lt"/>
                <a:sym typeface="Century Gothic"/>
              </a:rPr>
              <a:t> Dawid oud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ver</a:t>
            </a:r>
            <a:r>
              <a:rPr lang="en-GB" sz="3600" i="1" dirty="0">
                <a:solidFill>
                  <a:schemeClr val="dk1"/>
                </a:solidFill>
                <a:latin typeface="Century Gothic"/>
                <a:ea typeface="+mn-lt"/>
                <a:cs typeface="+mn-lt"/>
                <a:sym typeface="Century Gothic"/>
              </a:rPr>
              <a:t> op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dae</a:t>
            </a:r>
            <a:r>
              <a:rPr lang="en-GB" sz="3600" i="1" dirty="0">
                <a:solidFill>
                  <a:schemeClr val="dk1"/>
                </a:solidFill>
                <a:latin typeface="Century Gothic"/>
                <a:ea typeface="+mn-lt"/>
                <a:cs typeface="+mn-lt"/>
                <a:sym typeface="Century Gothic"/>
              </a:rPr>
              <a:t> was, het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met </a:t>
            </a:r>
            <a:r>
              <a:rPr lang="en-GB" sz="3600" i="1" dirty="0" err="1">
                <a:solidFill>
                  <a:schemeClr val="dk1"/>
                </a:solidFill>
                <a:latin typeface="Century Gothic"/>
                <a:ea typeface="+mn-lt"/>
                <a:cs typeface="+mn-lt"/>
                <a:sym typeface="Century Gothic"/>
              </a:rPr>
              <a:t>komberse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toegemaak</a:t>
            </a:r>
            <a:r>
              <a:rPr lang="en-GB" sz="3600" i="1" dirty="0">
                <a:solidFill>
                  <a:schemeClr val="dk1"/>
                </a:solidFill>
                <a:latin typeface="Century Gothic"/>
                <a:ea typeface="+mn-lt"/>
                <a:cs typeface="+mn-lt"/>
                <a:sym typeface="Century Gothic"/>
              </a:rPr>
              <a:t>, maar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kon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warm word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En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dienaars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Laat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my </a:t>
            </a:r>
            <a:r>
              <a:rPr lang="en-GB" sz="3600" i="1" dirty="0" err="1">
                <a:solidFill>
                  <a:schemeClr val="dk1"/>
                </a:solidFill>
                <a:latin typeface="Century Gothic"/>
                <a:ea typeface="+mn-lt"/>
                <a:cs typeface="+mn-lt"/>
                <a:sym typeface="Century Gothic"/>
              </a:rPr>
              <a:t>heer</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koning</a:t>
            </a:r>
            <a:r>
              <a:rPr lang="en-GB" sz="3600" i="1" dirty="0">
                <a:solidFill>
                  <a:schemeClr val="dk1"/>
                </a:solidFill>
                <a:latin typeface="Century Gothic"/>
                <a:ea typeface="+mn-lt"/>
                <a:cs typeface="+mn-lt"/>
                <a:sym typeface="Century Gothic"/>
              </a:rPr>
              <a:t> ‘n </a:t>
            </a:r>
            <a:r>
              <a:rPr lang="en-GB" sz="3600" i="1" dirty="0" err="1">
                <a:solidFill>
                  <a:schemeClr val="dk1"/>
                </a:solidFill>
                <a:latin typeface="Century Gothic"/>
                <a:ea typeface="+mn-lt"/>
                <a:cs typeface="+mn-lt"/>
                <a:sym typeface="Century Gothic"/>
              </a:rPr>
              <a:t>jongmeisie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soek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voor</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koning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staan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‘n </a:t>
            </a:r>
            <a:r>
              <a:rPr lang="en-GB" sz="3600" i="1" dirty="0" err="1">
                <a:solidFill>
                  <a:schemeClr val="dk1"/>
                </a:solidFill>
                <a:latin typeface="Century Gothic"/>
                <a:ea typeface="+mn-lt"/>
                <a:cs typeface="+mn-lt"/>
                <a:sym typeface="Century Gothic"/>
              </a:rPr>
              <a:t>verpleegster</a:t>
            </a:r>
            <a:r>
              <a:rPr lang="en-GB" sz="3600" i="1" dirty="0">
                <a:solidFill>
                  <a:schemeClr val="dk1"/>
                </a:solidFill>
                <a:latin typeface="Century Gothic"/>
                <a:ea typeface="+mn-lt"/>
                <a:cs typeface="+mn-lt"/>
                <a:sym typeface="Century Gothic"/>
              </a:rPr>
              <a:t> wees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in u </a:t>
            </a:r>
            <a:r>
              <a:rPr lang="en-GB" sz="3600" i="1" dirty="0" err="1">
                <a:solidFill>
                  <a:schemeClr val="dk1"/>
                </a:solidFill>
                <a:latin typeface="Century Gothic"/>
                <a:ea typeface="+mn-lt"/>
                <a:cs typeface="+mn-lt"/>
                <a:sym typeface="Century Gothic"/>
              </a:rPr>
              <a:t>skoot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lê</a:t>
            </a:r>
            <a:r>
              <a:rPr lang="en-GB" sz="3600" i="1" dirty="0">
                <a:solidFill>
                  <a:schemeClr val="dk1"/>
                </a:solidFill>
                <a:latin typeface="Century Gothic"/>
                <a:ea typeface="+mn-lt"/>
                <a:cs typeface="+mn-lt"/>
                <a:sym typeface="Century Gothic"/>
              </a:rPr>
              <a:t>; dan </a:t>
            </a:r>
            <a:r>
              <a:rPr lang="en-GB" sz="3600" i="1" dirty="0" err="1">
                <a:solidFill>
                  <a:schemeClr val="dk1"/>
                </a:solidFill>
                <a:latin typeface="Century Gothic"/>
                <a:ea typeface="+mn-lt"/>
                <a:cs typeface="+mn-lt"/>
                <a:sym typeface="Century Gothic"/>
              </a:rPr>
              <a:t>sal</a:t>
            </a:r>
            <a:r>
              <a:rPr lang="en-GB" sz="3600" i="1" dirty="0">
                <a:solidFill>
                  <a:schemeClr val="dk1"/>
                </a:solidFill>
                <a:latin typeface="Century Gothic"/>
                <a:ea typeface="+mn-lt"/>
                <a:cs typeface="+mn-lt"/>
                <a:sym typeface="Century Gothic"/>
              </a:rPr>
              <a:t> my </a:t>
            </a:r>
            <a:r>
              <a:rPr lang="en-GB" sz="3600" i="1" dirty="0" err="1">
                <a:solidFill>
                  <a:schemeClr val="dk1"/>
                </a:solidFill>
                <a:latin typeface="Century Gothic"/>
                <a:ea typeface="+mn-lt"/>
                <a:cs typeface="+mn-lt"/>
                <a:sym typeface="Century Gothic"/>
              </a:rPr>
              <a:t>heer</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koning</a:t>
            </a:r>
            <a:r>
              <a:rPr lang="en-GB" sz="3600" i="1" dirty="0">
                <a:solidFill>
                  <a:schemeClr val="dk1"/>
                </a:solidFill>
                <a:latin typeface="Century Gothic"/>
                <a:ea typeface="+mn-lt"/>
                <a:cs typeface="+mn-lt"/>
                <a:sym typeface="Century Gothic"/>
              </a:rPr>
              <a:t> warm word.</a:t>
            </a:r>
            <a:endParaRPr lang="en-US" sz="3600" i="1" dirty="0">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948219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733161"/>
            <a:ext cx="10738646" cy="346632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Hulle het toe in die hele </a:t>
            </a:r>
            <a:r>
              <a:rPr lang="en-GB" sz="3600" i="1" err="1">
                <a:solidFill>
                  <a:schemeClr val="dk1"/>
                </a:solidFill>
                <a:latin typeface="Century Gothic"/>
                <a:ea typeface="+mn-lt"/>
                <a:cs typeface="+mn-lt"/>
                <a:sym typeface="Century Gothic"/>
              </a:rPr>
              <a:t>grondgebied</a:t>
            </a:r>
            <a:r>
              <a:rPr lang="en-GB" sz="3600" i="1" dirty="0">
                <a:solidFill>
                  <a:schemeClr val="dk1"/>
                </a:solidFill>
                <a:latin typeface="Century Gothic"/>
                <a:ea typeface="+mn-lt"/>
                <a:cs typeface="+mn-lt"/>
                <a:sym typeface="Century Gothic"/>
              </a:rPr>
              <a:t> van Israel ‘n </a:t>
            </a:r>
            <a:r>
              <a:rPr lang="en-GB" sz="3600" i="1" err="1">
                <a:solidFill>
                  <a:schemeClr val="dk1"/>
                </a:solidFill>
                <a:latin typeface="Century Gothic"/>
                <a:ea typeface="+mn-lt"/>
                <a:cs typeface="+mn-lt"/>
                <a:sym typeface="Century Gothic"/>
              </a:rPr>
              <a:t>mooi</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meisie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gesoek</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Abísag</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Sunamitiese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gevind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by die </a:t>
            </a:r>
            <a:r>
              <a:rPr lang="en-GB" sz="3600" i="1" err="1">
                <a:solidFill>
                  <a:schemeClr val="dk1"/>
                </a:solidFill>
                <a:latin typeface="Century Gothic"/>
                <a:ea typeface="+mn-lt"/>
                <a:cs typeface="+mn-lt"/>
                <a:sym typeface="Century Gothic"/>
              </a:rPr>
              <a:t>koning</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gebring</a:t>
            </a:r>
            <a:r>
              <a:rPr lang="en-GB" sz="3600" i="1" dirty="0">
                <a:solidFill>
                  <a:schemeClr val="dk1"/>
                </a:solidFill>
                <a:latin typeface="Century Gothic"/>
                <a:ea typeface="+mn-lt"/>
                <a:cs typeface="+mn-lt"/>
                <a:sym typeface="Century Gothic"/>
              </a:rPr>
              <a:t>. En die </a:t>
            </a:r>
            <a:r>
              <a:rPr lang="en-GB" sz="3600" i="1" err="1">
                <a:solidFill>
                  <a:schemeClr val="dk1"/>
                </a:solidFill>
                <a:latin typeface="Century Gothic"/>
                <a:ea typeface="+mn-lt"/>
                <a:cs typeface="+mn-lt"/>
                <a:sym typeface="Century Gothic"/>
              </a:rPr>
              <a:t>meisie</a:t>
            </a:r>
            <a:r>
              <a:rPr lang="en-GB" sz="3600" i="1" dirty="0">
                <a:solidFill>
                  <a:schemeClr val="dk1"/>
                </a:solidFill>
                <a:latin typeface="Century Gothic"/>
                <a:ea typeface="+mn-lt"/>
                <a:cs typeface="+mn-lt"/>
                <a:sym typeface="Century Gothic"/>
              </a:rPr>
              <a:t> was </a:t>
            </a:r>
            <a:r>
              <a:rPr lang="en-GB" sz="3600" i="1" err="1">
                <a:solidFill>
                  <a:schemeClr val="dk1"/>
                </a:solidFill>
                <a:latin typeface="Century Gothic"/>
                <a:ea typeface="+mn-lt"/>
                <a:cs typeface="+mn-lt"/>
                <a:sym typeface="Century Gothic"/>
              </a:rPr>
              <a:t>besonder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mooi</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was </a:t>
            </a:r>
            <a:r>
              <a:rPr lang="en-GB" sz="3600" i="1"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koning</a:t>
            </a:r>
            <a:r>
              <a:rPr lang="en-GB" sz="3600" i="1" dirty="0">
                <a:solidFill>
                  <a:schemeClr val="dk1"/>
                </a:solidFill>
                <a:latin typeface="Century Gothic"/>
                <a:ea typeface="+mn-lt"/>
                <a:cs typeface="+mn-lt"/>
                <a:sym typeface="Century Gothic"/>
              </a:rPr>
              <a:t> ‘n </a:t>
            </a:r>
            <a:r>
              <a:rPr lang="en-GB" sz="3600" i="1" err="1">
                <a:solidFill>
                  <a:schemeClr val="dk1"/>
                </a:solidFill>
                <a:latin typeface="Century Gothic"/>
                <a:ea typeface="+mn-lt"/>
                <a:cs typeface="+mn-lt"/>
                <a:sym typeface="Century Gothic"/>
              </a:rPr>
              <a:t>verpleegster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het </a:t>
            </a:r>
            <a:r>
              <a:rPr lang="en-GB" sz="3600" i="1"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bedien</a:t>
            </a:r>
            <a:r>
              <a:rPr lang="en-GB" sz="3600" i="1" dirty="0">
                <a:solidFill>
                  <a:schemeClr val="dk1"/>
                </a:solidFill>
                <a:latin typeface="Century Gothic"/>
                <a:ea typeface="+mn-lt"/>
                <a:cs typeface="+mn-lt"/>
                <a:sym typeface="Century Gothic"/>
              </a:rPr>
              <a:t>; maar die </a:t>
            </a:r>
            <a:r>
              <a:rPr lang="en-GB" sz="3600" i="1" err="1">
                <a:solidFill>
                  <a:schemeClr val="dk1"/>
                </a:solidFill>
                <a:latin typeface="Century Gothic"/>
                <a:ea typeface="+mn-lt"/>
                <a:cs typeface="+mn-lt"/>
                <a:sym typeface="Century Gothic"/>
              </a:rPr>
              <a:t>koning</a:t>
            </a:r>
            <a:r>
              <a:rPr lang="en-GB" sz="3600" i="1" dirty="0">
                <a:solidFill>
                  <a:schemeClr val="dk1"/>
                </a:solidFill>
                <a:latin typeface="Century Gothic"/>
                <a:ea typeface="+mn-lt"/>
                <a:cs typeface="+mn-lt"/>
                <a:sym typeface="Century Gothic"/>
              </a:rPr>
              <a:t> het </a:t>
            </a:r>
            <a:r>
              <a:rPr lang="en-GB" sz="3600" i="1" err="1">
                <a:solidFill>
                  <a:schemeClr val="dk1"/>
                </a:solidFill>
                <a:latin typeface="Century Gothic"/>
                <a:ea typeface="+mn-lt"/>
                <a:cs typeface="+mn-lt"/>
                <a:sym typeface="Century Gothic"/>
              </a:rPr>
              <a:t>geen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gemeenskap</a:t>
            </a:r>
            <a:r>
              <a:rPr lang="en-GB" sz="3600" i="1" dirty="0">
                <a:solidFill>
                  <a:schemeClr val="dk1"/>
                </a:solidFill>
                <a:latin typeface="Century Gothic"/>
                <a:ea typeface="+mn-lt"/>
                <a:cs typeface="+mn-lt"/>
                <a:sym typeface="Century Gothic"/>
              </a:rPr>
              <a:t> met </a:t>
            </a:r>
            <a:r>
              <a:rPr lang="en-GB" sz="3600" i="1"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gehad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nie</a:t>
            </a:r>
            <a:r>
              <a:rPr lang="en-GB" sz="3600" i="1">
                <a:solidFill>
                  <a:schemeClr val="dk1"/>
                </a:solidFill>
                <a:latin typeface="Century Gothic"/>
                <a:ea typeface="+mn-lt"/>
                <a:cs typeface="+mn-lt"/>
                <a:sym typeface="Century Gothic"/>
              </a:rPr>
              <a:t>.’</a:t>
            </a:r>
            <a:endParaRPr lang="en-US" sz="3600" i="1" dirty="0">
              <a:solidFill>
                <a:schemeClr val="dk1"/>
              </a:solidFill>
              <a:latin typeface="Century Gothic"/>
              <a:ea typeface="+mn-lt"/>
              <a:cs typeface="+mn-lt"/>
            </a:endParaRPr>
          </a:p>
          <a:p>
            <a:pPr marL="0" indent="0">
              <a:spcBef>
                <a:spcPts val="0"/>
              </a:spcBef>
              <a:buNone/>
            </a:pPr>
            <a:r>
              <a:rPr lang="en-GB" sz="3600" i="1" dirty="0">
                <a:solidFill>
                  <a:schemeClr val="dk1"/>
                </a:solidFill>
                <a:latin typeface="Century Gothic"/>
                <a:ea typeface="+mn-lt"/>
                <a:cs typeface="+mn-lt"/>
                <a:sym typeface="Century Gothic"/>
              </a:rPr>
              <a:t>(</a:t>
            </a:r>
            <a:r>
              <a:rPr lang="en-GB" sz="3600" b="1" i="1" dirty="0">
                <a:solidFill>
                  <a:schemeClr val="dk1"/>
                </a:solidFill>
                <a:latin typeface="Century Gothic"/>
                <a:ea typeface="+mn-lt"/>
                <a:cs typeface="+mn-lt"/>
                <a:sym typeface="Century Gothic"/>
              </a:rPr>
              <a:t>1 Kon 1:1-4</a:t>
            </a:r>
            <a:r>
              <a:rPr lang="en-GB" sz="3600" i="1" dirty="0">
                <a:solidFill>
                  <a:schemeClr val="dk1"/>
                </a:solidFill>
                <a:latin typeface="Century Gothic"/>
                <a:ea typeface="+mn-lt"/>
                <a:cs typeface="+mn-lt"/>
                <a:sym typeface="Century Gothic"/>
              </a:rPr>
              <a:t>)</a:t>
            </a:r>
            <a:endParaRPr lang="en-US" sz="3600" i="1">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6465840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474566"/>
            <a:ext cx="10738646" cy="272491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toe die </a:t>
            </a:r>
            <a:r>
              <a:rPr lang="en-GB" sz="3600" i="1" dirty="0" err="1">
                <a:solidFill>
                  <a:schemeClr val="dk1"/>
                </a:solidFill>
                <a:latin typeface="Century Gothic"/>
                <a:ea typeface="+mn-lt"/>
                <a:cs typeface="+mn-lt"/>
                <a:sym typeface="Century Gothic"/>
              </a:rPr>
              <a:t>dae</a:t>
            </a:r>
            <a:r>
              <a:rPr lang="en-GB" sz="3600" i="1" dirty="0">
                <a:solidFill>
                  <a:schemeClr val="dk1"/>
                </a:solidFill>
                <a:latin typeface="Century Gothic"/>
                <a:ea typeface="+mn-lt"/>
                <a:cs typeface="+mn-lt"/>
                <a:sym typeface="Century Gothic"/>
              </a:rPr>
              <a:t> van Dawid </a:t>
            </a:r>
            <a:r>
              <a:rPr lang="en-GB" sz="3600" i="1" dirty="0" err="1">
                <a:solidFill>
                  <a:schemeClr val="dk1"/>
                </a:solidFill>
                <a:latin typeface="Century Gothic"/>
                <a:ea typeface="+mn-lt"/>
                <a:cs typeface="+mn-lt"/>
                <a:sym typeface="Century Gothic"/>
              </a:rPr>
              <a:t>nader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sou </a:t>
            </a:r>
            <a:r>
              <a:rPr lang="en-GB" sz="3600" i="1" dirty="0" err="1">
                <a:solidFill>
                  <a:schemeClr val="dk1"/>
                </a:solidFill>
                <a:latin typeface="Century Gothic"/>
                <a:ea typeface="+mn-lt"/>
                <a:cs typeface="+mn-lt"/>
                <a:sym typeface="Century Gothic"/>
              </a:rPr>
              <a:t>sterwe</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seun</a:t>
            </a:r>
            <a:r>
              <a:rPr lang="en-GB" sz="3600" i="1" dirty="0">
                <a:solidFill>
                  <a:schemeClr val="dk1"/>
                </a:solidFill>
                <a:latin typeface="Century Gothic"/>
                <a:ea typeface="+mn-lt"/>
                <a:cs typeface="+mn-lt"/>
                <a:sym typeface="Century Gothic"/>
              </a:rPr>
              <a:t> Salomo bevel </a:t>
            </a:r>
            <a:r>
              <a:rPr lang="en-GB" sz="3600" i="1" dirty="0" err="1">
                <a:solidFill>
                  <a:schemeClr val="dk1"/>
                </a:solidFill>
                <a:latin typeface="Century Gothic"/>
                <a:ea typeface="+mn-lt"/>
                <a:cs typeface="+mn-lt"/>
                <a:sym typeface="Century Gothic"/>
              </a:rPr>
              <a:t>gegee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gesê</a:t>
            </a:r>
            <a:r>
              <a:rPr lang="en-GB" sz="3600" i="1" dirty="0">
                <a:solidFill>
                  <a:schemeClr val="dk1"/>
                </a:solidFill>
                <a:latin typeface="Century Gothic"/>
                <a:ea typeface="+mn-lt"/>
                <a:cs typeface="+mn-lt"/>
                <a:sym typeface="Century Gothic"/>
              </a:rPr>
              <a:t>: Ek </a:t>
            </a:r>
            <a:r>
              <a:rPr lang="en-GB" sz="3600" i="1" dirty="0" err="1">
                <a:solidFill>
                  <a:schemeClr val="dk1"/>
                </a:solidFill>
                <a:latin typeface="Century Gothic"/>
                <a:ea typeface="+mn-lt"/>
                <a:cs typeface="+mn-lt"/>
                <a:sym typeface="Century Gothic"/>
              </a:rPr>
              <a:t>gaan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heen</a:t>
            </a:r>
            <a:r>
              <a:rPr lang="en-GB" sz="3600" i="1" dirty="0">
                <a:solidFill>
                  <a:schemeClr val="dk1"/>
                </a:solidFill>
                <a:latin typeface="Century Gothic"/>
                <a:ea typeface="+mn-lt"/>
                <a:cs typeface="+mn-lt"/>
                <a:sym typeface="Century Gothic"/>
              </a:rPr>
              <a:t> op die </a:t>
            </a:r>
            <a:r>
              <a:rPr lang="en-GB" sz="3600" i="1" dirty="0" err="1">
                <a:solidFill>
                  <a:schemeClr val="dk1"/>
                </a:solidFill>
                <a:latin typeface="Century Gothic"/>
                <a:ea typeface="+mn-lt"/>
                <a:cs typeface="+mn-lt"/>
                <a:sym typeface="Century Gothic"/>
              </a:rPr>
              <a:t>weg</a:t>
            </a:r>
            <a:r>
              <a:rPr lang="en-GB" sz="3600" i="1" dirty="0">
                <a:solidFill>
                  <a:schemeClr val="dk1"/>
                </a:solidFill>
                <a:latin typeface="Century Gothic"/>
                <a:ea typeface="+mn-lt"/>
                <a:cs typeface="+mn-lt"/>
                <a:sym typeface="Century Gothic"/>
              </a:rPr>
              <a:t> van die hele </a:t>
            </a:r>
            <a:r>
              <a:rPr lang="en-GB" sz="3600" i="1" dirty="0" err="1">
                <a:solidFill>
                  <a:schemeClr val="dk1"/>
                </a:solidFill>
                <a:latin typeface="Century Gothic"/>
                <a:ea typeface="+mn-lt"/>
                <a:cs typeface="+mn-lt"/>
                <a:sym typeface="Century Gothic"/>
              </a:rPr>
              <a:t>aarde</a:t>
            </a:r>
            <a:r>
              <a:rPr lang="en-GB" sz="3600" i="1" dirty="0">
                <a:solidFill>
                  <a:schemeClr val="dk1"/>
                </a:solidFill>
                <a:latin typeface="Century Gothic"/>
                <a:ea typeface="+mn-lt"/>
                <a:cs typeface="+mn-lt"/>
                <a:sym typeface="Century Gothic"/>
              </a:rPr>
              <a:t>:</a:t>
            </a:r>
            <a:endParaRPr lang="en-US" sz="3600" i="1" dirty="0">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620515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392188"/>
            <a:ext cx="10738646" cy="2807296"/>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‘…wees dan </a:t>
            </a:r>
            <a:r>
              <a:rPr lang="en-GB" sz="3600" i="1" dirty="0" err="1">
                <a:solidFill>
                  <a:schemeClr val="dk1"/>
                </a:solidFill>
                <a:latin typeface="Century Gothic"/>
                <a:ea typeface="+mn-lt"/>
                <a:cs typeface="+mn-lt"/>
                <a:sym typeface="Century Gothic"/>
              </a:rPr>
              <a:t>sterk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word ‘n man;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onderhou</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ordening</a:t>
            </a:r>
            <a:r>
              <a:rPr lang="en-GB" sz="3600" i="1" dirty="0">
                <a:solidFill>
                  <a:schemeClr val="dk1"/>
                </a:solidFill>
                <a:latin typeface="Century Gothic"/>
                <a:ea typeface="+mn-lt"/>
                <a:cs typeface="+mn-lt"/>
                <a:sym typeface="Century Gothic"/>
              </a:rPr>
              <a:t> van die HERE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God </a:t>
            </a:r>
            <a:r>
              <a:rPr lang="en-GB" sz="3600" i="1" dirty="0" err="1">
                <a:solidFill>
                  <a:schemeClr val="dk1"/>
                </a:solidFill>
                <a:latin typeface="Century Gothic"/>
                <a:ea typeface="+mn-lt"/>
                <a:cs typeface="+mn-lt"/>
                <a:sym typeface="Century Gothic"/>
              </a:rPr>
              <a:t>deur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wandel</a:t>
            </a:r>
            <a:r>
              <a:rPr lang="en-GB" sz="3600" i="1" dirty="0">
                <a:solidFill>
                  <a:schemeClr val="dk1"/>
                </a:solidFill>
                <a:latin typeface="Century Gothic"/>
                <a:ea typeface="+mn-lt"/>
                <a:cs typeface="+mn-lt"/>
                <a:sym typeface="Century Gothic"/>
              </a:rPr>
              <a:t> in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weë</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deur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insettinge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gebooie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verordeninge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getuienisse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onderhou</a:t>
            </a:r>
            <a:r>
              <a:rPr lang="en-GB" sz="3600" i="1" dirty="0">
                <a:solidFill>
                  <a:schemeClr val="dk1"/>
                </a:solidFill>
                <a:latin typeface="Century Gothic"/>
                <a:ea typeface="+mn-lt"/>
                <a:cs typeface="+mn-lt"/>
                <a:sym typeface="Century Gothic"/>
              </a:rPr>
              <a:t>,…’ (</a:t>
            </a:r>
            <a:r>
              <a:rPr lang="en-GB" sz="3600" b="1" i="1" dirty="0">
                <a:solidFill>
                  <a:schemeClr val="dk1"/>
                </a:solidFill>
                <a:latin typeface="Century Gothic"/>
                <a:ea typeface="+mn-lt"/>
                <a:cs typeface="+mn-lt"/>
                <a:sym typeface="Century Gothic"/>
              </a:rPr>
              <a:t>1 Kon 2:1-3</a:t>
            </a:r>
            <a:r>
              <a:rPr lang="en-GB" sz="3600" i="1" dirty="0">
                <a:solidFill>
                  <a:schemeClr val="dk1"/>
                </a:solidFill>
                <a:latin typeface="Century Gothic"/>
                <a:ea typeface="+mn-lt"/>
                <a:cs typeface="+mn-lt"/>
                <a:sym typeface="Century Gothic"/>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751713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2222427"/>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r>
              <a:rPr lang="nl-NL" sz="7200" b="1" i="1" dirty="0">
                <a:solidFill>
                  <a:schemeClr val="dk1"/>
                </a:solidFill>
                <a:latin typeface="Century Gothic"/>
                <a:ea typeface="+mn-lt"/>
                <a:cs typeface="+mn-lt"/>
                <a:sym typeface="Century Gothic"/>
              </a:rPr>
              <a:t>STRONGER </a:t>
            </a:r>
          </a:p>
          <a:p>
            <a:pPr marL="0" indent="0" algn="ctr">
              <a:spcBef>
                <a:spcPts val="0"/>
              </a:spcBef>
              <a:buNone/>
            </a:pPr>
            <a:r>
              <a:rPr lang="nl-NL" sz="7200" b="1" i="1" dirty="0">
                <a:solidFill>
                  <a:schemeClr val="dk1"/>
                </a:solidFill>
                <a:latin typeface="Century Gothic"/>
                <a:ea typeface="+mn-lt"/>
                <a:cs typeface="+mn-lt"/>
                <a:sym typeface="Century Gothic"/>
              </a:rPr>
              <a:t>&amp; STRONGER II</a:t>
            </a:r>
            <a:endParaRPr lang="en-US" sz="7200" b="1" dirty="0">
              <a:solidFill>
                <a:schemeClr val="dk1"/>
              </a:solidFill>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8619313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969996"/>
            <a:ext cx="10738646" cy="341483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En </a:t>
            </a:r>
            <a:r>
              <a:rPr lang="en-GB" sz="3600" i="1" dirty="0" err="1">
                <a:solidFill>
                  <a:schemeClr val="dk1"/>
                </a:solidFill>
                <a:latin typeface="Century Gothic"/>
                <a:ea typeface="+mn-lt"/>
                <a:cs typeface="+mn-lt"/>
              </a:rPr>
              <a:t>nou</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sal</a:t>
            </a:r>
            <a:r>
              <a:rPr lang="en-GB" sz="3600" i="1" dirty="0">
                <a:solidFill>
                  <a:schemeClr val="dk1"/>
                </a:solidFill>
                <a:latin typeface="Century Gothic"/>
                <a:ea typeface="+mn-lt"/>
                <a:cs typeface="+mn-lt"/>
              </a:rPr>
              <a:t> die </a:t>
            </a:r>
            <a:r>
              <a:rPr lang="en-GB" sz="3600" i="1" dirty="0" err="1">
                <a:solidFill>
                  <a:schemeClr val="dk1"/>
                </a:solidFill>
                <a:latin typeface="Century Gothic"/>
                <a:ea typeface="+mn-lt"/>
                <a:cs typeface="+mn-lt"/>
              </a:rPr>
              <a:t>swaard</a:t>
            </a:r>
            <a:r>
              <a:rPr lang="en-GB" sz="3600" i="1" dirty="0">
                <a:solidFill>
                  <a:schemeClr val="dk1"/>
                </a:solidFill>
                <a:latin typeface="Century Gothic"/>
                <a:ea typeface="+mn-lt"/>
                <a:cs typeface="+mn-lt"/>
              </a:rPr>
              <a:t> vir ewig van jou huis nie wyk nie, omrede dat jy My verag het en die vrou van Uría, die Hetiet, geneem het om jou vrou te wees. So </a:t>
            </a:r>
            <a:r>
              <a:rPr lang="en-GB" sz="3600" i="1" dirty="0" err="1">
                <a:solidFill>
                  <a:schemeClr val="dk1"/>
                </a:solidFill>
                <a:latin typeface="Century Gothic"/>
                <a:ea typeface="+mn-lt"/>
                <a:cs typeface="+mn-lt"/>
              </a:rPr>
              <a:t>sê</a:t>
            </a:r>
            <a:r>
              <a:rPr lang="en-GB" sz="3600" i="1" dirty="0">
                <a:solidFill>
                  <a:schemeClr val="dk1"/>
                </a:solidFill>
                <a:latin typeface="Century Gothic"/>
                <a:ea typeface="+mn-lt"/>
                <a:cs typeface="+mn-lt"/>
              </a:rPr>
              <a:t> die HERE: </a:t>
            </a:r>
            <a:endParaRPr lang="en-US" sz="3600"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3102079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969996"/>
            <a:ext cx="10738646" cy="341483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Kyk, Ek </a:t>
            </a:r>
            <a:r>
              <a:rPr lang="en-GB" sz="3600" i="1" err="1">
                <a:solidFill>
                  <a:schemeClr val="dk1"/>
                </a:solidFill>
                <a:latin typeface="Century Gothic"/>
                <a:ea typeface="+mn-lt"/>
                <a:cs typeface="+mn-lt"/>
              </a:rPr>
              <a:t>sal</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uit</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jou</a:t>
            </a:r>
            <a:r>
              <a:rPr lang="en-GB" sz="3600" i="1" dirty="0">
                <a:solidFill>
                  <a:schemeClr val="dk1"/>
                </a:solidFill>
                <a:latin typeface="Century Gothic"/>
                <a:ea typeface="+mn-lt"/>
                <a:cs typeface="+mn-lt"/>
              </a:rPr>
              <a:t> huis </a:t>
            </a:r>
            <a:r>
              <a:rPr lang="en-GB" sz="3600" i="1" err="1">
                <a:solidFill>
                  <a:schemeClr val="dk1"/>
                </a:solidFill>
                <a:latin typeface="Century Gothic"/>
                <a:ea typeface="+mn-lt"/>
                <a:cs typeface="+mn-lt"/>
              </a:rPr>
              <a:t>onheil</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oor</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jou</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verwek</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jou</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vroue</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voor</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jou</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oë</a:t>
            </a:r>
            <a:r>
              <a:rPr lang="en-GB" sz="3600" i="1" dirty="0">
                <a:solidFill>
                  <a:schemeClr val="dk1"/>
                </a:solidFill>
                <a:latin typeface="Century Gothic"/>
                <a:ea typeface="+mn-lt"/>
                <a:cs typeface="+mn-lt"/>
              </a:rPr>
              <a:t> neem </a:t>
            </a:r>
            <a:r>
              <a:rPr lang="en-GB" sz="3600" i="1" err="1">
                <a:solidFill>
                  <a:schemeClr val="dk1"/>
                </a:solidFill>
                <a:latin typeface="Century Gothic"/>
                <a:ea typeface="+mn-lt"/>
                <a:cs typeface="+mn-lt"/>
              </a:rPr>
              <a:t>en</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aan</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jou</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naaste</a:t>
            </a:r>
            <a:r>
              <a:rPr lang="en-GB" sz="3600" i="1" dirty="0">
                <a:solidFill>
                  <a:schemeClr val="dk1"/>
                </a:solidFill>
                <a:latin typeface="Century Gothic"/>
                <a:ea typeface="+mn-lt"/>
                <a:cs typeface="+mn-lt"/>
              </a:rPr>
              <a:t> gee, </a:t>
            </a:r>
            <a:r>
              <a:rPr lang="en-GB" sz="3600" i="1" err="1">
                <a:solidFill>
                  <a:schemeClr val="dk1"/>
                </a:solidFill>
                <a:latin typeface="Century Gothic"/>
                <a:ea typeface="+mn-lt"/>
                <a:cs typeface="+mn-lt"/>
              </a:rPr>
              <a:t>sodat</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hy</a:t>
            </a:r>
            <a:r>
              <a:rPr lang="en-GB" sz="3600" i="1" dirty="0">
                <a:solidFill>
                  <a:schemeClr val="dk1"/>
                </a:solidFill>
                <a:latin typeface="Century Gothic"/>
                <a:ea typeface="+mn-lt"/>
                <a:cs typeface="+mn-lt"/>
              </a:rPr>
              <a:t> by </a:t>
            </a:r>
            <a:r>
              <a:rPr lang="en-GB" sz="3600" i="1" err="1">
                <a:solidFill>
                  <a:schemeClr val="dk1"/>
                </a:solidFill>
                <a:latin typeface="Century Gothic"/>
                <a:ea typeface="+mn-lt"/>
                <a:cs typeface="+mn-lt"/>
              </a:rPr>
              <a:t>jou</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vroue</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sal</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slaap</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voor</a:t>
            </a:r>
            <a:r>
              <a:rPr lang="en-GB" sz="3600" i="1" dirty="0">
                <a:solidFill>
                  <a:schemeClr val="dk1"/>
                </a:solidFill>
                <a:latin typeface="Century Gothic"/>
                <a:ea typeface="+mn-lt"/>
                <a:cs typeface="+mn-lt"/>
              </a:rPr>
              <a:t> die </a:t>
            </a:r>
            <a:r>
              <a:rPr lang="en-GB" sz="3600" i="1" err="1">
                <a:solidFill>
                  <a:schemeClr val="dk1"/>
                </a:solidFill>
                <a:latin typeface="Century Gothic"/>
                <a:ea typeface="+mn-lt"/>
                <a:cs typeface="+mn-lt"/>
              </a:rPr>
              <a:t>oog</a:t>
            </a:r>
            <a:r>
              <a:rPr lang="en-GB" sz="3600" i="1" dirty="0">
                <a:solidFill>
                  <a:schemeClr val="dk1"/>
                </a:solidFill>
                <a:latin typeface="Century Gothic"/>
                <a:ea typeface="+mn-lt"/>
                <a:cs typeface="+mn-lt"/>
              </a:rPr>
              <a:t> van </a:t>
            </a:r>
            <a:r>
              <a:rPr lang="en-GB" sz="3600" i="1" err="1">
                <a:solidFill>
                  <a:schemeClr val="dk1"/>
                </a:solidFill>
                <a:latin typeface="Century Gothic"/>
                <a:ea typeface="+mn-lt"/>
                <a:cs typeface="+mn-lt"/>
              </a:rPr>
              <a:t>hierdie</a:t>
            </a:r>
            <a:r>
              <a:rPr lang="en-GB" sz="3600" i="1" dirty="0">
                <a:solidFill>
                  <a:schemeClr val="dk1"/>
                </a:solidFill>
                <a:latin typeface="Century Gothic"/>
                <a:ea typeface="+mn-lt"/>
                <a:cs typeface="+mn-lt"/>
              </a:rPr>
              <a:t> son. Want </a:t>
            </a:r>
            <a:r>
              <a:rPr lang="en-GB" sz="3600" i="1" err="1">
                <a:solidFill>
                  <a:schemeClr val="dk1"/>
                </a:solidFill>
                <a:latin typeface="Century Gothic"/>
                <a:ea typeface="+mn-lt"/>
                <a:cs typeface="+mn-lt"/>
              </a:rPr>
              <a:t>jy</a:t>
            </a:r>
            <a:r>
              <a:rPr lang="en-GB" sz="3600" i="1" dirty="0">
                <a:solidFill>
                  <a:schemeClr val="dk1"/>
                </a:solidFill>
                <a:latin typeface="Century Gothic"/>
                <a:ea typeface="+mn-lt"/>
                <a:cs typeface="+mn-lt"/>
              </a:rPr>
              <a:t> het </a:t>
            </a:r>
            <a:r>
              <a:rPr lang="en-GB" sz="3600" i="1" err="1">
                <a:solidFill>
                  <a:schemeClr val="dk1"/>
                </a:solidFill>
                <a:latin typeface="Century Gothic"/>
                <a:ea typeface="+mn-lt"/>
                <a:cs typeface="+mn-lt"/>
              </a:rPr>
              <a:t>dit</a:t>
            </a:r>
            <a:r>
              <a:rPr lang="en-GB" sz="3600" i="1" dirty="0">
                <a:solidFill>
                  <a:schemeClr val="dk1"/>
                </a:solidFill>
                <a:latin typeface="Century Gothic"/>
                <a:ea typeface="+mn-lt"/>
                <a:cs typeface="+mn-lt"/>
              </a:rPr>
              <a:t> in die </a:t>
            </a:r>
            <a:r>
              <a:rPr lang="en-GB" sz="3600" i="1" err="1">
                <a:solidFill>
                  <a:schemeClr val="dk1"/>
                </a:solidFill>
                <a:latin typeface="Century Gothic"/>
                <a:ea typeface="+mn-lt"/>
                <a:cs typeface="+mn-lt"/>
              </a:rPr>
              <a:t>geheim</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gedoen</a:t>
            </a:r>
            <a:r>
              <a:rPr lang="en-GB" sz="3600" i="1" dirty="0">
                <a:solidFill>
                  <a:schemeClr val="dk1"/>
                </a:solidFill>
                <a:latin typeface="Century Gothic"/>
                <a:ea typeface="+mn-lt"/>
                <a:cs typeface="+mn-lt"/>
              </a:rPr>
              <a:t>, maar Ek </a:t>
            </a:r>
            <a:r>
              <a:rPr lang="en-GB" sz="3600" i="1" err="1">
                <a:solidFill>
                  <a:schemeClr val="dk1"/>
                </a:solidFill>
                <a:latin typeface="Century Gothic"/>
                <a:ea typeface="+mn-lt"/>
                <a:cs typeface="+mn-lt"/>
              </a:rPr>
              <a:t>sal</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hierdie</a:t>
            </a:r>
            <a:r>
              <a:rPr lang="en-GB" sz="3600" i="1" dirty="0">
                <a:solidFill>
                  <a:schemeClr val="dk1"/>
                </a:solidFill>
                <a:latin typeface="Century Gothic"/>
                <a:ea typeface="+mn-lt"/>
                <a:cs typeface="+mn-lt"/>
              </a:rPr>
              <a:t> ding </a:t>
            </a:r>
            <a:r>
              <a:rPr lang="en-GB" sz="3600" i="1" err="1">
                <a:solidFill>
                  <a:schemeClr val="dk1"/>
                </a:solidFill>
                <a:latin typeface="Century Gothic"/>
                <a:ea typeface="+mn-lt"/>
                <a:cs typeface="+mn-lt"/>
              </a:rPr>
              <a:t>doen</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voor</a:t>
            </a:r>
            <a:r>
              <a:rPr lang="en-GB" sz="3600" i="1" dirty="0">
                <a:solidFill>
                  <a:schemeClr val="dk1"/>
                </a:solidFill>
                <a:latin typeface="Century Gothic"/>
                <a:ea typeface="+mn-lt"/>
                <a:cs typeface="+mn-lt"/>
              </a:rPr>
              <a:t> die hele Israel </a:t>
            </a:r>
            <a:r>
              <a:rPr lang="en-GB" sz="3600" i="1" err="1">
                <a:solidFill>
                  <a:schemeClr val="dk1"/>
                </a:solidFill>
                <a:latin typeface="Century Gothic"/>
                <a:ea typeface="+mn-lt"/>
                <a:cs typeface="+mn-lt"/>
              </a:rPr>
              <a:t>en</a:t>
            </a:r>
            <a:r>
              <a:rPr lang="en-GB" sz="3600" i="1" dirty="0">
                <a:solidFill>
                  <a:schemeClr val="dk1"/>
                </a:solidFill>
                <a:latin typeface="Century Gothic"/>
                <a:ea typeface="+mn-lt"/>
                <a:cs typeface="+mn-lt"/>
              </a:rPr>
              <a:t> in die </a:t>
            </a:r>
            <a:r>
              <a:rPr lang="en-GB" sz="3600" i="1" err="1">
                <a:solidFill>
                  <a:schemeClr val="dk1"/>
                </a:solidFill>
                <a:latin typeface="Century Gothic"/>
                <a:ea typeface="+mn-lt"/>
                <a:cs typeface="+mn-lt"/>
              </a:rPr>
              <a:t>volle</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sonlig</a:t>
            </a:r>
            <a:r>
              <a:rPr lang="en-GB" sz="3600" i="1" dirty="0">
                <a:solidFill>
                  <a:schemeClr val="dk1"/>
                </a:solidFill>
                <a:latin typeface="Century Gothic"/>
                <a:ea typeface="+mn-lt"/>
                <a:cs typeface="+mn-lt"/>
              </a:rPr>
              <a:t>.</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5979673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681672"/>
            <a:ext cx="10738646" cy="370316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En Dawid </a:t>
            </a:r>
            <a:r>
              <a:rPr lang="en-GB" sz="3600" i="1" err="1">
                <a:solidFill>
                  <a:schemeClr val="dk1"/>
                </a:solidFill>
                <a:latin typeface="Century Gothic"/>
                <a:ea typeface="+mn-lt"/>
                <a:cs typeface="+mn-lt"/>
              </a:rPr>
              <a:t>sê</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vir</a:t>
            </a:r>
            <a:r>
              <a:rPr lang="en-GB" sz="3600" i="1" dirty="0">
                <a:solidFill>
                  <a:schemeClr val="dk1"/>
                </a:solidFill>
                <a:latin typeface="Century Gothic"/>
                <a:ea typeface="+mn-lt"/>
                <a:cs typeface="+mn-lt"/>
              </a:rPr>
              <a:t> Natan: Ek het </a:t>
            </a:r>
            <a:r>
              <a:rPr lang="en-GB" sz="3600" i="1" err="1">
                <a:solidFill>
                  <a:schemeClr val="dk1"/>
                </a:solidFill>
                <a:latin typeface="Century Gothic"/>
                <a:ea typeface="+mn-lt"/>
                <a:cs typeface="+mn-lt"/>
              </a:rPr>
              <a:t>gesondig</a:t>
            </a:r>
            <a:r>
              <a:rPr lang="en-GB" sz="3600" i="1" dirty="0">
                <a:solidFill>
                  <a:schemeClr val="dk1"/>
                </a:solidFill>
                <a:latin typeface="Century Gothic"/>
                <a:ea typeface="+mn-lt"/>
                <a:cs typeface="+mn-lt"/>
              </a:rPr>
              <a:t> teen die HERE! En Natan </a:t>
            </a:r>
            <a:r>
              <a:rPr lang="en-GB" sz="3600" i="1" err="1">
                <a:solidFill>
                  <a:schemeClr val="dk1"/>
                </a:solidFill>
                <a:latin typeface="Century Gothic"/>
                <a:ea typeface="+mn-lt"/>
                <a:cs typeface="+mn-lt"/>
              </a:rPr>
              <a:t>sê</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vir</a:t>
            </a:r>
            <a:r>
              <a:rPr lang="en-GB" sz="3600" i="1" dirty="0">
                <a:solidFill>
                  <a:schemeClr val="dk1"/>
                </a:solidFill>
                <a:latin typeface="Century Gothic"/>
                <a:ea typeface="+mn-lt"/>
                <a:cs typeface="+mn-lt"/>
              </a:rPr>
              <a:t> Dawid: So het die HERE dan </a:t>
            </a:r>
            <a:r>
              <a:rPr lang="en-GB" sz="3600" i="1" err="1">
                <a:solidFill>
                  <a:schemeClr val="dk1"/>
                </a:solidFill>
                <a:latin typeface="Century Gothic"/>
                <a:ea typeface="+mn-lt"/>
                <a:cs typeface="+mn-lt"/>
              </a:rPr>
              <a:t>ook</a:t>
            </a:r>
            <a:r>
              <a:rPr lang="en-GB" sz="3600" i="1" dirty="0">
                <a:solidFill>
                  <a:schemeClr val="dk1"/>
                </a:solidFill>
                <a:latin typeface="Century Gothic"/>
                <a:ea typeface="+mn-lt"/>
                <a:cs typeface="+mn-lt"/>
              </a:rPr>
              <a:t> u sonde </a:t>
            </a:r>
            <a:r>
              <a:rPr lang="en-GB" sz="3600" i="1" err="1">
                <a:solidFill>
                  <a:schemeClr val="dk1"/>
                </a:solidFill>
                <a:latin typeface="Century Gothic"/>
                <a:ea typeface="+mn-lt"/>
                <a:cs typeface="+mn-lt"/>
              </a:rPr>
              <a:t>vergewe</a:t>
            </a:r>
            <a:r>
              <a:rPr lang="en-GB" sz="3600" i="1" dirty="0">
                <a:solidFill>
                  <a:schemeClr val="dk1"/>
                </a:solidFill>
                <a:latin typeface="Century Gothic"/>
                <a:ea typeface="+mn-lt"/>
                <a:cs typeface="+mn-lt"/>
              </a:rPr>
              <a:t>: u </a:t>
            </a:r>
            <a:r>
              <a:rPr lang="en-GB" sz="3600" i="1" err="1">
                <a:solidFill>
                  <a:schemeClr val="dk1"/>
                </a:solidFill>
                <a:latin typeface="Century Gothic"/>
                <a:ea typeface="+mn-lt"/>
                <a:cs typeface="+mn-lt"/>
              </a:rPr>
              <a:t>sal</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nie</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sterf</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nie</a:t>
            </a:r>
            <a:r>
              <a:rPr lang="en-GB" sz="3600" i="1" dirty="0">
                <a:solidFill>
                  <a:schemeClr val="dk1"/>
                </a:solidFill>
                <a:latin typeface="Century Gothic"/>
                <a:ea typeface="+mn-lt"/>
                <a:cs typeface="+mn-lt"/>
              </a:rPr>
              <a:t>. Maar </a:t>
            </a:r>
            <a:r>
              <a:rPr lang="en-GB" sz="3600" i="1" err="1">
                <a:solidFill>
                  <a:schemeClr val="dk1"/>
                </a:solidFill>
                <a:latin typeface="Century Gothic"/>
                <a:ea typeface="+mn-lt"/>
                <a:cs typeface="+mn-lt"/>
              </a:rPr>
              <a:t>omdat</a:t>
            </a:r>
            <a:r>
              <a:rPr lang="en-GB" sz="3600" i="1" dirty="0">
                <a:solidFill>
                  <a:schemeClr val="dk1"/>
                </a:solidFill>
                <a:latin typeface="Century Gothic"/>
                <a:ea typeface="+mn-lt"/>
                <a:cs typeface="+mn-lt"/>
              </a:rPr>
              <a:t> u die </a:t>
            </a:r>
            <a:r>
              <a:rPr lang="en-GB" sz="3600" i="1" err="1">
                <a:solidFill>
                  <a:schemeClr val="dk1"/>
                </a:solidFill>
                <a:latin typeface="Century Gothic"/>
                <a:ea typeface="+mn-lt"/>
                <a:cs typeface="+mn-lt"/>
              </a:rPr>
              <a:t>vyande</a:t>
            </a:r>
            <a:r>
              <a:rPr lang="en-GB" sz="3600" i="1" dirty="0">
                <a:solidFill>
                  <a:schemeClr val="dk1"/>
                </a:solidFill>
                <a:latin typeface="Century Gothic"/>
                <a:ea typeface="+mn-lt"/>
                <a:cs typeface="+mn-lt"/>
              </a:rPr>
              <a:t> van die HERE </a:t>
            </a:r>
            <a:r>
              <a:rPr lang="en-GB" sz="3600" i="1" err="1">
                <a:solidFill>
                  <a:schemeClr val="dk1"/>
                </a:solidFill>
                <a:latin typeface="Century Gothic"/>
                <a:ea typeface="+mn-lt"/>
                <a:cs typeface="+mn-lt"/>
              </a:rPr>
              <a:t>deur</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hierdie</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saak</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aanleiding</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gegee</a:t>
            </a:r>
            <a:r>
              <a:rPr lang="en-GB" sz="3600" i="1" dirty="0">
                <a:solidFill>
                  <a:schemeClr val="dk1"/>
                </a:solidFill>
                <a:latin typeface="Century Gothic"/>
                <a:ea typeface="+mn-lt"/>
                <a:cs typeface="+mn-lt"/>
              </a:rPr>
              <a:t> het om </a:t>
            </a:r>
            <a:r>
              <a:rPr lang="en-GB" sz="3600" i="1" err="1">
                <a:solidFill>
                  <a:schemeClr val="dk1"/>
                </a:solidFill>
                <a:latin typeface="Century Gothic"/>
                <a:ea typeface="+mn-lt"/>
                <a:cs typeface="+mn-lt"/>
              </a:rPr>
              <a:t>grootliks</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te</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laster</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sal</a:t>
            </a:r>
            <a:r>
              <a:rPr lang="en-GB" sz="3600" i="1" dirty="0">
                <a:solidFill>
                  <a:schemeClr val="dk1"/>
                </a:solidFill>
                <a:latin typeface="Century Gothic"/>
                <a:ea typeface="+mn-lt"/>
                <a:cs typeface="+mn-lt"/>
              </a:rPr>
              <a:t> die kind wat </a:t>
            </a:r>
            <a:r>
              <a:rPr lang="en-GB" sz="3600" i="1" err="1">
                <a:solidFill>
                  <a:schemeClr val="dk1"/>
                </a:solidFill>
                <a:latin typeface="Century Gothic"/>
                <a:ea typeface="+mn-lt"/>
                <a:cs typeface="+mn-lt"/>
              </a:rPr>
              <a:t>vir</a:t>
            </a:r>
            <a:r>
              <a:rPr lang="en-GB" sz="3600" i="1" dirty="0">
                <a:solidFill>
                  <a:schemeClr val="dk1"/>
                </a:solidFill>
                <a:latin typeface="Century Gothic"/>
                <a:ea typeface="+mn-lt"/>
                <a:cs typeface="+mn-lt"/>
              </a:rPr>
              <a:t> u </a:t>
            </a:r>
            <a:r>
              <a:rPr lang="en-GB" sz="3600" i="1" err="1">
                <a:solidFill>
                  <a:schemeClr val="dk1"/>
                </a:solidFill>
                <a:latin typeface="Century Gothic"/>
                <a:ea typeface="+mn-lt"/>
                <a:cs typeface="+mn-lt"/>
              </a:rPr>
              <a:t>gebore</a:t>
            </a:r>
            <a:r>
              <a:rPr lang="en-GB" sz="3600" i="1" dirty="0">
                <a:solidFill>
                  <a:schemeClr val="dk1"/>
                </a:solidFill>
                <a:latin typeface="Century Gothic"/>
                <a:ea typeface="+mn-lt"/>
                <a:cs typeface="+mn-lt"/>
              </a:rPr>
              <a:t> is, </a:t>
            </a:r>
            <a:r>
              <a:rPr lang="en-GB" sz="3600" i="1" err="1">
                <a:solidFill>
                  <a:schemeClr val="dk1"/>
                </a:solidFill>
                <a:latin typeface="Century Gothic"/>
                <a:ea typeface="+mn-lt"/>
                <a:cs typeface="+mn-lt"/>
              </a:rPr>
              <a:t>ook</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sekerlik</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sterwe</a:t>
            </a:r>
            <a:r>
              <a:rPr lang="en-GB" sz="3600" i="1" dirty="0">
                <a:solidFill>
                  <a:schemeClr val="dk1"/>
                </a:solidFill>
                <a:latin typeface="Century Gothic"/>
                <a:ea typeface="+mn-lt"/>
                <a:cs typeface="+mn-lt"/>
              </a:rPr>
              <a:t>. Toe </a:t>
            </a:r>
            <a:r>
              <a:rPr lang="en-GB" sz="3600" i="1" err="1">
                <a:solidFill>
                  <a:schemeClr val="dk1"/>
                </a:solidFill>
                <a:latin typeface="Century Gothic"/>
                <a:ea typeface="+mn-lt"/>
                <a:cs typeface="+mn-lt"/>
              </a:rPr>
              <a:t>gaan</a:t>
            </a:r>
            <a:r>
              <a:rPr lang="en-GB" sz="3600" i="1" dirty="0">
                <a:solidFill>
                  <a:schemeClr val="dk1"/>
                </a:solidFill>
                <a:latin typeface="Century Gothic"/>
                <a:ea typeface="+mn-lt"/>
                <a:cs typeface="+mn-lt"/>
              </a:rPr>
              <a:t> Natan </a:t>
            </a:r>
            <a:r>
              <a:rPr lang="en-GB" sz="3600" i="1" err="1">
                <a:solidFill>
                  <a:schemeClr val="dk1"/>
                </a:solidFill>
                <a:latin typeface="Century Gothic"/>
                <a:ea typeface="+mn-lt"/>
                <a:cs typeface="+mn-lt"/>
              </a:rPr>
              <a:t>na</a:t>
            </a:r>
            <a:r>
              <a:rPr lang="en-GB" sz="3600" i="1" dirty="0">
                <a:solidFill>
                  <a:schemeClr val="dk1"/>
                </a:solidFill>
                <a:latin typeface="Century Gothic"/>
                <a:ea typeface="+mn-lt"/>
                <a:cs typeface="+mn-lt"/>
              </a:rPr>
              <a:t> </a:t>
            </a:r>
            <a:r>
              <a:rPr lang="en-GB" sz="3600" i="1" err="1">
                <a:solidFill>
                  <a:schemeClr val="dk1"/>
                </a:solidFill>
                <a:latin typeface="Century Gothic"/>
                <a:ea typeface="+mn-lt"/>
                <a:cs typeface="+mn-lt"/>
              </a:rPr>
              <a:t>sy</a:t>
            </a:r>
            <a:r>
              <a:rPr lang="en-GB" sz="3600" i="1" dirty="0">
                <a:solidFill>
                  <a:schemeClr val="dk1"/>
                </a:solidFill>
                <a:latin typeface="Century Gothic"/>
                <a:ea typeface="+mn-lt"/>
                <a:cs typeface="+mn-lt"/>
              </a:rPr>
              <a:t> huis.</a:t>
            </a:r>
            <a:endParaRPr lang="en-US" sz="3600" i="1" dirty="0">
              <a:solidFill>
                <a:schemeClr val="dk1"/>
              </a:solidFill>
              <a:latin typeface="Century Gothic"/>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0869963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3606</TotalTime>
  <Words>4812</Words>
  <Application>Microsoft Office PowerPoint</Application>
  <PresentationFormat>Widescreen</PresentationFormat>
  <Paragraphs>207</Paragraphs>
  <Slides>69</Slides>
  <Notes>69</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1118</cp:revision>
  <dcterms:created xsi:type="dcterms:W3CDTF">2020-05-26T13:44:35Z</dcterms:created>
  <dcterms:modified xsi:type="dcterms:W3CDTF">2024-03-29T12:35:38Z</dcterms:modified>
  <cp:contentStatus/>
</cp:coreProperties>
</file>