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1401" r:id="rId2"/>
    <p:sldId id="1538" r:id="rId3"/>
    <p:sldId id="1544" r:id="rId4"/>
    <p:sldId id="1634" r:id="rId5"/>
    <p:sldId id="1635" r:id="rId6"/>
    <p:sldId id="1636" r:id="rId7"/>
    <p:sldId id="1640" r:id="rId8"/>
    <p:sldId id="1637" r:id="rId9"/>
    <p:sldId id="1638" r:id="rId10"/>
    <p:sldId id="1641" r:id="rId11"/>
    <p:sldId id="1642" r:id="rId12"/>
    <p:sldId id="1643" r:id="rId13"/>
    <p:sldId id="1644" r:id="rId14"/>
    <p:sldId id="1645" r:id="rId15"/>
    <p:sldId id="1646" r:id="rId16"/>
    <p:sldId id="1647" r:id="rId17"/>
    <p:sldId id="1648" r:id="rId18"/>
    <p:sldId id="1649" r:id="rId19"/>
    <p:sldId id="1650" r:id="rId20"/>
    <p:sldId id="1651" r:id="rId21"/>
    <p:sldId id="1652" r:id="rId22"/>
    <p:sldId id="1653" r:id="rId23"/>
    <p:sldId id="1654" r:id="rId24"/>
    <p:sldId id="1655" r:id="rId25"/>
    <p:sldId id="1656" r:id="rId26"/>
    <p:sldId id="1657" r:id="rId27"/>
    <p:sldId id="1658" r:id="rId28"/>
    <p:sldId id="1659" r:id="rId29"/>
    <p:sldId id="1660" r:id="rId30"/>
    <p:sldId id="1661" r:id="rId31"/>
    <p:sldId id="1662" r:id="rId32"/>
    <p:sldId id="1663" r:id="rId33"/>
    <p:sldId id="1664" r:id="rId34"/>
    <p:sldId id="1665" r:id="rId35"/>
    <p:sldId id="1666" r:id="rId36"/>
    <p:sldId id="1667" r:id="rId37"/>
    <p:sldId id="1668" r:id="rId38"/>
    <p:sldId id="1669" r:id="rId39"/>
    <p:sldId id="167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6D3B9F-8412-4624-8C1B-6475D721B5D6}" v="634" dt="2024-04-05T16:38:22.218"/>
    <p1510:client id="{67982BEA-1732-46D1-9AD4-F25A233F47A4}" v="4" dt="2024-04-05T16:04:46.322"/>
    <p1510:client id="{88865307-51F1-4706-97A4-06585FE2875A}" v="4" dt="2024-04-05T15:56:16.391"/>
    <p1510:client id="{D4A168C2-A496-452B-9BAC-CA9D7352D530}" v="2" dt="2024-04-05T15:56:38.353"/>
    <p1510:client id="{E13B4EB2-3BE2-4FE5-A481-7FF30DF4E5D1}" v="12" dt="2024-04-05T15:59:07.6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93969" autoAdjust="0"/>
  </p:normalViewPr>
  <p:slideViewPr>
    <p:cSldViewPr snapToGrid="0" snapToObjects="1">
      <p:cViewPr varScale="1">
        <p:scale>
          <a:sx n="104" d="100"/>
          <a:sy n="104" d="100"/>
        </p:scale>
        <p:origin x="1014"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4/5/2024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303150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04754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991360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815191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393309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0177292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076150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6139653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3173478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437628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992741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9113171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3536739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4291272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5269500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9988039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530630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9955442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13482331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3220826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31648007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640956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41631361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7651889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13191056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18677337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4251896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8090053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431702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1577606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34436262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26351654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059993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3924288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741888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871268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47873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552972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904411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4/5/2024</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4/5/2024</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Your Word Is A Lamp To My Feet And A Light To My Path">
            <a:extLst>
              <a:ext uri="{FF2B5EF4-FFF2-40B4-BE49-F238E27FC236}">
                <a16:creationId xmlns:a16="http://schemas.microsoft.com/office/drawing/2014/main" id="{9F7A97D5-418A-6DC1-2D2B-430F382892B6}"/>
              </a:ext>
            </a:extLst>
          </p:cNvPr>
          <p:cNvPicPr>
            <a:picLocks noChangeAspect="1"/>
          </p:cNvPicPr>
          <p:nvPr/>
        </p:nvPicPr>
        <p:blipFill rotWithShape="1">
          <a:blip r:embed="rId3"/>
          <a:srcRect l="1303" t="9091" r="22282"/>
          <a:stretch/>
        </p:blipFill>
        <p:spPr>
          <a:xfrm>
            <a:off x="3523488" y="10"/>
            <a:ext cx="8668512" cy="6857990"/>
          </a:xfrm>
          <a:prstGeom prst="rect">
            <a:avLst/>
          </a:prstGeom>
        </p:spPr>
      </p:pic>
      <p:sp>
        <p:nvSpPr>
          <p:cNvPr id="15" name="Rectangle 14">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1"/>
          <p:cNvSpPr txBox="1">
            <a:spLocks/>
          </p:cNvSpPr>
          <p:nvPr/>
        </p:nvSpPr>
        <p:spPr>
          <a:xfrm>
            <a:off x="477981" y="1122363"/>
            <a:ext cx="4023360" cy="3204134"/>
          </a:xfrm>
          <a:prstGeom prst="rect">
            <a:avLst/>
          </a:prstGeom>
        </p:spPr>
        <p:txBody>
          <a:bodyPr vert="horz" lIns="91440" tIns="45720" rIns="91440" bIns="45720" rtlCol="0" anchor="b">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90000"/>
              </a:lnSpc>
              <a:spcBef>
                <a:spcPct val="0"/>
              </a:spcBef>
              <a:spcAft>
                <a:spcPts val="600"/>
              </a:spcAft>
              <a:buNone/>
            </a:pPr>
            <a:r>
              <a:rPr lang="en-US" sz="4800" b="1" i="1">
                <a:solidFill>
                  <a:schemeClr val="bg1"/>
                </a:solidFill>
                <a:latin typeface="+mj-lt"/>
                <a:ea typeface="+mj-ea"/>
                <a:cs typeface="+mj-cs"/>
              </a:rPr>
              <a:t>GROUNDRULES &amp; GUIDELINES FOR THE PROPHETIC I.</a:t>
            </a:r>
          </a:p>
        </p:txBody>
      </p:sp>
      <p:sp>
        <p:nvSpPr>
          <p:cNvPr id="17" name="Rectangle 1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190974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3937690" y="3059035"/>
            <a:ext cx="6551559"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spcBef>
                <a:spcPts val="1400"/>
              </a:spcBef>
              <a:buNone/>
            </a:pPr>
            <a:r>
              <a:rPr lang="en-GB" sz="3600" b="1" i="1" dirty="0">
                <a:solidFill>
                  <a:schemeClr val="dk1"/>
                </a:solidFill>
                <a:latin typeface="Century Gothic"/>
                <a:ea typeface="+mn-lt"/>
                <a:cs typeface="+mn-lt"/>
              </a:rPr>
              <a:t>#9, </a:t>
            </a:r>
            <a:r>
              <a:rPr lang="en-GB" sz="3600" i="1" dirty="0">
                <a:solidFill>
                  <a:schemeClr val="dk1"/>
                </a:solidFill>
                <a:latin typeface="Century Gothic"/>
                <a:ea typeface="+mn-lt"/>
                <a:cs typeface="+mn-lt"/>
              </a:rPr>
              <a:t>Die</a:t>
            </a:r>
            <a:r>
              <a:rPr lang="en-GB" sz="3600" b="1" i="1" dirty="0">
                <a:solidFill>
                  <a:schemeClr val="dk1"/>
                </a:solidFill>
                <a:latin typeface="Century Gothic"/>
                <a:ea typeface="+mn-lt"/>
                <a:cs typeface="+mn-lt"/>
              </a:rPr>
              <a:t> SKEPPING…</a:t>
            </a:r>
            <a:endParaRPr lang="en-US" sz="3600" b="1" i="1" dirty="0">
              <a:solidFill>
                <a:schemeClr val="dk1"/>
              </a:solidFill>
              <a:latin typeface="Century Gothic"/>
            </a:endParaRPr>
          </a:p>
        </p:txBody>
      </p:sp>
    </p:spTree>
    <p:extLst>
      <p:ext uri="{BB962C8B-B14F-4D97-AF65-F5344CB8AC3E}">
        <p14:creationId xmlns:p14="http://schemas.microsoft.com/office/powerpoint/2010/main" val="20632170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468399" y="1712151"/>
            <a:ext cx="8786071" cy="337462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‘Die </a:t>
            </a:r>
            <a:r>
              <a:rPr lang="en-GB" sz="3600" i="1" err="1">
                <a:solidFill>
                  <a:schemeClr val="dk1"/>
                </a:solidFill>
                <a:latin typeface="Century Gothic"/>
                <a:ea typeface="+mn-lt"/>
                <a:cs typeface="+mn-lt"/>
              </a:rPr>
              <a:t>hemele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vertel</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eer</a:t>
            </a:r>
            <a:r>
              <a:rPr lang="en-GB" sz="3600" i="1" dirty="0">
                <a:solidFill>
                  <a:schemeClr val="dk1"/>
                </a:solidFill>
                <a:latin typeface="Century Gothic"/>
                <a:ea typeface="+mn-lt"/>
                <a:cs typeface="+mn-lt"/>
              </a:rPr>
              <a:t> van God, </a:t>
            </a:r>
            <a:r>
              <a:rPr lang="en-GB" sz="3600" i="1" err="1">
                <a:solidFill>
                  <a:schemeClr val="dk1"/>
                </a:solidFill>
                <a:latin typeface="Century Gothic"/>
                <a:ea typeface="+mn-lt"/>
                <a:cs typeface="+mn-lt"/>
              </a:rPr>
              <a:t>en</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uitspansel</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verkondig</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werk</a:t>
            </a:r>
            <a:r>
              <a:rPr lang="en-GB" sz="3600" i="1" dirty="0">
                <a:solidFill>
                  <a:schemeClr val="dk1"/>
                </a:solidFill>
                <a:latin typeface="Century Gothic"/>
                <a:ea typeface="+mn-lt"/>
                <a:cs typeface="+mn-lt"/>
              </a:rPr>
              <a:t> van </a:t>
            </a:r>
            <a:r>
              <a:rPr lang="en-GB" sz="3600" i="1" err="1">
                <a:solidFill>
                  <a:schemeClr val="dk1"/>
                </a:solidFill>
                <a:latin typeface="Century Gothic"/>
                <a:ea typeface="+mn-lt"/>
                <a:cs typeface="+mn-lt"/>
              </a:rPr>
              <a:t>sy</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hande</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een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dag</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stort</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vir</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ander</a:t>
            </a:r>
            <a:r>
              <a:rPr lang="en-GB" sz="3600" i="1" dirty="0">
                <a:solidFill>
                  <a:schemeClr val="dk1"/>
                </a:solidFill>
                <a:latin typeface="Century Gothic"/>
                <a:ea typeface="+mn-lt"/>
                <a:cs typeface="+mn-lt"/>
              </a:rPr>
              <a:t> ‘n </a:t>
            </a:r>
            <a:r>
              <a:rPr lang="en-GB" sz="3600" i="1" err="1">
                <a:solidFill>
                  <a:schemeClr val="dk1"/>
                </a:solidFill>
                <a:latin typeface="Century Gothic"/>
                <a:ea typeface="+mn-lt"/>
                <a:cs typeface="+mn-lt"/>
              </a:rPr>
              <a:t>boodskap</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uit</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en</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een</a:t>
            </a:r>
            <a:r>
              <a:rPr lang="en-GB" sz="3600" i="1" dirty="0">
                <a:solidFill>
                  <a:schemeClr val="dk1"/>
                </a:solidFill>
                <a:latin typeface="Century Gothic"/>
                <a:ea typeface="+mn-lt"/>
                <a:cs typeface="+mn-lt"/>
              </a:rPr>
              <a:t> nag </a:t>
            </a:r>
            <a:r>
              <a:rPr lang="en-GB" sz="3600" i="1" err="1">
                <a:solidFill>
                  <a:schemeClr val="dk1"/>
                </a:solidFill>
                <a:latin typeface="Century Gothic"/>
                <a:ea typeface="+mn-lt"/>
                <a:cs typeface="+mn-lt"/>
              </a:rPr>
              <a:t>kondig</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vir</a:t>
            </a:r>
            <a:r>
              <a:rPr lang="en-GB" sz="3600" i="1" dirty="0">
                <a:solidFill>
                  <a:schemeClr val="dk1"/>
                </a:solidFill>
                <a:latin typeface="Century Gothic"/>
                <a:ea typeface="+mn-lt"/>
                <a:cs typeface="+mn-lt"/>
              </a:rPr>
              <a:t> die </a:t>
            </a:r>
            <a:r>
              <a:rPr lang="en-GB" sz="3600" i="1" err="1">
                <a:solidFill>
                  <a:schemeClr val="dk1"/>
                </a:solidFill>
                <a:latin typeface="Century Gothic"/>
                <a:ea typeface="+mn-lt"/>
                <a:cs typeface="+mn-lt"/>
              </a:rPr>
              <a:t>ander</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kennis</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aan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daar</a:t>
            </a:r>
            <a:r>
              <a:rPr lang="en-GB" sz="3600" i="1" dirty="0">
                <a:solidFill>
                  <a:schemeClr val="dk1"/>
                </a:solidFill>
                <a:latin typeface="Century Gothic"/>
                <a:ea typeface="+mn-lt"/>
                <a:cs typeface="+mn-lt"/>
              </a:rPr>
              <a:t> is </a:t>
            </a:r>
            <a:r>
              <a:rPr lang="en-GB" sz="3600" i="1" err="1">
                <a:solidFill>
                  <a:schemeClr val="dk1"/>
                </a:solidFill>
                <a:latin typeface="Century Gothic"/>
                <a:ea typeface="+mn-lt"/>
                <a:cs typeface="+mn-lt"/>
              </a:rPr>
              <a:t>geen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spraak</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daar</a:t>
            </a:r>
            <a:r>
              <a:rPr lang="en-GB" sz="3600" i="1" dirty="0">
                <a:solidFill>
                  <a:schemeClr val="dk1"/>
                </a:solidFill>
                <a:latin typeface="Century Gothic"/>
                <a:ea typeface="+mn-lt"/>
                <a:cs typeface="+mn-lt"/>
              </a:rPr>
              <a:t> is </a:t>
            </a:r>
            <a:r>
              <a:rPr lang="en-GB" sz="3600" i="1" err="1">
                <a:solidFill>
                  <a:schemeClr val="dk1"/>
                </a:solidFill>
                <a:latin typeface="Century Gothic"/>
                <a:ea typeface="+mn-lt"/>
                <a:cs typeface="+mn-lt"/>
              </a:rPr>
              <a:t>geen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woorde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nie</a:t>
            </a:r>
            <a:r>
              <a:rPr lang="en-GB" sz="3600" i="1" dirty="0">
                <a:solidFill>
                  <a:schemeClr val="dk1"/>
                </a:solidFill>
                <a:latin typeface="Century Gothic"/>
                <a:ea typeface="+mn-lt"/>
                <a:cs typeface="+mn-lt"/>
              </a:rPr>
              <a:t> - </a:t>
            </a:r>
            <a:r>
              <a:rPr lang="en-GB" sz="3600" i="1" err="1">
                <a:solidFill>
                  <a:schemeClr val="dk1"/>
                </a:solidFill>
                <a:latin typeface="Century Gothic"/>
                <a:ea typeface="+mn-lt"/>
                <a:cs typeface="+mn-lt"/>
              </a:rPr>
              <a:t>onhoorbaar</a:t>
            </a:r>
            <a:r>
              <a:rPr lang="en-GB" sz="3600" i="1" dirty="0">
                <a:solidFill>
                  <a:schemeClr val="dk1"/>
                </a:solidFill>
                <a:latin typeface="Century Gothic"/>
                <a:ea typeface="+mn-lt"/>
                <a:cs typeface="+mn-lt"/>
              </a:rPr>
              <a:t> is </a:t>
            </a:r>
            <a:r>
              <a:rPr lang="en-GB" sz="3600" i="1" err="1">
                <a:solidFill>
                  <a:schemeClr val="dk1"/>
                </a:solidFill>
                <a:latin typeface="Century Gothic"/>
                <a:ea typeface="+mn-lt"/>
                <a:cs typeface="+mn-lt"/>
              </a:rPr>
              <a:t>hulle</a:t>
            </a:r>
            <a:r>
              <a:rPr lang="en-GB" sz="3600" i="1" dirty="0">
                <a:solidFill>
                  <a:schemeClr val="dk1"/>
                </a:solidFill>
                <a:latin typeface="Century Gothic"/>
                <a:ea typeface="+mn-lt"/>
                <a:cs typeface="+mn-lt"/>
              </a:rPr>
              <a:t> stem.</a:t>
            </a:r>
            <a:endParaRPr lang="en-US" sz="3600" i="1">
              <a:solidFill>
                <a:schemeClr val="dk1"/>
              </a:solidFill>
              <a:latin typeface="Century Gothic"/>
            </a:endParaRPr>
          </a:p>
          <a:p>
            <a:pPr marL="0" indent="0">
              <a:spcBef>
                <a:spcPts val="1400"/>
              </a:spcBef>
              <a:buNone/>
            </a:pPr>
            <a:br>
              <a:rPr lang="en-US" dirty="0"/>
            </a:br>
            <a:endParaRPr lang="en-US" sz="3600" i="1">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2500998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468399" y="2319691"/>
            <a:ext cx="8786071" cy="276708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buNone/>
            </a:pPr>
            <a:r>
              <a:rPr lang="en-GB" sz="3600" i="1" dirty="0" err="1">
                <a:solidFill>
                  <a:schemeClr val="dk1"/>
                </a:solidFill>
                <a:latin typeface="Century Gothic"/>
                <a:ea typeface="+mn-lt"/>
                <a:cs typeface="+mn-lt"/>
              </a:rPr>
              <a:t>Onhoorbaar</a:t>
            </a:r>
            <a:r>
              <a:rPr lang="en-GB" sz="3600" i="1" dirty="0">
                <a:solidFill>
                  <a:schemeClr val="dk1"/>
                </a:solidFill>
                <a:latin typeface="Century Gothic"/>
                <a:ea typeface="+mn-lt"/>
                <a:cs typeface="+mn-lt"/>
              </a:rPr>
              <a:t> is </a:t>
            </a:r>
            <a:r>
              <a:rPr lang="en-GB" sz="3600" i="1" dirty="0" err="1">
                <a:solidFill>
                  <a:schemeClr val="dk1"/>
                </a:solidFill>
                <a:latin typeface="Century Gothic"/>
                <a:ea typeface="+mn-lt"/>
                <a:cs typeface="+mn-lt"/>
              </a:rPr>
              <a:t>hulle</a:t>
            </a:r>
            <a:r>
              <a:rPr lang="en-GB" sz="3600" i="1" dirty="0">
                <a:solidFill>
                  <a:schemeClr val="dk1"/>
                </a:solidFill>
                <a:latin typeface="Century Gothic"/>
                <a:ea typeface="+mn-lt"/>
                <a:cs typeface="+mn-lt"/>
              </a:rPr>
              <a:t> stem. Hulle </a:t>
            </a:r>
            <a:r>
              <a:rPr lang="en-GB" sz="3600" i="1" dirty="0" err="1">
                <a:solidFill>
                  <a:schemeClr val="dk1"/>
                </a:solidFill>
                <a:latin typeface="Century Gothic"/>
                <a:ea typeface="+mn-lt"/>
                <a:cs typeface="+mn-lt"/>
              </a:rPr>
              <a:t>meetsnoer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gaan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uit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oor</a:t>
            </a:r>
            <a:r>
              <a:rPr lang="en-GB" sz="3600" i="1" dirty="0">
                <a:solidFill>
                  <a:schemeClr val="dk1"/>
                </a:solidFill>
                <a:latin typeface="Century Gothic"/>
                <a:ea typeface="+mn-lt"/>
                <a:cs typeface="+mn-lt"/>
              </a:rPr>
              <a:t> die hele </a:t>
            </a:r>
            <a:r>
              <a:rPr lang="en-GB" sz="3600" i="1" dirty="0" err="1">
                <a:solidFill>
                  <a:schemeClr val="dk1"/>
                </a:solidFill>
                <a:latin typeface="Century Gothic"/>
                <a:ea typeface="+mn-lt"/>
                <a:cs typeface="+mn-lt"/>
              </a:rPr>
              <a:t>aarde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hulle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woorde</a:t>
            </a:r>
            <a:r>
              <a:rPr lang="en-GB" sz="3600" i="1" dirty="0">
                <a:solidFill>
                  <a:schemeClr val="dk1"/>
                </a:solidFill>
                <a:latin typeface="Century Gothic"/>
                <a:ea typeface="+mn-lt"/>
                <a:cs typeface="+mn-lt"/>
              </a:rPr>
              <a:t> tot by die </a:t>
            </a:r>
            <a:r>
              <a:rPr lang="en-GB" sz="3600" i="1" dirty="0" err="1">
                <a:solidFill>
                  <a:schemeClr val="dk1"/>
                </a:solidFill>
                <a:latin typeface="Century Gothic"/>
                <a:ea typeface="+mn-lt"/>
                <a:cs typeface="+mn-lt"/>
              </a:rPr>
              <a:t>einde</a:t>
            </a:r>
            <a:r>
              <a:rPr lang="en-GB" sz="3600" i="1" dirty="0">
                <a:solidFill>
                  <a:schemeClr val="dk1"/>
                </a:solidFill>
                <a:latin typeface="Century Gothic"/>
                <a:ea typeface="+mn-lt"/>
                <a:cs typeface="+mn-lt"/>
              </a:rPr>
              <a:t> van die </a:t>
            </a:r>
            <a:r>
              <a:rPr lang="en-GB" sz="3600" i="1" dirty="0" err="1">
                <a:solidFill>
                  <a:schemeClr val="dk1"/>
                </a:solidFill>
                <a:latin typeface="Century Gothic"/>
                <a:ea typeface="+mn-lt"/>
                <a:cs typeface="+mn-lt"/>
              </a:rPr>
              <a:t>wêreld</a:t>
            </a:r>
            <a:r>
              <a:rPr lang="en-GB" sz="3600" i="1" dirty="0">
                <a:solidFill>
                  <a:schemeClr val="dk1"/>
                </a:solidFill>
                <a:latin typeface="Century Gothic"/>
                <a:ea typeface="+mn-lt"/>
                <a:cs typeface="+mn-lt"/>
              </a:rPr>
              <a:t>.’ (</a:t>
            </a:r>
            <a:r>
              <a:rPr lang="en-GB" sz="3600" b="1" i="1" dirty="0">
                <a:solidFill>
                  <a:schemeClr val="dk1"/>
                </a:solidFill>
                <a:latin typeface="Century Gothic"/>
                <a:ea typeface="+mn-lt"/>
                <a:cs typeface="+mn-lt"/>
              </a:rPr>
              <a:t>Ps 19:2-5</a:t>
            </a:r>
            <a:r>
              <a:rPr lang="en-GB" sz="3600" i="1" dirty="0">
                <a:solidFill>
                  <a:schemeClr val="dk1"/>
                </a:solidFill>
                <a:latin typeface="Century Gothic"/>
                <a:ea typeface="+mn-lt"/>
                <a:cs typeface="+mn-lt"/>
              </a:rPr>
              <a:t>)</a:t>
            </a:r>
            <a:endParaRPr lang="en-US" sz="3600" i="1" dirty="0">
              <a:solidFill>
                <a:schemeClr val="dk1"/>
              </a:solidFill>
              <a:latin typeface="Century Gothic"/>
            </a:endParaRPr>
          </a:p>
          <a:p>
            <a:pPr marL="0" indent="0">
              <a:spcBef>
                <a:spcPts val="1400"/>
              </a:spcBef>
              <a:buNone/>
            </a:pPr>
            <a:br>
              <a:rPr lang="en-US" sz="3600" i="1" dirty="0">
                <a:latin typeface="Century Gothic"/>
              </a:rPr>
            </a:br>
            <a:endParaRPr lang="en-US" sz="3600" i="1" dirty="0">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827393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319691"/>
            <a:ext cx="10310069" cy="303481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‘Want </a:t>
            </a:r>
            <a:r>
              <a:rPr lang="en-GB" sz="3600" i="1" dirty="0" err="1">
                <a:solidFill>
                  <a:schemeClr val="dk1"/>
                </a:solidFill>
                <a:latin typeface="Century Gothic"/>
                <a:ea typeface="+mn-lt"/>
                <a:cs typeface="+mn-lt"/>
              </a:rPr>
              <a:t>sy</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onsigbare</a:t>
            </a:r>
            <a:r>
              <a:rPr lang="en-GB" sz="3600" i="1" dirty="0">
                <a:solidFill>
                  <a:schemeClr val="dk1"/>
                </a:solidFill>
                <a:latin typeface="Century Gothic"/>
                <a:ea typeface="+mn-lt"/>
                <a:cs typeface="+mn-lt"/>
              </a:rPr>
              <a:t> dinge </a:t>
            </a:r>
            <a:r>
              <a:rPr lang="en-GB" sz="3600" i="1" dirty="0" err="1">
                <a:solidFill>
                  <a:schemeClr val="dk1"/>
                </a:solidFill>
                <a:latin typeface="Century Gothic"/>
                <a:ea typeface="+mn-lt"/>
                <a:cs typeface="+mn-lt"/>
              </a:rPr>
              <a:t>kan</a:t>
            </a:r>
            <a:r>
              <a:rPr lang="en-GB" sz="3600" i="1" dirty="0">
                <a:solidFill>
                  <a:schemeClr val="dk1"/>
                </a:solidFill>
                <a:latin typeface="Century Gothic"/>
                <a:ea typeface="+mn-lt"/>
                <a:cs typeface="+mn-lt"/>
              </a:rPr>
              <a:t> van die </a:t>
            </a:r>
            <a:r>
              <a:rPr lang="en-GB" sz="3600" i="1" dirty="0" err="1">
                <a:solidFill>
                  <a:schemeClr val="dk1"/>
                </a:solidFill>
                <a:latin typeface="Century Gothic"/>
                <a:ea typeface="+mn-lt"/>
                <a:cs typeface="+mn-lt"/>
              </a:rPr>
              <a:t>skepping</a:t>
            </a:r>
            <a:r>
              <a:rPr lang="en-GB" sz="3600" i="1" dirty="0">
                <a:solidFill>
                  <a:schemeClr val="dk1"/>
                </a:solidFill>
                <a:latin typeface="Century Gothic"/>
                <a:ea typeface="+mn-lt"/>
                <a:cs typeface="+mn-lt"/>
              </a:rPr>
              <a:t> van die </a:t>
            </a:r>
            <a:r>
              <a:rPr lang="en-GB" sz="3600" i="1" dirty="0" err="1">
                <a:solidFill>
                  <a:schemeClr val="dk1"/>
                </a:solidFill>
                <a:latin typeface="Century Gothic"/>
                <a:ea typeface="+mn-lt"/>
                <a:cs typeface="+mn-lt"/>
              </a:rPr>
              <a:t>wêreld</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af</a:t>
            </a:r>
            <a:r>
              <a:rPr lang="en-GB" sz="3600" i="1" dirty="0">
                <a:solidFill>
                  <a:schemeClr val="dk1"/>
                </a:solidFill>
                <a:latin typeface="Century Gothic"/>
                <a:ea typeface="+mn-lt"/>
                <a:cs typeface="+mn-lt"/>
              </a:rPr>
              <a:t> in </a:t>
            </a:r>
            <a:r>
              <a:rPr lang="en-GB" sz="3600" i="1" dirty="0" err="1">
                <a:solidFill>
                  <a:schemeClr val="dk1"/>
                </a:solidFill>
                <a:latin typeface="Century Gothic"/>
                <a:ea typeface="+mn-lt"/>
                <a:cs typeface="+mn-lt"/>
              </a:rPr>
              <a:t>sy</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werke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verstaan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duidelik</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gesien</a:t>
            </a:r>
            <a:r>
              <a:rPr lang="en-GB" sz="3600" i="1" dirty="0">
                <a:solidFill>
                  <a:schemeClr val="dk1"/>
                </a:solidFill>
                <a:latin typeface="Century Gothic"/>
                <a:ea typeface="+mn-lt"/>
                <a:cs typeface="+mn-lt"/>
              </a:rPr>
              <a:t> word, </a:t>
            </a:r>
            <a:r>
              <a:rPr lang="en-GB" sz="3600" i="1" dirty="0" err="1">
                <a:solidFill>
                  <a:schemeClr val="dk1"/>
                </a:solidFill>
                <a:latin typeface="Century Gothic"/>
                <a:ea typeface="+mn-lt"/>
                <a:cs typeface="+mn-lt"/>
              </a:rPr>
              <a:t>naamlik</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sy</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ewige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krag</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goddelikheid</a:t>
            </a:r>
            <a:r>
              <a:rPr lang="en-GB" sz="3600" i="1" dirty="0">
                <a:solidFill>
                  <a:schemeClr val="dk1"/>
                </a:solidFill>
                <a:latin typeface="Century Gothic"/>
                <a:ea typeface="+mn-lt"/>
                <a:cs typeface="+mn-lt"/>
              </a:rPr>
              <a:t>,…’(</a:t>
            </a:r>
            <a:r>
              <a:rPr lang="en-GB" sz="3600" b="1" i="1" dirty="0">
                <a:solidFill>
                  <a:schemeClr val="dk1"/>
                </a:solidFill>
                <a:latin typeface="Century Gothic"/>
                <a:ea typeface="+mn-lt"/>
                <a:cs typeface="+mn-lt"/>
              </a:rPr>
              <a:t>Rom 1:20</a:t>
            </a:r>
            <a:r>
              <a:rPr lang="en-GB" sz="3600" i="1" dirty="0">
                <a:solidFill>
                  <a:schemeClr val="dk1"/>
                </a:solidFill>
                <a:latin typeface="Century Gothic"/>
                <a:ea typeface="+mn-lt"/>
                <a:cs typeface="+mn-lt"/>
              </a:rPr>
              <a:t>)</a:t>
            </a:r>
            <a:endParaRPr lang="en-US" sz="3600" i="1">
              <a:solidFill>
                <a:schemeClr val="dk1"/>
              </a:solidFill>
              <a:latin typeface="Century Gothic"/>
              <a:cs typeface="Calibri"/>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6590603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4751176" y="3059035"/>
            <a:ext cx="6551559"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spcBef>
                <a:spcPts val="1400"/>
              </a:spcBef>
              <a:buNone/>
            </a:pPr>
            <a:r>
              <a:rPr lang="en-GB" sz="3600" b="1" i="1" dirty="0">
                <a:solidFill>
                  <a:schemeClr val="dk1"/>
                </a:solidFill>
                <a:latin typeface="Century Gothic"/>
                <a:ea typeface="+mn-lt"/>
                <a:cs typeface="+mn-lt"/>
              </a:rPr>
              <a:t>#10, TEKENS…</a:t>
            </a:r>
            <a:endParaRPr lang="en-US" sz="3600" b="1" i="1" dirty="0">
              <a:solidFill>
                <a:schemeClr val="dk1"/>
              </a:solidFill>
              <a:latin typeface="Century Gothic"/>
            </a:endParaRPr>
          </a:p>
        </p:txBody>
      </p:sp>
    </p:spTree>
    <p:extLst>
      <p:ext uri="{BB962C8B-B14F-4D97-AF65-F5344CB8AC3E}">
        <p14:creationId xmlns:p14="http://schemas.microsoft.com/office/powerpoint/2010/main" val="21434873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834554"/>
            <a:ext cx="10310069" cy="251995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‘En </a:t>
            </a:r>
            <a:r>
              <a:rPr lang="en-GB" sz="3600" i="1" err="1">
                <a:solidFill>
                  <a:schemeClr val="dk1"/>
                </a:solidFill>
                <a:latin typeface="Century Gothic"/>
                <a:ea typeface="+mn-lt"/>
                <a:cs typeface="+mn-lt"/>
              </a:rPr>
              <a:t>vir</a:t>
            </a:r>
            <a:r>
              <a:rPr lang="en-GB" sz="3600" i="1" dirty="0">
                <a:solidFill>
                  <a:schemeClr val="dk1"/>
                </a:solidFill>
                <a:latin typeface="Century Gothic"/>
                <a:ea typeface="+mn-lt"/>
                <a:cs typeface="+mn-lt"/>
              </a:rPr>
              <a:t> die wat </a:t>
            </a:r>
            <a:r>
              <a:rPr lang="en-GB" sz="3600" i="1" err="1">
                <a:solidFill>
                  <a:schemeClr val="dk1"/>
                </a:solidFill>
                <a:latin typeface="Century Gothic"/>
                <a:ea typeface="+mn-lt"/>
                <a:cs typeface="+mn-lt"/>
              </a:rPr>
              <a:t>geglo</a:t>
            </a:r>
            <a:r>
              <a:rPr lang="en-GB" sz="3600" i="1" dirty="0">
                <a:solidFill>
                  <a:schemeClr val="dk1"/>
                </a:solidFill>
                <a:latin typeface="Century Gothic"/>
                <a:ea typeface="+mn-lt"/>
                <a:cs typeface="+mn-lt"/>
              </a:rPr>
              <a:t> het, </a:t>
            </a:r>
            <a:r>
              <a:rPr lang="en-GB" sz="3600" i="1" err="1">
                <a:solidFill>
                  <a:schemeClr val="dk1"/>
                </a:solidFill>
                <a:latin typeface="Century Gothic"/>
                <a:ea typeface="+mn-lt"/>
                <a:cs typeface="+mn-lt"/>
              </a:rPr>
              <a:t>sal</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hierdie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tekens</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volg</a:t>
            </a:r>
            <a:r>
              <a:rPr lang="en-GB" sz="3600" i="1" dirty="0">
                <a:solidFill>
                  <a:schemeClr val="dk1"/>
                </a:solidFill>
                <a:latin typeface="Century Gothic"/>
                <a:ea typeface="+mn-lt"/>
                <a:cs typeface="+mn-lt"/>
              </a:rPr>
              <a:t>:…’ (</a:t>
            </a:r>
            <a:r>
              <a:rPr lang="en-GB" sz="3600" b="1" i="1" dirty="0">
                <a:solidFill>
                  <a:schemeClr val="dk1"/>
                </a:solidFill>
                <a:latin typeface="Century Gothic"/>
                <a:ea typeface="+mn-lt"/>
                <a:cs typeface="+mn-lt"/>
              </a:rPr>
              <a:t>Mk 16:17</a:t>
            </a:r>
            <a:r>
              <a:rPr lang="en-GB" sz="3600" i="1" dirty="0">
                <a:solidFill>
                  <a:schemeClr val="dk1"/>
                </a:solidFill>
                <a:latin typeface="Century Gothic"/>
                <a:ea typeface="+mn-lt"/>
                <a:cs typeface="+mn-lt"/>
              </a:rPr>
              <a:t>)</a:t>
            </a:r>
            <a:endParaRPr lang="en-US" sz="3600" i="1">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7603316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587419"/>
            <a:ext cx="10310069" cy="276708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‘Maar </a:t>
            </a:r>
            <a:r>
              <a:rPr lang="en-GB" sz="3600" i="1" dirty="0" err="1">
                <a:solidFill>
                  <a:schemeClr val="dk1"/>
                </a:solidFill>
                <a:latin typeface="Century Gothic"/>
                <a:ea typeface="+mn-lt"/>
                <a:cs typeface="+mn-lt"/>
              </a:rPr>
              <a:t>hulle</a:t>
            </a:r>
            <a:r>
              <a:rPr lang="en-GB" sz="3600" i="1" dirty="0">
                <a:solidFill>
                  <a:schemeClr val="dk1"/>
                </a:solidFill>
                <a:latin typeface="Century Gothic"/>
                <a:ea typeface="+mn-lt"/>
                <a:cs typeface="+mn-lt"/>
              </a:rPr>
              <a:t> het </a:t>
            </a:r>
            <a:r>
              <a:rPr lang="en-GB" sz="3600" i="1" dirty="0" err="1">
                <a:solidFill>
                  <a:schemeClr val="dk1"/>
                </a:solidFill>
                <a:latin typeface="Century Gothic"/>
                <a:ea typeface="+mn-lt"/>
                <a:cs typeface="+mn-lt"/>
              </a:rPr>
              <a:t>uitgegaan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oral </a:t>
            </a:r>
            <a:r>
              <a:rPr lang="en-GB" sz="3600" i="1" dirty="0" err="1">
                <a:solidFill>
                  <a:schemeClr val="dk1"/>
                </a:solidFill>
                <a:latin typeface="Century Gothic"/>
                <a:ea typeface="+mn-lt"/>
                <a:cs typeface="+mn-lt"/>
              </a:rPr>
              <a:t>gepreek</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die Here het </a:t>
            </a:r>
            <a:r>
              <a:rPr lang="en-GB" sz="3600" i="1" dirty="0" err="1">
                <a:solidFill>
                  <a:schemeClr val="dk1"/>
                </a:solidFill>
                <a:latin typeface="Century Gothic"/>
                <a:ea typeface="+mn-lt"/>
                <a:cs typeface="+mn-lt"/>
              </a:rPr>
              <a:t>saamgewerk</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woord</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bevestig</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deur</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tekens</a:t>
            </a:r>
            <a:r>
              <a:rPr lang="en-GB" sz="3600" i="1" dirty="0">
                <a:solidFill>
                  <a:schemeClr val="dk1"/>
                </a:solidFill>
                <a:latin typeface="Century Gothic"/>
                <a:ea typeface="+mn-lt"/>
                <a:cs typeface="+mn-lt"/>
              </a:rPr>
              <a:t> wat </a:t>
            </a:r>
            <a:r>
              <a:rPr lang="en-GB" sz="3600" i="1" dirty="0" err="1">
                <a:solidFill>
                  <a:schemeClr val="dk1"/>
                </a:solidFill>
                <a:latin typeface="Century Gothic"/>
                <a:ea typeface="+mn-lt"/>
                <a:cs typeface="+mn-lt"/>
              </a:rPr>
              <a:t>daarop</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gevolg</a:t>
            </a:r>
            <a:r>
              <a:rPr lang="en-GB" sz="3600" i="1" dirty="0">
                <a:solidFill>
                  <a:schemeClr val="dk1"/>
                </a:solidFill>
                <a:latin typeface="Century Gothic"/>
                <a:ea typeface="+mn-lt"/>
                <a:cs typeface="+mn-lt"/>
              </a:rPr>
              <a:t> het.’ (</a:t>
            </a:r>
            <a:r>
              <a:rPr lang="en-GB" sz="3600" b="1" i="1" dirty="0">
                <a:solidFill>
                  <a:schemeClr val="dk1"/>
                </a:solidFill>
                <a:latin typeface="Century Gothic"/>
                <a:ea typeface="+mn-lt"/>
                <a:cs typeface="+mn-lt"/>
              </a:rPr>
              <a:t>Mk 16:20</a:t>
            </a:r>
            <a:r>
              <a:rPr lang="en-GB" sz="3600" i="1" dirty="0">
                <a:solidFill>
                  <a:schemeClr val="dk1"/>
                </a:solidFill>
                <a:latin typeface="Century Gothic"/>
                <a:ea typeface="+mn-lt"/>
                <a:cs typeface="+mn-lt"/>
              </a:rPr>
              <a:t>)</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1395849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2753501" y="3059035"/>
            <a:ext cx="8549234"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spcBef>
                <a:spcPts val="1400"/>
              </a:spcBef>
              <a:buNone/>
            </a:pPr>
            <a:r>
              <a:rPr lang="en-GB" sz="3600" b="1" i="1" dirty="0">
                <a:solidFill>
                  <a:schemeClr val="dk1"/>
                </a:solidFill>
                <a:latin typeface="Century Gothic"/>
                <a:ea typeface="+mn-lt"/>
                <a:cs typeface="+mn-lt"/>
              </a:rPr>
              <a:t>#11, BOODSKAPPER ENGELE…</a:t>
            </a:r>
            <a:endParaRPr lang="en-US" sz="3600" b="1" i="1" dirty="0">
              <a:solidFill>
                <a:schemeClr val="dk1"/>
              </a:solidFill>
              <a:latin typeface="Century Gothic"/>
            </a:endParaRPr>
          </a:p>
        </p:txBody>
      </p:sp>
    </p:spTree>
    <p:extLst>
      <p:ext uri="{BB962C8B-B14F-4D97-AF65-F5344CB8AC3E}">
        <p14:creationId xmlns:p14="http://schemas.microsoft.com/office/powerpoint/2010/main" val="7405876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587419"/>
            <a:ext cx="10310069" cy="276708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‘Hy </a:t>
            </a:r>
            <a:r>
              <a:rPr lang="en-GB" sz="3600" i="1" dirty="0" err="1">
                <a:solidFill>
                  <a:schemeClr val="dk1"/>
                </a:solidFill>
                <a:latin typeface="Century Gothic"/>
                <a:ea typeface="+mn-lt"/>
                <a:cs typeface="+mn-lt"/>
              </a:rPr>
              <a:t>sal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sy</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engele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aangaande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jou</a:t>
            </a:r>
            <a:r>
              <a:rPr lang="en-GB" sz="3600" i="1" dirty="0">
                <a:solidFill>
                  <a:schemeClr val="dk1"/>
                </a:solidFill>
                <a:latin typeface="Century Gothic"/>
                <a:ea typeface="+mn-lt"/>
                <a:cs typeface="+mn-lt"/>
              </a:rPr>
              <a:t> bevel gee om </a:t>
            </a:r>
            <a:r>
              <a:rPr lang="en-GB" sz="3600" i="1" dirty="0" err="1">
                <a:solidFill>
                  <a:schemeClr val="dk1"/>
                </a:solidFill>
                <a:latin typeface="Century Gothic"/>
                <a:ea typeface="+mn-lt"/>
                <a:cs typeface="+mn-lt"/>
              </a:rPr>
              <a:t>jou</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te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bewaar</a:t>
            </a:r>
            <a:r>
              <a:rPr lang="en-GB" sz="3600" i="1" dirty="0">
                <a:solidFill>
                  <a:schemeClr val="dk1"/>
                </a:solidFill>
                <a:latin typeface="Century Gothic"/>
                <a:ea typeface="+mn-lt"/>
                <a:cs typeface="+mn-lt"/>
              </a:rPr>
              <a:t> op al </a:t>
            </a:r>
            <a:r>
              <a:rPr lang="en-GB" sz="3600" i="1" dirty="0" err="1">
                <a:solidFill>
                  <a:schemeClr val="dk1"/>
                </a:solidFill>
                <a:latin typeface="Century Gothic"/>
                <a:ea typeface="+mn-lt"/>
                <a:cs typeface="+mn-lt"/>
              </a:rPr>
              <a:t>jou</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weë</a:t>
            </a:r>
            <a:r>
              <a:rPr lang="en-GB" sz="3600" i="1" dirty="0">
                <a:solidFill>
                  <a:schemeClr val="dk1"/>
                </a:solidFill>
                <a:latin typeface="Century Gothic"/>
                <a:ea typeface="+mn-lt"/>
                <a:cs typeface="+mn-lt"/>
              </a:rPr>
              <a:t>.’ (</a:t>
            </a:r>
            <a:r>
              <a:rPr lang="en-GB" sz="3600" b="1" i="1" dirty="0">
                <a:solidFill>
                  <a:schemeClr val="dk1"/>
                </a:solidFill>
                <a:latin typeface="Century Gothic"/>
                <a:ea typeface="+mn-lt"/>
                <a:cs typeface="+mn-lt"/>
              </a:rPr>
              <a:t>Ps 91:11</a:t>
            </a:r>
            <a:r>
              <a:rPr lang="en-GB" sz="3600" i="1" dirty="0">
                <a:solidFill>
                  <a:schemeClr val="dk1"/>
                </a:solidFill>
                <a:latin typeface="Century Gothic"/>
                <a:ea typeface="+mn-lt"/>
                <a:cs typeface="+mn-lt"/>
              </a:rPr>
              <a:t>)</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3830882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1948987"/>
            <a:ext cx="10310069" cy="340552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‘Ek </a:t>
            </a:r>
            <a:r>
              <a:rPr lang="en-GB" sz="3600" i="1" dirty="0" err="1">
                <a:solidFill>
                  <a:schemeClr val="dk1"/>
                </a:solidFill>
                <a:latin typeface="Century Gothic"/>
                <a:ea typeface="+mn-lt"/>
                <a:cs typeface="+mn-lt"/>
              </a:rPr>
              <a:t>verwonder</a:t>
            </a:r>
            <a:r>
              <a:rPr lang="en-GB" sz="3600" i="1" dirty="0">
                <a:solidFill>
                  <a:schemeClr val="dk1"/>
                </a:solidFill>
                <a:latin typeface="Century Gothic"/>
                <a:ea typeface="+mn-lt"/>
                <a:cs typeface="+mn-lt"/>
              </a:rPr>
              <a:t> my </a:t>
            </a:r>
            <a:r>
              <a:rPr lang="en-GB" sz="3600" i="1" dirty="0" err="1">
                <a:solidFill>
                  <a:schemeClr val="dk1"/>
                </a:solidFill>
                <a:latin typeface="Century Gothic"/>
                <a:ea typeface="+mn-lt"/>
                <a:cs typeface="+mn-lt"/>
              </a:rPr>
              <a:t>dat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so </a:t>
            </a:r>
            <a:r>
              <a:rPr lang="en-GB" sz="3600" i="1" dirty="0" err="1">
                <a:solidFill>
                  <a:schemeClr val="dk1"/>
                </a:solidFill>
                <a:latin typeface="Century Gothic"/>
                <a:ea typeface="+mn-lt"/>
                <a:cs typeface="+mn-lt"/>
              </a:rPr>
              <a:t>gou</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afvallig</a:t>
            </a:r>
            <a:r>
              <a:rPr lang="en-GB" sz="3600" i="1" dirty="0">
                <a:solidFill>
                  <a:schemeClr val="dk1"/>
                </a:solidFill>
                <a:latin typeface="Century Gothic"/>
                <a:ea typeface="+mn-lt"/>
                <a:cs typeface="+mn-lt"/>
              </a:rPr>
              <a:t> word van </a:t>
            </a:r>
            <a:r>
              <a:rPr lang="en-GB" sz="3600" i="1" dirty="0" err="1">
                <a:solidFill>
                  <a:schemeClr val="dk1"/>
                </a:solidFill>
                <a:latin typeface="Century Gothic"/>
                <a:ea typeface="+mn-lt"/>
                <a:cs typeface="+mn-lt"/>
              </a:rPr>
              <a:t>hom</a:t>
            </a:r>
            <a:r>
              <a:rPr lang="en-GB" sz="3600" i="1" dirty="0">
                <a:solidFill>
                  <a:schemeClr val="dk1"/>
                </a:solidFill>
                <a:latin typeface="Century Gothic"/>
                <a:ea typeface="+mn-lt"/>
                <a:cs typeface="+mn-lt"/>
              </a:rPr>
              <a:t> wat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deur</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genade</a:t>
            </a:r>
            <a:r>
              <a:rPr lang="en-GB" sz="3600" i="1" dirty="0">
                <a:solidFill>
                  <a:schemeClr val="dk1"/>
                </a:solidFill>
                <a:latin typeface="Century Gothic"/>
                <a:ea typeface="+mn-lt"/>
                <a:cs typeface="+mn-lt"/>
              </a:rPr>
              <a:t> van Christus </a:t>
            </a:r>
            <a:r>
              <a:rPr lang="en-GB" sz="3600" i="1" dirty="0" err="1">
                <a:solidFill>
                  <a:schemeClr val="dk1"/>
                </a:solidFill>
                <a:latin typeface="Century Gothic"/>
                <a:ea typeface="+mn-lt"/>
                <a:cs typeface="+mn-lt"/>
              </a:rPr>
              <a:t>geroep</a:t>
            </a:r>
            <a:r>
              <a:rPr lang="en-GB" sz="3600" i="1" dirty="0">
                <a:solidFill>
                  <a:schemeClr val="dk1"/>
                </a:solidFill>
                <a:latin typeface="Century Gothic"/>
                <a:ea typeface="+mn-lt"/>
                <a:cs typeface="+mn-lt"/>
              </a:rPr>
              <a:t> het, </a:t>
            </a:r>
            <a:r>
              <a:rPr lang="en-GB" sz="3600" i="1" dirty="0" err="1">
                <a:solidFill>
                  <a:schemeClr val="dk1"/>
                </a:solidFill>
                <a:latin typeface="Century Gothic"/>
                <a:ea typeface="+mn-lt"/>
                <a:cs typeface="+mn-lt"/>
              </a:rPr>
              <a:t>na</a:t>
            </a:r>
            <a:r>
              <a:rPr lang="en-GB" sz="3600" i="1" dirty="0">
                <a:solidFill>
                  <a:schemeClr val="dk1"/>
                </a:solidFill>
                <a:latin typeface="Century Gothic"/>
                <a:ea typeface="+mn-lt"/>
                <a:cs typeface="+mn-lt"/>
              </a:rPr>
              <a:t> ‘n </a:t>
            </a:r>
            <a:r>
              <a:rPr lang="en-GB" sz="3600" i="1" dirty="0" err="1">
                <a:solidFill>
                  <a:schemeClr val="dk1"/>
                </a:solidFill>
                <a:latin typeface="Century Gothic"/>
                <a:ea typeface="+mn-lt"/>
                <a:cs typeface="+mn-lt"/>
              </a:rPr>
              <a:t>ander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evangelie</a:t>
            </a:r>
            <a:r>
              <a:rPr lang="en-GB" sz="3600" i="1" dirty="0">
                <a:solidFill>
                  <a:schemeClr val="dk1"/>
                </a:solidFill>
                <a:latin typeface="Century Gothic"/>
                <a:ea typeface="+mn-lt"/>
                <a:cs typeface="+mn-lt"/>
              </a:rPr>
              <a:t> toe, </a:t>
            </a:r>
            <a:r>
              <a:rPr lang="en-GB" sz="3600" i="1" dirty="0" err="1">
                <a:solidFill>
                  <a:schemeClr val="dk1"/>
                </a:solidFill>
                <a:latin typeface="Century Gothic"/>
                <a:ea typeface="+mn-lt"/>
                <a:cs typeface="+mn-lt"/>
              </a:rPr>
              <a:t>terwyl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daar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ander</a:t>
            </a:r>
            <a:r>
              <a:rPr lang="en-GB" sz="3600" i="1" dirty="0">
                <a:solidFill>
                  <a:schemeClr val="dk1"/>
                </a:solidFill>
                <a:latin typeface="Century Gothic"/>
                <a:ea typeface="+mn-lt"/>
                <a:cs typeface="+mn-lt"/>
              </a:rPr>
              <a:t> is </a:t>
            </a:r>
            <a:r>
              <a:rPr lang="en-GB" sz="3600" i="1" dirty="0" err="1">
                <a:solidFill>
                  <a:schemeClr val="dk1"/>
                </a:solidFill>
                <a:latin typeface="Century Gothic"/>
                <a:ea typeface="+mn-lt"/>
                <a:cs typeface="+mn-lt"/>
              </a:rPr>
              <a:t>nie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behalwe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dat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daar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sommige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mense</a:t>
            </a:r>
            <a:r>
              <a:rPr lang="en-GB" sz="3600" i="1" dirty="0">
                <a:solidFill>
                  <a:schemeClr val="dk1"/>
                </a:solidFill>
                <a:latin typeface="Century Gothic"/>
                <a:ea typeface="+mn-lt"/>
                <a:cs typeface="+mn-lt"/>
              </a:rPr>
              <a:t> is wat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in die war bring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evangelie</a:t>
            </a:r>
            <a:r>
              <a:rPr lang="en-GB" sz="3600" i="1" dirty="0">
                <a:solidFill>
                  <a:schemeClr val="dk1"/>
                </a:solidFill>
                <a:latin typeface="Century Gothic"/>
                <a:ea typeface="+mn-lt"/>
                <a:cs typeface="+mn-lt"/>
              </a:rPr>
              <a:t> van Christus </a:t>
            </a:r>
            <a:r>
              <a:rPr lang="en-GB" sz="3600" i="1" dirty="0" err="1">
                <a:solidFill>
                  <a:schemeClr val="dk1"/>
                </a:solidFill>
                <a:latin typeface="Century Gothic"/>
                <a:ea typeface="+mn-lt"/>
                <a:cs typeface="+mn-lt"/>
              </a:rPr>
              <a:t>wil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verdraai</a:t>
            </a:r>
            <a:r>
              <a:rPr lang="en-GB" sz="3600" i="1" dirty="0">
                <a:solidFill>
                  <a:schemeClr val="dk1"/>
                </a:solidFill>
                <a:latin typeface="Century Gothic"/>
                <a:ea typeface="+mn-lt"/>
                <a:cs typeface="+mn-lt"/>
              </a:rPr>
              <a:t>. </a:t>
            </a:r>
            <a:endParaRPr lang="en-US" sz="3600" i="1" dirty="0">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824332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2809718" y="2787467"/>
            <a:ext cx="8836871" cy="64281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en-GB" sz="3600" i="1" dirty="0">
                <a:solidFill>
                  <a:schemeClr val="dk1"/>
                </a:solidFill>
                <a:latin typeface="Century Gothic"/>
                <a:ea typeface="+mn-lt"/>
                <a:cs typeface="+mn-lt"/>
              </a:rPr>
              <a:t>BASIS BOODSKAP: </a:t>
            </a:r>
            <a:r>
              <a:rPr lang="en-GB" sz="3600" b="1" i="1" dirty="0">
                <a:solidFill>
                  <a:schemeClr val="dk1"/>
                </a:solidFill>
                <a:latin typeface="Century Gothic"/>
                <a:ea typeface="+mn-lt"/>
                <a:cs typeface="+mn-lt"/>
              </a:rPr>
              <a:t>GOD’S GPS.</a:t>
            </a:r>
            <a:endParaRPr lang="en-US" sz="3600" b="1" i="1">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847024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350581"/>
            <a:ext cx="10310069" cy="300392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Maar al sou </a:t>
            </a:r>
            <a:r>
              <a:rPr lang="en-GB" sz="3600" i="1" dirty="0" err="1">
                <a:solidFill>
                  <a:schemeClr val="dk1"/>
                </a:solidFill>
                <a:latin typeface="Century Gothic"/>
                <a:ea typeface="+mn-lt"/>
                <a:cs typeface="+mn-lt"/>
              </a:rPr>
              <a:t>ons</a:t>
            </a:r>
            <a:r>
              <a:rPr lang="en-GB" sz="3600" i="1" dirty="0">
                <a:solidFill>
                  <a:schemeClr val="dk1"/>
                </a:solidFill>
                <a:latin typeface="Century Gothic"/>
                <a:ea typeface="+mn-lt"/>
                <a:cs typeface="+mn-lt"/>
              </a:rPr>
              <a:t> of ‘n </a:t>
            </a:r>
            <a:r>
              <a:rPr lang="en-GB" sz="3600" i="1" dirty="0" err="1">
                <a:solidFill>
                  <a:schemeClr val="dk1"/>
                </a:solidFill>
                <a:latin typeface="Century Gothic"/>
                <a:ea typeface="+mn-lt"/>
                <a:cs typeface="+mn-lt"/>
              </a:rPr>
              <a:t>engel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uit</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hemel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‘n </a:t>
            </a:r>
            <a:r>
              <a:rPr lang="en-GB" sz="3600" i="1" dirty="0" err="1">
                <a:solidFill>
                  <a:schemeClr val="dk1"/>
                </a:solidFill>
                <a:latin typeface="Century Gothic"/>
                <a:ea typeface="+mn-lt"/>
                <a:cs typeface="+mn-lt"/>
              </a:rPr>
              <a:t>evangelie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verkondig</a:t>
            </a:r>
            <a:r>
              <a:rPr lang="en-GB" sz="3600" i="1" dirty="0">
                <a:solidFill>
                  <a:schemeClr val="dk1"/>
                </a:solidFill>
                <a:latin typeface="Century Gothic"/>
                <a:ea typeface="+mn-lt"/>
                <a:cs typeface="+mn-lt"/>
              </a:rPr>
              <a:t> in </a:t>
            </a:r>
            <a:r>
              <a:rPr lang="en-GB" sz="3600" i="1" dirty="0" err="1">
                <a:solidFill>
                  <a:schemeClr val="dk1"/>
                </a:solidFill>
                <a:latin typeface="Century Gothic"/>
                <a:ea typeface="+mn-lt"/>
                <a:cs typeface="+mn-lt"/>
              </a:rPr>
              <a:t>stryd</a:t>
            </a:r>
            <a:r>
              <a:rPr lang="en-GB" sz="3600" i="1" dirty="0">
                <a:solidFill>
                  <a:schemeClr val="dk1"/>
                </a:solidFill>
                <a:latin typeface="Century Gothic"/>
                <a:ea typeface="+mn-lt"/>
                <a:cs typeface="+mn-lt"/>
              </a:rPr>
              <a:t> met die wat </a:t>
            </a:r>
            <a:r>
              <a:rPr lang="en-GB" sz="3600" i="1" dirty="0" err="1">
                <a:solidFill>
                  <a:schemeClr val="dk1"/>
                </a:solidFill>
                <a:latin typeface="Century Gothic"/>
                <a:ea typeface="+mn-lt"/>
                <a:cs typeface="+mn-lt"/>
              </a:rPr>
              <a:t>ons</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verkondig</a:t>
            </a:r>
            <a:r>
              <a:rPr lang="en-GB" sz="3600" i="1" dirty="0">
                <a:solidFill>
                  <a:schemeClr val="dk1"/>
                </a:solidFill>
                <a:latin typeface="Century Gothic"/>
                <a:ea typeface="+mn-lt"/>
                <a:cs typeface="+mn-lt"/>
              </a:rPr>
              <a:t> het, </a:t>
            </a:r>
            <a:r>
              <a:rPr lang="en-GB" sz="3600" i="1" dirty="0" err="1">
                <a:solidFill>
                  <a:schemeClr val="dk1"/>
                </a:solidFill>
                <a:latin typeface="Century Gothic"/>
                <a:ea typeface="+mn-lt"/>
                <a:cs typeface="+mn-lt"/>
              </a:rPr>
              <a:t>laat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hom</a:t>
            </a:r>
            <a:r>
              <a:rPr lang="en-GB" sz="3600" i="1" dirty="0">
                <a:solidFill>
                  <a:schemeClr val="dk1"/>
                </a:solidFill>
                <a:latin typeface="Century Gothic"/>
                <a:ea typeface="+mn-lt"/>
                <a:cs typeface="+mn-lt"/>
              </a:rPr>
              <a:t> ‘n </a:t>
            </a:r>
            <a:r>
              <a:rPr lang="en-GB" sz="3600" i="1" dirty="0" err="1">
                <a:solidFill>
                  <a:schemeClr val="dk1"/>
                </a:solidFill>
                <a:latin typeface="Century Gothic"/>
                <a:ea typeface="+mn-lt"/>
                <a:cs typeface="+mn-lt"/>
              </a:rPr>
              <a:t>vervloeking</a:t>
            </a:r>
            <a:r>
              <a:rPr lang="en-GB" sz="3600" i="1" dirty="0">
                <a:solidFill>
                  <a:schemeClr val="dk1"/>
                </a:solidFill>
                <a:latin typeface="Century Gothic"/>
                <a:ea typeface="+mn-lt"/>
                <a:cs typeface="+mn-lt"/>
              </a:rPr>
              <a:t> wees!’ (</a:t>
            </a:r>
            <a:r>
              <a:rPr lang="en-GB" sz="3600" b="1" i="1" dirty="0">
                <a:solidFill>
                  <a:schemeClr val="dk1"/>
                </a:solidFill>
                <a:latin typeface="Century Gothic"/>
                <a:ea typeface="+mn-lt"/>
                <a:cs typeface="+mn-lt"/>
              </a:rPr>
              <a:t>Gal 1:6-8</a:t>
            </a:r>
            <a:r>
              <a:rPr lang="en-GB" sz="3600" i="1" dirty="0">
                <a:solidFill>
                  <a:schemeClr val="dk1"/>
                </a:solidFill>
                <a:latin typeface="Century Gothic"/>
                <a:ea typeface="+mn-lt"/>
                <a:cs typeface="+mn-lt"/>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89888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3258068" y="3059035"/>
            <a:ext cx="8044667"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spcBef>
                <a:spcPts val="1400"/>
              </a:spcBef>
              <a:buNone/>
            </a:pPr>
            <a:r>
              <a:rPr lang="en-GB" sz="3600" b="1" i="1" dirty="0">
                <a:solidFill>
                  <a:schemeClr val="dk1"/>
                </a:solidFill>
                <a:latin typeface="Century Gothic"/>
                <a:ea typeface="+mn-lt"/>
                <a:cs typeface="+mn-lt"/>
              </a:rPr>
              <a:t>#12, HOORBARE STEM…</a:t>
            </a:r>
            <a:endParaRPr lang="en-US" sz="3600" b="1" i="1" dirty="0">
              <a:solidFill>
                <a:schemeClr val="dk1"/>
              </a:solidFill>
              <a:latin typeface="Century Gothic"/>
            </a:endParaRPr>
          </a:p>
        </p:txBody>
      </p:sp>
    </p:spTree>
    <p:extLst>
      <p:ext uri="{BB962C8B-B14F-4D97-AF65-F5344CB8AC3E}">
        <p14:creationId xmlns:p14="http://schemas.microsoft.com/office/powerpoint/2010/main" val="8259354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855148"/>
            <a:ext cx="10310069" cy="2499359"/>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‘Dit is my </a:t>
            </a:r>
            <a:r>
              <a:rPr lang="en-GB" sz="3600" i="1" err="1">
                <a:solidFill>
                  <a:schemeClr val="dk1"/>
                </a:solidFill>
                <a:latin typeface="Century Gothic"/>
                <a:ea typeface="+mn-lt"/>
                <a:cs typeface="+mn-lt"/>
              </a:rPr>
              <a:t>geliefde</a:t>
            </a:r>
            <a:r>
              <a:rPr lang="en-GB" sz="3600" i="1" dirty="0">
                <a:solidFill>
                  <a:schemeClr val="dk1"/>
                </a:solidFill>
                <a:latin typeface="Century Gothic"/>
                <a:ea typeface="+mn-lt"/>
                <a:cs typeface="+mn-lt"/>
              </a:rPr>
              <a:t> Seun in </a:t>
            </a:r>
            <a:r>
              <a:rPr lang="en-GB" sz="3600" i="1" err="1">
                <a:solidFill>
                  <a:schemeClr val="dk1"/>
                </a:solidFill>
                <a:latin typeface="Century Gothic"/>
                <a:ea typeface="+mn-lt"/>
                <a:cs typeface="+mn-lt"/>
              </a:rPr>
              <a:t>wie</a:t>
            </a:r>
            <a:r>
              <a:rPr lang="en-GB" sz="3600" i="1" dirty="0">
                <a:solidFill>
                  <a:schemeClr val="dk1"/>
                </a:solidFill>
                <a:latin typeface="Century Gothic"/>
                <a:ea typeface="+mn-lt"/>
                <a:cs typeface="+mn-lt"/>
              </a:rPr>
              <a:t> Ek ‘n </a:t>
            </a:r>
            <a:r>
              <a:rPr lang="en-GB" sz="3600" i="1" err="1">
                <a:solidFill>
                  <a:schemeClr val="dk1"/>
                </a:solidFill>
                <a:latin typeface="Century Gothic"/>
                <a:ea typeface="+mn-lt"/>
                <a:cs typeface="+mn-lt"/>
              </a:rPr>
              <a:t>welbehae</a:t>
            </a:r>
            <a:r>
              <a:rPr lang="en-GB" sz="3600" i="1" dirty="0">
                <a:solidFill>
                  <a:schemeClr val="dk1"/>
                </a:solidFill>
                <a:latin typeface="Century Gothic"/>
                <a:ea typeface="+mn-lt"/>
                <a:cs typeface="+mn-lt"/>
              </a:rPr>
              <a:t> het.’ (</a:t>
            </a:r>
            <a:r>
              <a:rPr lang="en-GB" sz="3600" b="1" i="1" dirty="0">
                <a:solidFill>
                  <a:schemeClr val="dk1"/>
                </a:solidFill>
                <a:latin typeface="Century Gothic"/>
                <a:ea typeface="+mn-lt"/>
                <a:cs typeface="+mn-lt"/>
              </a:rPr>
              <a:t>Mt 3:17</a:t>
            </a:r>
            <a:r>
              <a:rPr lang="en-GB" sz="3600" i="1" dirty="0">
                <a:solidFill>
                  <a:schemeClr val="dk1"/>
                </a:solidFill>
                <a:latin typeface="Century Gothic"/>
                <a:ea typeface="+mn-lt"/>
                <a:cs typeface="+mn-lt"/>
              </a:rPr>
              <a:t>)</a:t>
            </a:r>
            <a:endParaRPr lang="en-US" sz="3600" i="1" dirty="0">
              <a:solidFill>
                <a:schemeClr val="dk1"/>
              </a:solidFill>
              <a:latin typeface="Century Gothic"/>
              <a:cs typeface="Calibri"/>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7549202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412365"/>
            <a:ext cx="10310069" cy="294214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‘Daar het toe ‘n stem </a:t>
            </a:r>
            <a:r>
              <a:rPr lang="en-GB" sz="3600" i="1" dirty="0" err="1">
                <a:solidFill>
                  <a:schemeClr val="dk1"/>
                </a:solidFill>
                <a:latin typeface="Century Gothic"/>
                <a:ea typeface="+mn-lt"/>
                <a:cs typeface="+mn-lt"/>
              </a:rPr>
              <a:t>uit</a:t>
            </a:r>
            <a:r>
              <a:rPr lang="en-GB" sz="3600" i="1" dirty="0">
                <a:solidFill>
                  <a:schemeClr val="dk1"/>
                </a:solidFill>
                <a:latin typeface="Century Gothic"/>
                <a:ea typeface="+mn-lt"/>
                <a:cs typeface="+mn-lt"/>
              </a:rPr>
              <a:t> die </a:t>
            </a:r>
            <a:r>
              <a:rPr lang="en-GB" sz="3600" i="1" dirty="0" err="1">
                <a:solidFill>
                  <a:schemeClr val="dk1"/>
                </a:solidFill>
                <a:latin typeface="Century Gothic"/>
                <a:ea typeface="+mn-lt"/>
                <a:cs typeface="+mn-lt"/>
              </a:rPr>
              <a:t>hemel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gekom</a:t>
            </a:r>
            <a:r>
              <a:rPr lang="en-GB" sz="3600" i="1" dirty="0">
                <a:solidFill>
                  <a:schemeClr val="dk1"/>
                </a:solidFill>
                <a:latin typeface="Century Gothic"/>
                <a:ea typeface="+mn-lt"/>
                <a:cs typeface="+mn-lt"/>
              </a:rPr>
              <a:t>: Ek </a:t>
            </a:r>
            <a:r>
              <a:rPr lang="en-GB" sz="3600" i="1" dirty="0" err="1">
                <a:solidFill>
                  <a:schemeClr val="dk1"/>
                </a:solidFill>
                <a:latin typeface="Century Gothic"/>
                <a:ea typeface="+mn-lt"/>
                <a:cs typeface="+mn-lt"/>
              </a:rPr>
              <a:t>hét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dit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verheerlik</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Ek </a:t>
            </a:r>
            <a:r>
              <a:rPr lang="en-GB" sz="3600" i="1" dirty="0" err="1">
                <a:solidFill>
                  <a:schemeClr val="dk1"/>
                </a:solidFill>
                <a:latin typeface="Century Gothic"/>
                <a:ea typeface="+mn-lt"/>
                <a:cs typeface="+mn-lt"/>
              </a:rPr>
              <a:t>sal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dit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weer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verheerlik</a:t>
            </a:r>
            <a:r>
              <a:rPr lang="en-GB" sz="3600" i="1" dirty="0">
                <a:solidFill>
                  <a:schemeClr val="dk1"/>
                </a:solidFill>
                <a:latin typeface="Century Gothic"/>
                <a:ea typeface="+mn-lt"/>
                <a:cs typeface="+mn-lt"/>
              </a:rPr>
              <a:t>. En die </a:t>
            </a:r>
            <a:r>
              <a:rPr lang="en-GB" sz="3600" i="1" dirty="0" err="1">
                <a:solidFill>
                  <a:schemeClr val="dk1"/>
                </a:solidFill>
                <a:latin typeface="Century Gothic"/>
                <a:ea typeface="+mn-lt"/>
                <a:cs typeface="+mn-lt"/>
              </a:rPr>
              <a:t>skare</a:t>
            </a:r>
            <a:r>
              <a:rPr lang="en-GB" sz="3600" i="1" dirty="0">
                <a:solidFill>
                  <a:schemeClr val="dk1"/>
                </a:solidFill>
                <a:latin typeface="Century Gothic"/>
                <a:ea typeface="+mn-lt"/>
                <a:cs typeface="+mn-lt"/>
              </a:rPr>
              <a:t> wat </a:t>
            </a:r>
            <a:r>
              <a:rPr lang="en-GB" sz="3600" i="1" dirty="0" err="1">
                <a:solidFill>
                  <a:schemeClr val="dk1"/>
                </a:solidFill>
                <a:latin typeface="Century Gothic"/>
                <a:ea typeface="+mn-lt"/>
                <a:cs typeface="+mn-lt"/>
              </a:rPr>
              <a:t>daar</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gestaan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dit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gehoor</a:t>
            </a:r>
            <a:r>
              <a:rPr lang="en-GB" sz="3600" i="1" dirty="0">
                <a:solidFill>
                  <a:schemeClr val="dk1"/>
                </a:solidFill>
                <a:latin typeface="Century Gothic"/>
                <a:ea typeface="+mn-lt"/>
                <a:cs typeface="+mn-lt"/>
              </a:rPr>
              <a:t> het, het </a:t>
            </a:r>
            <a:r>
              <a:rPr lang="en-GB" sz="3600" i="1" dirty="0" err="1">
                <a:solidFill>
                  <a:schemeClr val="dk1"/>
                </a:solidFill>
                <a:latin typeface="Century Gothic"/>
                <a:ea typeface="+mn-lt"/>
                <a:cs typeface="+mn-lt"/>
              </a:rPr>
              <a:t>gesê</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dat</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daar</a:t>
            </a:r>
            <a:r>
              <a:rPr lang="en-GB" sz="3600" i="1" dirty="0">
                <a:solidFill>
                  <a:schemeClr val="dk1"/>
                </a:solidFill>
                <a:latin typeface="Century Gothic"/>
                <a:ea typeface="+mn-lt"/>
                <a:cs typeface="+mn-lt"/>
              </a:rPr>
              <a:t> ‘n </a:t>
            </a:r>
            <a:r>
              <a:rPr lang="en-GB" sz="3600" i="1" dirty="0" err="1">
                <a:solidFill>
                  <a:schemeClr val="dk1"/>
                </a:solidFill>
                <a:latin typeface="Century Gothic"/>
                <a:ea typeface="+mn-lt"/>
                <a:cs typeface="+mn-lt"/>
              </a:rPr>
              <a:t>donderslag</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gewees</a:t>
            </a:r>
            <a:r>
              <a:rPr lang="en-GB" sz="3600" i="1" dirty="0">
                <a:solidFill>
                  <a:schemeClr val="dk1"/>
                </a:solidFill>
                <a:latin typeface="Century Gothic"/>
                <a:ea typeface="+mn-lt"/>
                <a:cs typeface="+mn-lt"/>
              </a:rPr>
              <a:t> het.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96934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056509" y="2525635"/>
            <a:ext cx="10310069" cy="282887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Ander het </a:t>
            </a:r>
            <a:r>
              <a:rPr lang="en-GB" sz="3600" i="1" dirty="0" err="1">
                <a:solidFill>
                  <a:schemeClr val="dk1"/>
                </a:solidFill>
                <a:latin typeface="Century Gothic"/>
                <a:ea typeface="+mn-lt"/>
                <a:cs typeface="+mn-lt"/>
              </a:rPr>
              <a:t>gesê</a:t>
            </a:r>
            <a:r>
              <a:rPr lang="en-GB" sz="3600" i="1" dirty="0">
                <a:solidFill>
                  <a:schemeClr val="dk1"/>
                </a:solidFill>
                <a:latin typeface="Century Gothic"/>
                <a:ea typeface="+mn-lt"/>
                <a:cs typeface="+mn-lt"/>
              </a:rPr>
              <a:t>: ‘n Engel het met Hom </a:t>
            </a:r>
            <a:r>
              <a:rPr lang="en-GB" sz="3600" i="1" dirty="0" err="1">
                <a:solidFill>
                  <a:schemeClr val="dk1"/>
                </a:solidFill>
                <a:latin typeface="Century Gothic"/>
                <a:ea typeface="+mn-lt"/>
                <a:cs typeface="+mn-lt"/>
              </a:rPr>
              <a:t>gespreek</a:t>
            </a:r>
            <a:r>
              <a:rPr lang="en-GB" sz="3600" i="1" dirty="0">
                <a:solidFill>
                  <a:schemeClr val="dk1"/>
                </a:solidFill>
                <a:latin typeface="Century Gothic"/>
                <a:ea typeface="+mn-lt"/>
                <a:cs typeface="+mn-lt"/>
              </a:rPr>
              <a:t>. Jesus </a:t>
            </a:r>
            <a:r>
              <a:rPr lang="en-GB" sz="3600" i="1" dirty="0" err="1">
                <a:solidFill>
                  <a:schemeClr val="dk1"/>
                </a:solidFill>
                <a:latin typeface="Century Gothic"/>
                <a:ea typeface="+mn-lt"/>
                <a:cs typeface="+mn-lt"/>
              </a:rPr>
              <a:t>antwoord</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en</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sê</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Hierdie</a:t>
            </a:r>
            <a:r>
              <a:rPr lang="en-GB" sz="3600" i="1" dirty="0">
                <a:solidFill>
                  <a:schemeClr val="dk1"/>
                </a:solidFill>
                <a:latin typeface="Century Gothic"/>
                <a:ea typeface="+mn-lt"/>
                <a:cs typeface="+mn-lt"/>
              </a:rPr>
              <a:t> stem het </a:t>
            </a:r>
            <a:r>
              <a:rPr lang="en-GB" sz="3600" i="1" dirty="0" err="1">
                <a:solidFill>
                  <a:schemeClr val="dk1"/>
                </a:solidFill>
                <a:latin typeface="Century Gothic"/>
                <a:ea typeface="+mn-lt"/>
                <a:cs typeface="+mn-lt"/>
              </a:rPr>
              <a:t>nie</a:t>
            </a:r>
            <a:r>
              <a:rPr lang="en-GB" sz="3600" i="1" dirty="0">
                <a:solidFill>
                  <a:schemeClr val="dk1"/>
                </a:solidFill>
                <a:latin typeface="Century Gothic"/>
                <a:ea typeface="+mn-lt"/>
                <a:cs typeface="+mn-lt"/>
              </a:rPr>
              <a:t> om My </a:t>
            </a:r>
            <a:r>
              <a:rPr lang="en-GB" sz="3600" i="1" dirty="0" err="1">
                <a:solidFill>
                  <a:schemeClr val="dk1"/>
                </a:solidFill>
                <a:latin typeface="Century Gothic"/>
                <a:ea typeface="+mn-lt"/>
                <a:cs typeface="+mn-lt"/>
              </a:rPr>
              <a:t>ontwil</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gekom</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nie</a:t>
            </a:r>
            <a:r>
              <a:rPr lang="en-GB" sz="3600" i="1" dirty="0">
                <a:solidFill>
                  <a:schemeClr val="dk1"/>
                </a:solidFill>
                <a:latin typeface="Century Gothic"/>
                <a:ea typeface="+mn-lt"/>
                <a:cs typeface="+mn-lt"/>
              </a:rPr>
              <a:t>, maar om </a:t>
            </a:r>
            <a:r>
              <a:rPr lang="en-GB" sz="3600" i="1" dirty="0" err="1">
                <a:solidFill>
                  <a:schemeClr val="dk1"/>
                </a:solidFill>
                <a:latin typeface="Century Gothic"/>
                <a:ea typeface="+mn-lt"/>
                <a:cs typeface="+mn-lt"/>
              </a:rPr>
              <a:t>julle</a:t>
            </a:r>
            <a:r>
              <a:rPr lang="en-GB" sz="3600" i="1" dirty="0">
                <a:solidFill>
                  <a:schemeClr val="dk1"/>
                </a:solidFill>
                <a:latin typeface="Century Gothic"/>
                <a:ea typeface="+mn-lt"/>
                <a:cs typeface="+mn-lt"/>
              </a:rPr>
              <a:t> </a:t>
            </a:r>
            <a:r>
              <a:rPr lang="en-GB" sz="3600" i="1" dirty="0" err="1">
                <a:solidFill>
                  <a:schemeClr val="dk1"/>
                </a:solidFill>
                <a:latin typeface="Century Gothic"/>
                <a:ea typeface="+mn-lt"/>
                <a:cs typeface="+mn-lt"/>
              </a:rPr>
              <a:t>ontwil</a:t>
            </a:r>
            <a:r>
              <a:rPr lang="en-GB" sz="3600" i="1" dirty="0">
                <a:solidFill>
                  <a:schemeClr val="dk1"/>
                </a:solidFill>
                <a:latin typeface="Century Gothic"/>
                <a:ea typeface="+mn-lt"/>
                <a:cs typeface="+mn-lt"/>
              </a:rPr>
              <a:t>.’ (</a:t>
            </a:r>
            <a:r>
              <a:rPr lang="en-GB" sz="3600" b="1" i="1" dirty="0" err="1">
                <a:solidFill>
                  <a:schemeClr val="dk1"/>
                </a:solidFill>
                <a:latin typeface="Century Gothic"/>
                <a:ea typeface="+mn-lt"/>
                <a:cs typeface="+mn-lt"/>
              </a:rPr>
              <a:t>Jh</a:t>
            </a:r>
            <a:r>
              <a:rPr lang="en-GB" sz="3600" b="1" i="1" dirty="0">
                <a:solidFill>
                  <a:schemeClr val="dk1"/>
                </a:solidFill>
                <a:latin typeface="Century Gothic"/>
                <a:ea typeface="+mn-lt"/>
                <a:cs typeface="+mn-lt"/>
              </a:rPr>
              <a:t> 12:28-30</a:t>
            </a:r>
            <a:r>
              <a:rPr lang="en-GB" sz="3600" i="1" dirty="0">
                <a:solidFill>
                  <a:schemeClr val="dk1"/>
                </a:solidFill>
                <a:latin typeface="Century Gothic"/>
                <a:ea typeface="+mn-lt"/>
                <a:cs typeface="+mn-lt"/>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0807491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‘Toe ek dan </a:t>
            </a:r>
            <a:r>
              <a:rPr lang="en-GB" sz="3600" i="1" dirty="0" err="1">
                <a:solidFill>
                  <a:schemeClr val="dk1"/>
                </a:solidFill>
                <a:latin typeface="Century Gothic"/>
                <a:ea typeface="+mn-lt"/>
                <a:cs typeface="+mn-lt"/>
                <a:sym typeface="Century Gothic"/>
              </a:rPr>
              <a:t>daarvoor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na</a:t>
            </a:r>
            <a:r>
              <a:rPr lang="en-GB" sz="3600" i="1" dirty="0">
                <a:solidFill>
                  <a:schemeClr val="dk1"/>
                </a:solidFill>
                <a:latin typeface="Century Gothic"/>
                <a:ea typeface="+mn-lt"/>
                <a:cs typeface="+mn-lt"/>
                <a:sym typeface="Century Gothic"/>
              </a:rPr>
              <a:t> Damaskus op reis was, met </a:t>
            </a:r>
            <a:r>
              <a:rPr lang="en-GB" sz="3600" i="1" dirty="0" err="1">
                <a:solidFill>
                  <a:schemeClr val="dk1"/>
                </a:solidFill>
                <a:latin typeface="Century Gothic"/>
                <a:ea typeface="+mn-lt"/>
                <a:cs typeface="+mn-lt"/>
                <a:sym typeface="Century Gothic"/>
              </a:rPr>
              <a:t>volmag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opdrag</a:t>
            </a:r>
            <a:r>
              <a:rPr lang="en-GB" sz="3600" i="1" dirty="0">
                <a:solidFill>
                  <a:schemeClr val="dk1"/>
                </a:solidFill>
                <a:latin typeface="Century Gothic"/>
                <a:ea typeface="+mn-lt"/>
                <a:cs typeface="+mn-lt"/>
                <a:sym typeface="Century Gothic"/>
              </a:rPr>
              <a:t> van die </a:t>
            </a:r>
            <a:r>
              <a:rPr lang="en-GB" sz="3600" i="1" dirty="0" err="1">
                <a:solidFill>
                  <a:schemeClr val="dk1"/>
                </a:solidFill>
                <a:latin typeface="Century Gothic"/>
                <a:ea typeface="+mn-lt"/>
                <a:cs typeface="+mn-lt"/>
                <a:sym typeface="Century Gothic"/>
              </a:rPr>
              <a:t>owerpriesters</a:t>
            </a:r>
            <a:r>
              <a:rPr lang="en-GB" sz="3600" i="1" dirty="0">
                <a:solidFill>
                  <a:schemeClr val="dk1"/>
                </a:solidFill>
                <a:latin typeface="Century Gothic"/>
                <a:ea typeface="+mn-lt"/>
                <a:cs typeface="+mn-lt"/>
                <a:sym typeface="Century Gothic"/>
              </a:rPr>
              <a:t>, het ek, o </a:t>
            </a:r>
            <a:r>
              <a:rPr lang="en-GB" sz="3600" i="1" dirty="0" err="1">
                <a:solidFill>
                  <a:schemeClr val="dk1"/>
                </a:solidFill>
                <a:latin typeface="Century Gothic"/>
                <a:ea typeface="+mn-lt"/>
                <a:cs typeface="+mn-lt"/>
                <a:sym typeface="Century Gothic"/>
              </a:rPr>
              <a:t>koning</a:t>
            </a:r>
            <a:r>
              <a:rPr lang="en-GB" sz="3600" i="1" dirty="0">
                <a:solidFill>
                  <a:schemeClr val="dk1"/>
                </a:solidFill>
                <a:latin typeface="Century Gothic"/>
                <a:ea typeface="+mn-lt"/>
                <a:cs typeface="+mn-lt"/>
                <a:sym typeface="Century Gothic"/>
              </a:rPr>
              <a:t>, in die </a:t>
            </a:r>
            <a:r>
              <a:rPr lang="en-GB" sz="3600" i="1" dirty="0" err="1">
                <a:solidFill>
                  <a:schemeClr val="dk1"/>
                </a:solidFill>
                <a:latin typeface="Century Gothic"/>
                <a:ea typeface="+mn-lt"/>
                <a:cs typeface="+mn-lt"/>
                <a:sym typeface="Century Gothic"/>
              </a:rPr>
              <a:t>middel</a:t>
            </a:r>
            <a:r>
              <a:rPr lang="en-GB" sz="3600" i="1" dirty="0">
                <a:solidFill>
                  <a:schemeClr val="dk1"/>
                </a:solidFill>
                <a:latin typeface="Century Gothic"/>
                <a:ea typeface="+mn-lt"/>
                <a:cs typeface="+mn-lt"/>
                <a:sym typeface="Century Gothic"/>
              </a:rPr>
              <a:t> van die </a:t>
            </a:r>
            <a:r>
              <a:rPr lang="en-GB" sz="3600" i="1" dirty="0" err="1">
                <a:solidFill>
                  <a:schemeClr val="dk1"/>
                </a:solidFill>
                <a:latin typeface="Century Gothic"/>
                <a:ea typeface="+mn-lt"/>
                <a:cs typeface="+mn-lt"/>
                <a:sym typeface="Century Gothic"/>
              </a:rPr>
              <a:t>dag</a:t>
            </a:r>
            <a:r>
              <a:rPr lang="en-GB" sz="3600" i="1" dirty="0">
                <a:solidFill>
                  <a:schemeClr val="dk1"/>
                </a:solidFill>
                <a:latin typeface="Century Gothic"/>
                <a:ea typeface="+mn-lt"/>
                <a:cs typeface="+mn-lt"/>
                <a:sym typeface="Century Gothic"/>
              </a:rPr>
              <a:t> op die pad ‘n </a:t>
            </a:r>
            <a:r>
              <a:rPr lang="en-GB" sz="3600" i="1" dirty="0" err="1">
                <a:solidFill>
                  <a:schemeClr val="dk1"/>
                </a:solidFill>
                <a:latin typeface="Century Gothic"/>
                <a:ea typeface="+mn-lt"/>
                <a:cs typeface="+mn-lt"/>
                <a:sym typeface="Century Gothic"/>
              </a:rPr>
              <a:t>lig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uit</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hemel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gesien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sterker</a:t>
            </a:r>
            <a:r>
              <a:rPr lang="en-GB" sz="3600" i="1" dirty="0">
                <a:solidFill>
                  <a:schemeClr val="dk1"/>
                </a:solidFill>
                <a:latin typeface="Century Gothic"/>
                <a:ea typeface="+mn-lt"/>
                <a:cs typeface="+mn-lt"/>
                <a:sym typeface="Century Gothic"/>
              </a:rPr>
              <a:t> as die glans van die son, wat my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my </a:t>
            </a:r>
            <a:r>
              <a:rPr lang="en-GB" sz="3600" i="1" dirty="0" err="1">
                <a:solidFill>
                  <a:schemeClr val="dk1"/>
                </a:solidFill>
                <a:latin typeface="Century Gothic"/>
                <a:ea typeface="+mn-lt"/>
                <a:cs typeface="+mn-lt"/>
                <a:sym typeface="Century Gothic"/>
              </a:rPr>
              <a:t>reisgenote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omstraal</a:t>
            </a:r>
            <a:r>
              <a:rPr lang="en-GB" sz="3600" i="1" dirty="0">
                <a:solidFill>
                  <a:schemeClr val="dk1"/>
                </a:solidFill>
                <a:latin typeface="Century Gothic"/>
                <a:ea typeface="+mn-lt"/>
                <a:cs typeface="+mn-lt"/>
                <a:sym typeface="Century Gothic"/>
              </a:rPr>
              <a:t> het.</a:t>
            </a:r>
            <a:endParaRPr lang="en-US" sz="3600" i="1" dirty="0">
              <a:solidFill>
                <a:schemeClr val="dk1"/>
              </a:solidFill>
              <a:latin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Calibri Light"/>
              </a:rPr>
              <a:t>Hd</a:t>
            </a:r>
            <a:r>
              <a:rPr lang="en-US" sz="4000" b="1" i="1" dirty="0">
                <a:solidFill>
                  <a:schemeClr val="tx1"/>
                </a:solidFill>
                <a:latin typeface="Century Gothic"/>
                <a:cs typeface="Calibri Light"/>
              </a:rPr>
              <a:t> 26:12-18</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471921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En toe </a:t>
            </a:r>
            <a:r>
              <a:rPr lang="en-GB" sz="3600" i="1" dirty="0" err="1">
                <a:solidFill>
                  <a:schemeClr val="dk1"/>
                </a:solidFill>
                <a:latin typeface="Century Gothic"/>
                <a:ea typeface="+mn-lt"/>
                <a:cs typeface="+mn-lt"/>
                <a:sym typeface="Century Gothic"/>
              </a:rPr>
              <a:t>ons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almal</a:t>
            </a:r>
            <a:r>
              <a:rPr lang="en-GB" sz="3600" i="1" dirty="0">
                <a:solidFill>
                  <a:schemeClr val="dk1"/>
                </a:solidFill>
                <a:latin typeface="Century Gothic"/>
                <a:ea typeface="+mn-lt"/>
                <a:cs typeface="+mn-lt"/>
                <a:sym typeface="Century Gothic"/>
              </a:rPr>
              <a:t> op die </a:t>
            </a:r>
            <a:r>
              <a:rPr lang="en-GB" sz="3600" i="1" dirty="0" err="1">
                <a:solidFill>
                  <a:schemeClr val="dk1"/>
                </a:solidFill>
                <a:latin typeface="Century Gothic"/>
                <a:ea typeface="+mn-lt"/>
                <a:cs typeface="+mn-lt"/>
                <a:sym typeface="Century Gothic"/>
              </a:rPr>
              <a:t>grond</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val</a:t>
            </a:r>
            <a:r>
              <a:rPr lang="en-GB" sz="3600" i="1" dirty="0">
                <a:solidFill>
                  <a:schemeClr val="dk1"/>
                </a:solidFill>
                <a:latin typeface="Century Gothic"/>
                <a:ea typeface="+mn-lt"/>
                <a:cs typeface="+mn-lt"/>
                <a:sym typeface="Century Gothic"/>
              </a:rPr>
              <a:t>, hoor ek ‘n stem met my </a:t>
            </a:r>
            <a:r>
              <a:rPr lang="en-GB" sz="3600" i="1" dirty="0" err="1">
                <a:solidFill>
                  <a:schemeClr val="dk1"/>
                </a:solidFill>
                <a:latin typeface="Century Gothic"/>
                <a:ea typeface="+mn-lt"/>
                <a:cs typeface="+mn-lt"/>
                <a:sym typeface="Century Gothic"/>
              </a:rPr>
              <a:t>spreek</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in die </a:t>
            </a:r>
            <a:r>
              <a:rPr lang="en-GB" sz="3600" i="1" dirty="0" err="1">
                <a:solidFill>
                  <a:schemeClr val="dk1"/>
                </a:solidFill>
                <a:latin typeface="Century Gothic"/>
                <a:ea typeface="+mn-lt"/>
                <a:cs typeface="+mn-lt"/>
                <a:sym typeface="Century Gothic"/>
              </a:rPr>
              <a:t>Hebreeuse</a:t>
            </a:r>
            <a:r>
              <a:rPr lang="en-GB" sz="3600" i="1" dirty="0">
                <a:solidFill>
                  <a:schemeClr val="dk1"/>
                </a:solidFill>
                <a:latin typeface="Century Gothic"/>
                <a:ea typeface="+mn-lt"/>
                <a:cs typeface="+mn-lt"/>
                <a:sym typeface="Century Gothic"/>
              </a:rPr>
              <a:t> taal </a:t>
            </a:r>
            <a:r>
              <a:rPr lang="en-GB" sz="3600" i="1" dirty="0" err="1">
                <a:solidFill>
                  <a:schemeClr val="dk1"/>
                </a:solidFill>
                <a:latin typeface="Century Gothic"/>
                <a:ea typeface="+mn-lt"/>
                <a:cs typeface="+mn-lt"/>
                <a:sym typeface="Century Gothic"/>
              </a:rPr>
              <a:t>sê</a:t>
            </a:r>
            <a:r>
              <a:rPr lang="en-GB" sz="3600" i="1" dirty="0">
                <a:solidFill>
                  <a:schemeClr val="dk1"/>
                </a:solidFill>
                <a:latin typeface="Century Gothic"/>
                <a:ea typeface="+mn-lt"/>
                <a:cs typeface="+mn-lt"/>
                <a:sym typeface="Century Gothic"/>
              </a:rPr>
              <a:t>: Saul, Saul, </a:t>
            </a:r>
            <a:r>
              <a:rPr lang="en-GB" sz="3600" i="1" dirty="0" err="1">
                <a:solidFill>
                  <a:schemeClr val="dk1"/>
                </a:solidFill>
                <a:latin typeface="Century Gothic"/>
                <a:ea typeface="+mn-lt"/>
                <a:cs typeface="+mn-lt"/>
                <a:sym typeface="Century Gothic"/>
              </a:rPr>
              <a:t>waarom</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vervolg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jy</a:t>
            </a:r>
            <a:r>
              <a:rPr lang="en-GB" sz="3600" i="1" dirty="0">
                <a:solidFill>
                  <a:schemeClr val="dk1"/>
                </a:solidFill>
                <a:latin typeface="Century Gothic"/>
                <a:ea typeface="+mn-lt"/>
                <a:cs typeface="+mn-lt"/>
                <a:sym typeface="Century Gothic"/>
              </a:rPr>
              <a:t> My? Dit is hard </a:t>
            </a:r>
            <a:r>
              <a:rPr lang="en-GB" sz="3600" i="1" dirty="0" err="1">
                <a:solidFill>
                  <a:schemeClr val="dk1"/>
                </a:solidFill>
                <a:latin typeface="Century Gothic"/>
                <a:ea typeface="+mn-lt"/>
                <a:cs typeface="+mn-lt"/>
                <a:sym typeface="Century Gothic"/>
              </a:rPr>
              <a:t>vir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om teen die </a:t>
            </a:r>
            <a:r>
              <a:rPr lang="en-GB" sz="3600" i="1" dirty="0" err="1">
                <a:solidFill>
                  <a:schemeClr val="dk1"/>
                </a:solidFill>
                <a:latin typeface="Century Gothic"/>
                <a:ea typeface="+mn-lt"/>
                <a:cs typeface="+mn-lt"/>
                <a:sym typeface="Century Gothic"/>
              </a:rPr>
              <a:t>prikkels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skop</a:t>
            </a:r>
            <a:r>
              <a:rPr lang="en-GB" sz="3600" i="1" dirty="0">
                <a:solidFill>
                  <a:schemeClr val="dk1"/>
                </a:solidFill>
                <a:latin typeface="Century Gothic"/>
                <a:ea typeface="+mn-lt"/>
                <a:cs typeface="+mn-lt"/>
                <a:sym typeface="Century Gothic"/>
              </a:rPr>
              <a:t>. Toe </a:t>
            </a:r>
            <a:r>
              <a:rPr lang="en-GB" sz="3600" i="1" dirty="0" err="1">
                <a:solidFill>
                  <a:schemeClr val="dk1"/>
                </a:solidFill>
                <a:latin typeface="Century Gothic"/>
                <a:ea typeface="+mn-lt"/>
                <a:cs typeface="+mn-lt"/>
                <a:sym typeface="Century Gothic"/>
              </a:rPr>
              <a:t>sê</a:t>
            </a:r>
            <a:r>
              <a:rPr lang="en-GB" sz="3600" i="1" dirty="0">
                <a:solidFill>
                  <a:schemeClr val="dk1"/>
                </a:solidFill>
                <a:latin typeface="Century Gothic"/>
                <a:ea typeface="+mn-lt"/>
                <a:cs typeface="+mn-lt"/>
                <a:sym typeface="Century Gothic"/>
              </a:rPr>
              <a:t> ek: Wie is U, Here? En Hy </a:t>
            </a:r>
            <a:r>
              <a:rPr lang="en-GB" sz="3600" i="1" dirty="0" err="1">
                <a:solidFill>
                  <a:schemeClr val="dk1"/>
                </a:solidFill>
                <a:latin typeface="Century Gothic"/>
                <a:ea typeface="+mn-lt"/>
                <a:cs typeface="+mn-lt"/>
                <a:sym typeface="Century Gothic"/>
              </a:rPr>
              <a:t>sê</a:t>
            </a:r>
            <a:r>
              <a:rPr lang="en-GB" sz="3600" i="1" dirty="0">
                <a:solidFill>
                  <a:schemeClr val="dk1"/>
                </a:solidFill>
                <a:latin typeface="Century Gothic"/>
                <a:ea typeface="+mn-lt"/>
                <a:cs typeface="+mn-lt"/>
                <a:sym typeface="Century Gothic"/>
              </a:rPr>
              <a:t>: Ek is Jesus wat </a:t>
            </a:r>
            <a:r>
              <a:rPr lang="en-GB" sz="3600" i="1" dirty="0" err="1">
                <a:solidFill>
                  <a:schemeClr val="dk1"/>
                </a:solidFill>
                <a:latin typeface="Century Gothic"/>
                <a:ea typeface="+mn-lt"/>
                <a:cs typeface="+mn-lt"/>
                <a:sym typeface="Century Gothic"/>
              </a:rPr>
              <a:t>jy</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vervolg</a:t>
            </a:r>
            <a:r>
              <a:rPr lang="en-GB" sz="3600" i="1" dirty="0">
                <a:solidFill>
                  <a:schemeClr val="dk1"/>
                </a:solidFill>
                <a:latin typeface="Century Gothic"/>
                <a:ea typeface="+mn-lt"/>
                <a:cs typeface="+mn-lt"/>
                <a:sym typeface="Century Gothic"/>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927276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‘Maar rig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op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staan</a:t>
            </a:r>
            <a:r>
              <a:rPr lang="en-GB" sz="3600" i="1" dirty="0">
                <a:solidFill>
                  <a:schemeClr val="dk1"/>
                </a:solidFill>
                <a:latin typeface="Century Gothic"/>
                <a:ea typeface="+mn-lt"/>
                <a:cs typeface="+mn-lt"/>
                <a:sym typeface="Century Gothic"/>
              </a:rPr>
              <a:t> op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voete</a:t>
            </a:r>
            <a:r>
              <a:rPr lang="en-GB" sz="3600" i="1" dirty="0">
                <a:solidFill>
                  <a:schemeClr val="dk1"/>
                </a:solidFill>
                <a:latin typeface="Century Gothic"/>
                <a:ea typeface="+mn-lt"/>
                <a:cs typeface="+mn-lt"/>
                <a:sym typeface="Century Gothic"/>
              </a:rPr>
              <a:t>, want </a:t>
            </a:r>
            <a:r>
              <a:rPr lang="en-GB" sz="3600" i="1" dirty="0" err="1">
                <a:solidFill>
                  <a:schemeClr val="dk1"/>
                </a:solidFill>
                <a:latin typeface="Century Gothic"/>
                <a:ea typeface="+mn-lt"/>
                <a:cs typeface="+mn-lt"/>
                <a:sym typeface="Century Gothic"/>
              </a:rPr>
              <a:t>hiertoe</a:t>
            </a:r>
            <a:r>
              <a:rPr lang="en-GB" sz="3600" i="1" dirty="0">
                <a:solidFill>
                  <a:schemeClr val="dk1"/>
                </a:solidFill>
                <a:latin typeface="Century Gothic"/>
                <a:ea typeface="+mn-lt"/>
                <a:cs typeface="+mn-lt"/>
                <a:sym typeface="Century Gothic"/>
              </a:rPr>
              <a:t> het Ek </a:t>
            </a:r>
            <a:r>
              <a:rPr lang="en-GB" sz="3600" i="1" dirty="0" err="1">
                <a:solidFill>
                  <a:schemeClr val="dk1"/>
                </a:solidFill>
                <a:latin typeface="Century Gothic"/>
                <a:ea typeface="+mn-lt"/>
                <a:cs typeface="+mn-lt"/>
                <a:sym typeface="Century Gothic"/>
              </a:rPr>
              <a:t>aan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verskyn</a:t>
            </a:r>
            <a:r>
              <a:rPr lang="en-GB" sz="3600" i="1" dirty="0">
                <a:solidFill>
                  <a:schemeClr val="dk1"/>
                </a:solidFill>
                <a:latin typeface="Century Gothic"/>
                <a:ea typeface="+mn-lt"/>
                <a:cs typeface="+mn-lt"/>
                <a:sym typeface="Century Gothic"/>
              </a:rPr>
              <a:t> om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bestem</a:t>
            </a:r>
            <a:r>
              <a:rPr lang="en-GB" sz="3600" i="1" dirty="0">
                <a:solidFill>
                  <a:schemeClr val="dk1"/>
                </a:solidFill>
                <a:latin typeface="Century Gothic"/>
                <a:ea typeface="+mn-lt"/>
                <a:cs typeface="+mn-lt"/>
                <a:sym typeface="Century Gothic"/>
              </a:rPr>
              <a:t> tot ‘n </a:t>
            </a:r>
            <a:r>
              <a:rPr lang="en-GB" sz="3600" i="1" dirty="0" err="1">
                <a:solidFill>
                  <a:schemeClr val="dk1"/>
                </a:solidFill>
                <a:latin typeface="Century Gothic"/>
                <a:ea typeface="+mn-lt"/>
                <a:cs typeface="+mn-lt"/>
                <a:sym typeface="Century Gothic"/>
              </a:rPr>
              <a:t>dienaar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getuie</a:t>
            </a:r>
            <a:r>
              <a:rPr lang="en-GB" sz="3600" i="1" dirty="0">
                <a:solidFill>
                  <a:schemeClr val="dk1"/>
                </a:solidFill>
                <a:latin typeface="Century Gothic"/>
                <a:ea typeface="+mn-lt"/>
                <a:cs typeface="+mn-lt"/>
                <a:sym typeface="Century Gothic"/>
              </a:rPr>
              <a:t> van die dinge wat </a:t>
            </a:r>
            <a:r>
              <a:rPr lang="en-GB" sz="3600" i="1" dirty="0" err="1">
                <a:solidFill>
                  <a:schemeClr val="dk1"/>
                </a:solidFill>
                <a:latin typeface="Century Gothic"/>
                <a:ea typeface="+mn-lt"/>
                <a:cs typeface="+mn-lt"/>
                <a:sym typeface="Century Gothic"/>
              </a:rPr>
              <a:t>jy</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gesien</a:t>
            </a:r>
            <a:r>
              <a:rPr lang="en-GB" sz="3600" i="1" dirty="0">
                <a:solidFill>
                  <a:schemeClr val="dk1"/>
                </a:solidFill>
                <a:latin typeface="Century Gothic"/>
                <a:ea typeface="+mn-lt"/>
                <a:cs typeface="+mn-lt"/>
                <a:sym typeface="Century Gothic"/>
              </a:rPr>
              <a:t> het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van die dinge </a:t>
            </a:r>
            <a:r>
              <a:rPr lang="en-GB" sz="3600" i="1" dirty="0" err="1">
                <a:solidFill>
                  <a:schemeClr val="dk1"/>
                </a:solidFill>
                <a:latin typeface="Century Gothic"/>
                <a:ea typeface="+mn-lt"/>
                <a:cs typeface="+mn-lt"/>
                <a:sym typeface="Century Gothic"/>
              </a:rPr>
              <a:t>waarin</a:t>
            </a:r>
            <a:r>
              <a:rPr lang="en-GB" sz="3600" i="1" dirty="0">
                <a:solidFill>
                  <a:schemeClr val="dk1"/>
                </a:solidFill>
                <a:latin typeface="Century Gothic"/>
                <a:ea typeface="+mn-lt"/>
                <a:cs typeface="+mn-lt"/>
                <a:sym typeface="Century Gothic"/>
              </a:rPr>
              <a:t> Ek </a:t>
            </a:r>
            <a:r>
              <a:rPr lang="en-GB" sz="3600" i="1" dirty="0" err="1">
                <a:solidFill>
                  <a:schemeClr val="dk1"/>
                </a:solidFill>
                <a:latin typeface="Century Gothic"/>
                <a:ea typeface="+mn-lt"/>
                <a:cs typeface="+mn-lt"/>
                <a:sym typeface="Century Gothic"/>
              </a:rPr>
              <a:t>nog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aan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verskyn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terwyl</a:t>
            </a:r>
            <a:r>
              <a:rPr lang="en-GB" sz="3600" i="1" dirty="0">
                <a:solidFill>
                  <a:schemeClr val="dk1"/>
                </a:solidFill>
                <a:latin typeface="Century Gothic"/>
                <a:ea typeface="+mn-lt"/>
                <a:cs typeface="+mn-lt"/>
                <a:sym typeface="Century Gothic"/>
              </a:rPr>
              <a:t> Ek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verlos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uit</a:t>
            </a:r>
            <a:r>
              <a:rPr lang="en-GB" sz="3600" i="1" dirty="0">
                <a:solidFill>
                  <a:schemeClr val="dk1"/>
                </a:solidFill>
                <a:latin typeface="Century Gothic"/>
                <a:ea typeface="+mn-lt"/>
                <a:cs typeface="+mn-lt"/>
                <a:sym typeface="Century Gothic"/>
              </a:rPr>
              <a:t> die volk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heidene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na</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wie</a:t>
            </a:r>
            <a:r>
              <a:rPr lang="en-GB" sz="3600" i="1" dirty="0">
                <a:solidFill>
                  <a:schemeClr val="dk1"/>
                </a:solidFill>
                <a:latin typeface="Century Gothic"/>
                <a:ea typeface="+mn-lt"/>
                <a:cs typeface="+mn-lt"/>
                <a:sym typeface="Century Gothic"/>
              </a:rPr>
              <a:t> Ek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stuur</a:t>
            </a:r>
            <a:r>
              <a:rPr lang="en-GB" sz="3600" i="1" dirty="0">
                <a:solidFill>
                  <a:schemeClr val="dk1"/>
                </a:solidFill>
                <a:latin typeface="Century Gothic"/>
                <a:ea typeface="+mn-lt"/>
                <a:cs typeface="+mn-lt"/>
                <a:sym typeface="Century Gothic"/>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2761787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…om </a:t>
            </a:r>
            <a:r>
              <a:rPr lang="en-GB" sz="3600" i="1" dirty="0" err="1">
                <a:solidFill>
                  <a:schemeClr val="dk1"/>
                </a:solidFill>
                <a:latin typeface="Century Gothic"/>
                <a:ea typeface="+mn-lt"/>
                <a:cs typeface="+mn-lt"/>
                <a:sym typeface="Century Gothic"/>
              </a:rPr>
              <a:t>hulle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oë</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te</a:t>
            </a:r>
            <a:r>
              <a:rPr lang="en-GB" sz="3600" i="1" dirty="0">
                <a:solidFill>
                  <a:schemeClr val="dk1"/>
                </a:solidFill>
                <a:latin typeface="Century Gothic"/>
                <a:ea typeface="+mn-lt"/>
                <a:cs typeface="+mn-lt"/>
                <a:sym typeface="Century Gothic"/>
              </a:rPr>
              <a:t> open, </a:t>
            </a:r>
            <a:r>
              <a:rPr lang="en-GB" sz="3600" i="1" dirty="0" err="1">
                <a:solidFill>
                  <a:schemeClr val="dk1"/>
                </a:solidFill>
                <a:latin typeface="Century Gothic"/>
                <a:ea typeface="+mn-lt"/>
                <a:cs typeface="+mn-lt"/>
                <a:sym typeface="Century Gothic"/>
              </a:rPr>
              <a:t>dat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hul</a:t>
            </a:r>
            <a:r>
              <a:rPr lang="en-GB" sz="3600" i="1" dirty="0">
                <a:solidFill>
                  <a:schemeClr val="dk1"/>
                </a:solidFill>
                <a:latin typeface="Century Gothic"/>
                <a:ea typeface="+mn-lt"/>
                <a:cs typeface="+mn-lt"/>
                <a:sym typeface="Century Gothic"/>
              </a:rPr>
              <a:t> van die </a:t>
            </a:r>
            <a:r>
              <a:rPr lang="en-GB" sz="3600" i="1" dirty="0" err="1">
                <a:solidFill>
                  <a:schemeClr val="dk1"/>
                </a:solidFill>
                <a:latin typeface="Century Gothic"/>
                <a:ea typeface="+mn-lt"/>
                <a:cs typeface="+mn-lt"/>
                <a:sym typeface="Century Gothic"/>
              </a:rPr>
              <a:t>duisternis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tot</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lig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kan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bekeer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van die mag van die Satan tot God, </a:t>
            </a:r>
            <a:r>
              <a:rPr lang="en-GB" sz="3600" i="1" dirty="0" err="1">
                <a:solidFill>
                  <a:schemeClr val="dk1"/>
                </a:solidFill>
                <a:latin typeface="Century Gothic"/>
                <a:ea typeface="+mn-lt"/>
                <a:cs typeface="+mn-lt"/>
                <a:sym typeface="Century Gothic"/>
              </a:rPr>
              <a:t>sodat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deur</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geloof</a:t>
            </a:r>
            <a:r>
              <a:rPr lang="en-GB" sz="3600" i="1" dirty="0">
                <a:solidFill>
                  <a:schemeClr val="dk1"/>
                </a:solidFill>
                <a:latin typeface="Century Gothic"/>
                <a:ea typeface="+mn-lt"/>
                <a:cs typeface="+mn-lt"/>
                <a:sym typeface="Century Gothic"/>
              </a:rPr>
              <a:t> in My </a:t>
            </a:r>
            <a:r>
              <a:rPr lang="en-GB" sz="3600" i="1" dirty="0" err="1">
                <a:solidFill>
                  <a:schemeClr val="dk1"/>
                </a:solidFill>
                <a:latin typeface="Century Gothic"/>
                <a:ea typeface="+mn-lt"/>
                <a:cs typeface="+mn-lt"/>
                <a:sym typeface="Century Gothic"/>
              </a:rPr>
              <a:t>vergifnis</a:t>
            </a:r>
            <a:r>
              <a:rPr lang="en-GB" sz="3600" i="1" dirty="0">
                <a:solidFill>
                  <a:schemeClr val="dk1"/>
                </a:solidFill>
                <a:latin typeface="Century Gothic"/>
                <a:ea typeface="+mn-lt"/>
                <a:cs typeface="+mn-lt"/>
                <a:sym typeface="Century Gothic"/>
              </a:rPr>
              <a:t> van sondes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‘n </a:t>
            </a:r>
            <a:r>
              <a:rPr lang="en-GB" sz="3600" i="1" dirty="0" err="1">
                <a:solidFill>
                  <a:schemeClr val="dk1"/>
                </a:solidFill>
                <a:latin typeface="Century Gothic"/>
                <a:ea typeface="+mn-lt"/>
                <a:cs typeface="+mn-lt"/>
                <a:sym typeface="Century Gothic"/>
              </a:rPr>
              <a:t>erfdeel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onder</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geheiligdes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kan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ontvang</a:t>
            </a:r>
            <a:r>
              <a:rPr lang="en-GB" sz="3600" i="1" dirty="0">
                <a:solidFill>
                  <a:schemeClr val="dk1"/>
                </a:solidFill>
                <a:latin typeface="Century Gothic"/>
                <a:ea typeface="+mn-lt"/>
                <a:cs typeface="+mn-lt"/>
                <a:sym typeface="Century Gothic"/>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453137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‘Scripture tells us how to live, but not where to live, how to be married, but not who to, how to do our job, but not what job to do. We obviously need the guidance of the Spirit in line with Scripture to do the will of God.’</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4799654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700689"/>
            <a:ext cx="10917612" cy="330254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‘En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ore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‘n </a:t>
            </a:r>
            <a:r>
              <a:rPr lang="en-GB" sz="3600" i="1" dirty="0" err="1">
                <a:solidFill>
                  <a:schemeClr val="dk1"/>
                </a:solidFill>
                <a:latin typeface="Century Gothic"/>
                <a:ea typeface="+mn-lt"/>
                <a:cs typeface="+mn-lt"/>
                <a:sym typeface="Century Gothic"/>
              </a:rPr>
              <a:t>woord</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agter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hoor wat </a:t>
            </a:r>
            <a:r>
              <a:rPr lang="en-GB" sz="3600" i="1" dirty="0" err="1">
                <a:solidFill>
                  <a:schemeClr val="dk1"/>
                </a:solidFill>
                <a:latin typeface="Century Gothic"/>
                <a:ea typeface="+mn-lt"/>
                <a:cs typeface="+mn-lt"/>
                <a:sym typeface="Century Gothic"/>
              </a:rPr>
              <a:t>sê</a:t>
            </a:r>
            <a:r>
              <a:rPr lang="en-GB" sz="3600" i="1" dirty="0">
                <a:solidFill>
                  <a:schemeClr val="dk1"/>
                </a:solidFill>
                <a:latin typeface="Century Gothic"/>
                <a:ea typeface="+mn-lt"/>
                <a:cs typeface="+mn-lt"/>
                <a:sym typeface="Century Gothic"/>
              </a:rPr>
              <a:t>: Dit is die </a:t>
            </a:r>
            <a:r>
              <a:rPr lang="en-GB" sz="3600" i="1" dirty="0" err="1">
                <a:solidFill>
                  <a:schemeClr val="dk1"/>
                </a:solidFill>
                <a:latin typeface="Century Gothic"/>
                <a:ea typeface="+mn-lt"/>
                <a:cs typeface="+mn-lt"/>
                <a:sym typeface="Century Gothic"/>
              </a:rPr>
              <a:t>weg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wandel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daarop</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Wanneer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regs of </a:t>
            </a:r>
            <a:r>
              <a:rPr lang="en-GB" sz="3600" i="1" dirty="0" err="1">
                <a:solidFill>
                  <a:schemeClr val="dk1"/>
                </a:solidFill>
                <a:latin typeface="Century Gothic"/>
                <a:ea typeface="+mn-lt"/>
                <a:cs typeface="+mn-lt"/>
                <a:sym typeface="Century Gothic"/>
              </a:rPr>
              <a:t>wanneer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links </a:t>
            </a:r>
            <a:r>
              <a:rPr lang="en-GB" sz="3600" i="1" dirty="0" err="1">
                <a:solidFill>
                  <a:schemeClr val="dk1"/>
                </a:solidFill>
                <a:latin typeface="Century Gothic"/>
                <a:ea typeface="+mn-lt"/>
                <a:cs typeface="+mn-lt"/>
                <a:sym typeface="Century Gothic"/>
              </a:rPr>
              <a:t>wil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gaan</a:t>
            </a:r>
            <a:r>
              <a:rPr lang="en-GB" sz="3600" i="1" dirty="0">
                <a:solidFill>
                  <a:schemeClr val="dk1"/>
                </a:solidFill>
                <a:latin typeface="Century Gothic"/>
                <a:ea typeface="+mn-lt"/>
                <a:cs typeface="+mn-lt"/>
                <a:sym typeface="Century Gothic"/>
              </a:rPr>
              <a:t>.’</a:t>
            </a:r>
            <a:endParaRPr lang="en-US" sz="3600" i="1" err="1">
              <a:solidFill>
                <a:schemeClr val="dk1"/>
              </a:solidFill>
              <a:latin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ea typeface="+mj-lt"/>
                <a:cs typeface="+mj-lt"/>
              </a:rPr>
              <a:t>Jes 30:21.</a:t>
            </a:r>
            <a:endParaRPr lang="en-US" b="1" i="1" dirty="0">
              <a:solidFill>
                <a:schemeClr val="tx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4886167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Picture 1" descr="M4 Carbine | Military.com">
            <a:extLst>
              <a:ext uri="{FF2B5EF4-FFF2-40B4-BE49-F238E27FC236}">
                <a16:creationId xmlns:a16="http://schemas.microsoft.com/office/drawing/2014/main" id="{6C6B7F36-95F7-DD45-D0BD-21F01C91C3B1}"/>
              </a:ext>
            </a:extLst>
          </p:cNvPr>
          <p:cNvPicPr>
            <a:picLocks noChangeAspect="1"/>
          </p:cNvPicPr>
          <p:nvPr/>
        </p:nvPicPr>
        <p:blipFill rotWithShape="1">
          <a:blip r:embed="rId3"/>
          <a:srcRect t="8842" b="6904"/>
          <a:stretch/>
        </p:blipFill>
        <p:spPr>
          <a:xfrm>
            <a:off x="20" y="1282"/>
            <a:ext cx="12191980" cy="6856718"/>
          </a:xfrm>
          <a:prstGeom prst="rect">
            <a:avLst/>
          </a:prstGeom>
        </p:spPr>
      </p:pic>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401727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Prophecy and prophetic ministry is like a swimming pool. There is a shallow end that we all can safely use. This is operating in the gift of prophecy where the aim is to inspire, encourage, build up and comfort people.</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949904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It is non-directive, not correctional and seeks to bless people and glorify the Lord in simple terms. When Paul declared that he desire that all would prophecy, it was this level of prophecy he had in mind.</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779172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834554"/>
            <a:ext cx="10917612" cy="316868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‘Ek wens </a:t>
            </a:r>
            <a:r>
              <a:rPr lang="en-GB" sz="3600" i="1" dirty="0" err="1">
                <a:solidFill>
                  <a:schemeClr val="dk1"/>
                </a:solidFill>
                <a:latin typeface="Century Gothic"/>
                <a:ea typeface="+mn-lt"/>
                <a:cs typeface="+mn-lt"/>
                <a:sym typeface="Century Gothic"/>
              </a:rPr>
              <a:t>dat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almal</a:t>
            </a:r>
            <a:r>
              <a:rPr lang="en-GB" sz="3600" i="1" dirty="0">
                <a:solidFill>
                  <a:schemeClr val="dk1"/>
                </a:solidFill>
                <a:latin typeface="Century Gothic"/>
                <a:ea typeface="+mn-lt"/>
                <a:cs typeface="+mn-lt"/>
                <a:sym typeface="Century Gothic"/>
              </a:rPr>
              <a:t> in tale </a:t>
            </a:r>
            <a:r>
              <a:rPr lang="en-GB" sz="3600" i="1" dirty="0" err="1">
                <a:solidFill>
                  <a:schemeClr val="dk1"/>
                </a:solidFill>
                <a:latin typeface="Century Gothic"/>
                <a:ea typeface="+mn-lt"/>
                <a:cs typeface="+mn-lt"/>
                <a:sym typeface="Century Gothic"/>
              </a:rPr>
              <a:t>spreek</a:t>
            </a:r>
            <a:r>
              <a:rPr lang="en-GB" sz="3600" i="1" dirty="0">
                <a:solidFill>
                  <a:schemeClr val="dk1"/>
                </a:solidFill>
                <a:latin typeface="Century Gothic"/>
                <a:ea typeface="+mn-lt"/>
                <a:cs typeface="+mn-lt"/>
                <a:sym typeface="Century Gothic"/>
              </a:rPr>
              <a:t>, maar </a:t>
            </a:r>
            <a:r>
              <a:rPr lang="en-GB" sz="3600" i="1" dirty="0" err="1">
                <a:solidFill>
                  <a:schemeClr val="dk1"/>
                </a:solidFill>
                <a:latin typeface="Century Gothic"/>
                <a:ea typeface="+mn-lt"/>
                <a:cs typeface="+mn-lt"/>
                <a:sym typeface="Century Gothic"/>
              </a:rPr>
              <a:t>nog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liewer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dat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profeteer</a:t>
            </a:r>
            <a:r>
              <a:rPr lang="en-GB" sz="3600" i="1" dirty="0">
                <a:solidFill>
                  <a:schemeClr val="dk1"/>
                </a:solidFill>
                <a:latin typeface="Century Gothic"/>
                <a:ea typeface="+mn-lt"/>
                <a:cs typeface="+mn-lt"/>
                <a:sym typeface="Century Gothic"/>
              </a:rPr>
              <a:t>…’ (</a:t>
            </a:r>
            <a:r>
              <a:rPr lang="en-GB" sz="3600" b="1" i="1" dirty="0">
                <a:solidFill>
                  <a:schemeClr val="dk1"/>
                </a:solidFill>
                <a:latin typeface="Century Gothic"/>
                <a:ea typeface="+mn-lt"/>
                <a:cs typeface="+mn-lt"/>
                <a:sym typeface="Century Gothic"/>
              </a:rPr>
              <a:t>1 Kor 14:5</a:t>
            </a:r>
            <a:r>
              <a:rPr lang="en-GB" sz="3600" i="1" dirty="0">
                <a:solidFill>
                  <a:schemeClr val="dk1"/>
                </a:solidFill>
                <a:latin typeface="Century Gothic"/>
                <a:ea typeface="+mn-lt"/>
                <a:cs typeface="+mn-lt"/>
                <a:sym typeface="Century Gothic"/>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70796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031366"/>
            <a:ext cx="10917612" cy="397187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It was not a general call for everyone to become a prophet. But in prophetic ministry the call is to push on in a gradual deeper expression of the heart of God. It is then a more frequent and more intense use of the gift of prophecy that will take us in the direction of a prophetic ministry, rather than just a casual use of the gift.</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347993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031366"/>
            <a:ext cx="10917612" cy="397187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The ministry or ‘office’ of a prophet would then continue along the same lines, but will go deeper into the supernatural realm of hearing God and being his mouthpiece, often bringing the correction and direction as prophets both forth tell the word of the Lord and foretell his purposes.</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576966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29987"/>
            <a:ext cx="10917612" cy="367325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‘Maar Petrus het </a:t>
            </a:r>
            <a:r>
              <a:rPr lang="en-GB" sz="3600" i="1" dirty="0" err="1">
                <a:solidFill>
                  <a:schemeClr val="dk1"/>
                </a:solidFill>
                <a:latin typeface="Century Gothic"/>
                <a:ea typeface="+mn-lt"/>
                <a:cs typeface="+mn-lt"/>
                <a:sym typeface="Century Gothic"/>
              </a:rPr>
              <a:t>opgestaan</a:t>
            </a:r>
            <a:r>
              <a:rPr lang="en-GB" sz="3600" i="1" dirty="0">
                <a:solidFill>
                  <a:schemeClr val="dk1"/>
                </a:solidFill>
                <a:latin typeface="Century Gothic"/>
                <a:ea typeface="+mn-lt"/>
                <a:cs typeface="+mn-lt"/>
                <a:sym typeface="Century Gothic"/>
              </a:rPr>
              <a:t> met die elf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sy</a:t>
            </a:r>
            <a:r>
              <a:rPr lang="en-GB" sz="3600" i="1" dirty="0">
                <a:solidFill>
                  <a:schemeClr val="dk1"/>
                </a:solidFill>
                <a:latin typeface="Century Gothic"/>
                <a:ea typeface="+mn-lt"/>
                <a:cs typeface="+mn-lt"/>
                <a:sym typeface="Century Gothic"/>
              </a:rPr>
              <a:t> stem </a:t>
            </a:r>
            <a:r>
              <a:rPr lang="en-GB" sz="3600" i="1" dirty="0" err="1">
                <a:solidFill>
                  <a:schemeClr val="dk1"/>
                </a:solidFill>
                <a:latin typeface="Century Gothic"/>
                <a:ea typeface="+mn-lt"/>
                <a:cs typeface="+mn-lt"/>
                <a:sym typeface="Century Gothic"/>
              </a:rPr>
              <a:t>verhef</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toegespreek</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Joodse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manne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almal</a:t>
            </a:r>
            <a:r>
              <a:rPr lang="en-GB" sz="3600" i="1" dirty="0">
                <a:solidFill>
                  <a:schemeClr val="dk1"/>
                </a:solidFill>
                <a:latin typeface="Century Gothic"/>
                <a:ea typeface="+mn-lt"/>
                <a:cs typeface="+mn-lt"/>
                <a:sym typeface="Century Gothic"/>
              </a:rPr>
              <a:t> wat in Jerusalem </a:t>
            </a:r>
            <a:r>
              <a:rPr lang="en-GB" sz="3600" i="1" dirty="0" err="1">
                <a:solidFill>
                  <a:schemeClr val="dk1"/>
                </a:solidFill>
                <a:latin typeface="Century Gothic"/>
                <a:ea typeface="+mn-lt"/>
                <a:cs typeface="+mn-lt"/>
                <a:sym typeface="Century Gothic"/>
              </a:rPr>
              <a:t>woon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dit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moet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weet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luister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na</a:t>
            </a:r>
            <a:r>
              <a:rPr lang="en-GB" sz="3600" i="1" dirty="0">
                <a:solidFill>
                  <a:schemeClr val="dk1"/>
                </a:solidFill>
                <a:latin typeface="Century Gothic"/>
                <a:ea typeface="+mn-lt"/>
                <a:cs typeface="+mn-lt"/>
                <a:sym typeface="Century Gothic"/>
              </a:rPr>
              <a:t> my </a:t>
            </a:r>
            <a:r>
              <a:rPr lang="en-GB" sz="3600" i="1" dirty="0" err="1">
                <a:solidFill>
                  <a:schemeClr val="dk1"/>
                </a:solidFill>
                <a:latin typeface="Century Gothic"/>
                <a:ea typeface="+mn-lt"/>
                <a:cs typeface="+mn-lt"/>
                <a:sym typeface="Century Gothic"/>
              </a:rPr>
              <a:t>woorde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Hierdie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mense</a:t>
            </a:r>
            <a:r>
              <a:rPr lang="en-GB" sz="3600" i="1" dirty="0">
                <a:solidFill>
                  <a:schemeClr val="dk1"/>
                </a:solidFill>
                <a:latin typeface="Century Gothic"/>
                <a:ea typeface="+mn-lt"/>
                <a:cs typeface="+mn-lt"/>
                <a:sym typeface="Century Gothic"/>
              </a:rPr>
              <a:t> is tog </a:t>
            </a:r>
            <a:r>
              <a:rPr lang="en-GB" sz="3600" i="1" dirty="0" err="1">
                <a:solidFill>
                  <a:schemeClr val="dk1"/>
                </a:solidFill>
                <a:latin typeface="Century Gothic"/>
                <a:ea typeface="+mn-lt"/>
                <a:cs typeface="+mn-lt"/>
                <a:sym typeface="Century Gothic"/>
              </a:rPr>
              <a:t>nie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dronk</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soos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dink </a:t>
            </a:r>
            <a:r>
              <a:rPr lang="en-GB" sz="3600" i="1" dirty="0" err="1">
                <a:solidFill>
                  <a:schemeClr val="dk1"/>
                </a:solidFill>
                <a:latin typeface="Century Gothic"/>
                <a:ea typeface="+mn-lt"/>
                <a:cs typeface="+mn-lt"/>
                <a:sym typeface="Century Gothic"/>
              </a:rPr>
              <a:t>nie</a:t>
            </a:r>
            <a:r>
              <a:rPr lang="en-GB" sz="3600" i="1" dirty="0">
                <a:solidFill>
                  <a:schemeClr val="dk1"/>
                </a:solidFill>
                <a:latin typeface="Century Gothic"/>
                <a:ea typeface="+mn-lt"/>
                <a:cs typeface="+mn-lt"/>
                <a:sym typeface="Century Gothic"/>
              </a:rPr>
              <a:t>, want </a:t>
            </a:r>
            <a:r>
              <a:rPr lang="en-GB" sz="3600" i="1" dirty="0" err="1">
                <a:solidFill>
                  <a:schemeClr val="dk1"/>
                </a:solidFill>
                <a:latin typeface="Century Gothic"/>
                <a:ea typeface="+mn-lt"/>
                <a:cs typeface="+mn-lt"/>
                <a:sym typeface="Century Gothic"/>
              </a:rPr>
              <a:t>dit</a:t>
            </a:r>
            <a:r>
              <a:rPr lang="en-GB" sz="3600" i="1" dirty="0">
                <a:solidFill>
                  <a:schemeClr val="dk1"/>
                </a:solidFill>
                <a:latin typeface="Century Gothic"/>
                <a:ea typeface="+mn-lt"/>
                <a:cs typeface="+mn-lt"/>
                <a:sym typeface="Century Gothic"/>
              </a:rPr>
              <a:t> is </a:t>
            </a:r>
            <a:r>
              <a:rPr lang="en-GB" sz="3600" i="1" dirty="0" err="1">
                <a:solidFill>
                  <a:schemeClr val="dk1"/>
                </a:solidFill>
                <a:latin typeface="Century Gothic"/>
                <a:ea typeface="+mn-lt"/>
                <a:cs typeface="+mn-lt"/>
                <a:sym typeface="Century Gothic"/>
              </a:rPr>
              <a:t>nog</a:t>
            </a:r>
            <a:r>
              <a:rPr lang="en-GB" sz="3600" i="1" dirty="0">
                <a:solidFill>
                  <a:schemeClr val="dk1"/>
                </a:solidFill>
                <a:latin typeface="Century Gothic"/>
                <a:ea typeface="+mn-lt"/>
                <a:cs typeface="+mn-lt"/>
                <a:sym typeface="Century Gothic"/>
              </a:rPr>
              <a:t> maar die </a:t>
            </a:r>
            <a:r>
              <a:rPr lang="en-GB" sz="3600" i="1" dirty="0" err="1">
                <a:solidFill>
                  <a:schemeClr val="dk1"/>
                </a:solidFill>
                <a:latin typeface="Century Gothic"/>
                <a:ea typeface="+mn-lt"/>
                <a:cs typeface="+mn-lt"/>
                <a:sym typeface="Century Gothic"/>
              </a:rPr>
              <a:t>derde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uur</a:t>
            </a:r>
            <a:r>
              <a:rPr lang="en-GB" sz="3600" i="1" dirty="0">
                <a:solidFill>
                  <a:schemeClr val="dk1"/>
                </a:solidFill>
                <a:latin typeface="Century Gothic"/>
                <a:ea typeface="+mn-lt"/>
                <a:cs typeface="+mn-lt"/>
                <a:sym typeface="Century Gothic"/>
              </a:rPr>
              <a:t> in die </a:t>
            </a:r>
            <a:r>
              <a:rPr lang="en-GB" sz="3600" i="1" dirty="0" err="1">
                <a:solidFill>
                  <a:schemeClr val="dk1"/>
                </a:solidFill>
                <a:latin typeface="Century Gothic"/>
                <a:ea typeface="+mn-lt"/>
                <a:cs typeface="+mn-lt"/>
                <a:sym typeface="Century Gothic"/>
              </a:rPr>
              <a:t>môre</a:t>
            </a:r>
            <a:r>
              <a:rPr lang="en-GB" sz="3600" i="1" dirty="0">
                <a:solidFill>
                  <a:schemeClr val="dk1"/>
                </a:solidFill>
                <a:latin typeface="Century Gothic"/>
                <a:ea typeface="+mn-lt"/>
                <a:cs typeface="+mn-lt"/>
                <a:sym typeface="Century Gothic"/>
              </a:rPr>
              <a:t>.</a:t>
            </a:r>
            <a:endParaRPr lang="en-US" sz="3600" i="1" dirty="0">
              <a:latin typeface="Century Gothic"/>
              <a:ea typeface="+mn-lt"/>
              <a:cs typeface="+mn-lt"/>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Calibri Light"/>
              </a:rPr>
              <a:t>Hd</a:t>
            </a:r>
            <a:r>
              <a:rPr lang="en-US" sz="4000" b="1" i="1" dirty="0">
                <a:solidFill>
                  <a:schemeClr val="tx1"/>
                </a:solidFill>
                <a:latin typeface="Century Gothic"/>
                <a:cs typeface="Calibri Light"/>
              </a:rPr>
              <a:t> 2:14-18</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0785665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1609177"/>
            <a:ext cx="10917612" cy="439406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Maar </a:t>
            </a:r>
            <a:r>
              <a:rPr lang="en-GB" sz="3600" i="1" dirty="0" err="1">
                <a:solidFill>
                  <a:schemeClr val="dk1"/>
                </a:solidFill>
                <a:latin typeface="Century Gothic"/>
                <a:ea typeface="+mn-lt"/>
                <a:cs typeface="+mn-lt"/>
                <a:sym typeface="Century Gothic"/>
              </a:rPr>
              <a:t>dit</a:t>
            </a:r>
            <a:r>
              <a:rPr lang="en-GB" sz="3600" i="1" dirty="0">
                <a:solidFill>
                  <a:schemeClr val="dk1"/>
                </a:solidFill>
                <a:latin typeface="Century Gothic"/>
                <a:ea typeface="+mn-lt"/>
                <a:cs typeface="+mn-lt"/>
                <a:sym typeface="Century Gothic"/>
              </a:rPr>
              <a:t> is wat </a:t>
            </a:r>
            <a:r>
              <a:rPr lang="en-GB" sz="3600" i="1" dirty="0" err="1">
                <a:solidFill>
                  <a:schemeClr val="dk1"/>
                </a:solidFill>
                <a:latin typeface="Century Gothic"/>
                <a:ea typeface="+mn-lt"/>
                <a:cs typeface="+mn-lt"/>
                <a:sym typeface="Century Gothic"/>
              </a:rPr>
              <a:t>deur</a:t>
            </a:r>
            <a:r>
              <a:rPr lang="en-GB" sz="3600" i="1" dirty="0">
                <a:solidFill>
                  <a:schemeClr val="dk1"/>
                </a:solidFill>
                <a:latin typeface="Century Gothic"/>
                <a:ea typeface="+mn-lt"/>
                <a:cs typeface="+mn-lt"/>
                <a:sym typeface="Century Gothic"/>
              </a:rPr>
              <a:t> die </a:t>
            </a:r>
            <a:r>
              <a:rPr lang="en-GB" sz="3600" i="1" dirty="0" err="1">
                <a:solidFill>
                  <a:schemeClr val="dk1"/>
                </a:solidFill>
                <a:latin typeface="Century Gothic"/>
                <a:ea typeface="+mn-lt"/>
                <a:cs typeface="+mn-lt"/>
                <a:sym typeface="Century Gothic"/>
              </a:rPr>
              <a:t>profeet</a:t>
            </a:r>
            <a:r>
              <a:rPr lang="en-GB" sz="3600" i="1" dirty="0">
                <a:solidFill>
                  <a:schemeClr val="dk1"/>
                </a:solidFill>
                <a:latin typeface="Century Gothic"/>
                <a:ea typeface="+mn-lt"/>
                <a:cs typeface="+mn-lt"/>
                <a:sym typeface="Century Gothic"/>
              </a:rPr>
              <a:t> Joël </a:t>
            </a:r>
            <a:r>
              <a:rPr lang="en-GB" sz="3600" i="1" dirty="0" err="1">
                <a:solidFill>
                  <a:schemeClr val="dk1"/>
                </a:solidFill>
                <a:latin typeface="Century Gothic"/>
                <a:ea typeface="+mn-lt"/>
                <a:cs typeface="+mn-lt"/>
                <a:sym typeface="Century Gothic"/>
              </a:rPr>
              <a:t>gespreek</a:t>
            </a:r>
            <a:r>
              <a:rPr lang="en-GB" sz="3600" i="1" dirty="0">
                <a:solidFill>
                  <a:schemeClr val="dk1"/>
                </a:solidFill>
                <a:latin typeface="Century Gothic"/>
                <a:ea typeface="+mn-lt"/>
                <a:cs typeface="+mn-lt"/>
                <a:sym typeface="Century Gothic"/>
              </a:rPr>
              <a:t> is: En in die </a:t>
            </a:r>
            <a:r>
              <a:rPr lang="en-GB" sz="3600" i="1" dirty="0" err="1">
                <a:solidFill>
                  <a:schemeClr val="dk1"/>
                </a:solidFill>
                <a:latin typeface="Century Gothic"/>
                <a:ea typeface="+mn-lt"/>
                <a:cs typeface="+mn-lt"/>
                <a:sym typeface="Century Gothic"/>
              </a:rPr>
              <a:t>laaste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dae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spreek</a:t>
            </a:r>
            <a:r>
              <a:rPr lang="en-GB" sz="3600" i="1" dirty="0">
                <a:solidFill>
                  <a:schemeClr val="dk1"/>
                </a:solidFill>
                <a:latin typeface="Century Gothic"/>
                <a:ea typeface="+mn-lt"/>
                <a:cs typeface="+mn-lt"/>
                <a:sym typeface="Century Gothic"/>
              </a:rPr>
              <a:t> God,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Ek van my Gees </a:t>
            </a:r>
            <a:r>
              <a:rPr lang="en-GB" sz="3600" i="1" dirty="0" err="1">
                <a:solidFill>
                  <a:schemeClr val="dk1"/>
                </a:solidFill>
                <a:latin typeface="Century Gothic"/>
                <a:ea typeface="+mn-lt"/>
                <a:cs typeface="+mn-lt"/>
                <a:sym typeface="Century Gothic"/>
              </a:rPr>
              <a:t>uitstort</a:t>
            </a:r>
            <a:r>
              <a:rPr lang="en-GB" sz="3600" i="1" dirty="0">
                <a:solidFill>
                  <a:schemeClr val="dk1"/>
                </a:solidFill>
                <a:latin typeface="Century Gothic"/>
                <a:ea typeface="+mn-lt"/>
                <a:cs typeface="+mn-lt"/>
                <a:sym typeface="Century Gothic"/>
              </a:rPr>
              <a:t> op alle </a:t>
            </a:r>
            <a:r>
              <a:rPr lang="en-GB" sz="3600" i="1" dirty="0" err="1">
                <a:solidFill>
                  <a:schemeClr val="dk1"/>
                </a:solidFill>
                <a:latin typeface="Century Gothic"/>
                <a:ea typeface="+mn-lt"/>
                <a:cs typeface="+mn-lt"/>
                <a:sym typeface="Century Gothic"/>
              </a:rPr>
              <a:t>vlees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seuns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dogters</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profeteer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jongelinge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gesigte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sien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mense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drome </a:t>
            </a:r>
            <a:r>
              <a:rPr lang="en-GB" sz="3600" i="1" dirty="0" err="1">
                <a:solidFill>
                  <a:schemeClr val="dk1"/>
                </a:solidFill>
                <a:latin typeface="Century Gothic"/>
                <a:ea typeface="+mn-lt"/>
                <a:cs typeface="+mn-lt"/>
                <a:sym typeface="Century Gothic"/>
              </a:rPr>
              <a:t>droom</a:t>
            </a:r>
            <a:r>
              <a:rPr lang="en-GB" sz="3600" i="1" dirty="0">
                <a:solidFill>
                  <a:schemeClr val="dk1"/>
                </a:solidFill>
                <a:latin typeface="Century Gothic"/>
                <a:ea typeface="+mn-lt"/>
                <a:cs typeface="+mn-lt"/>
                <a:sym typeface="Century Gothic"/>
              </a:rPr>
              <a:t>. En </a:t>
            </a:r>
            <a:r>
              <a:rPr lang="en-GB" sz="3600" i="1" dirty="0" err="1">
                <a:solidFill>
                  <a:schemeClr val="dk1"/>
                </a:solidFill>
                <a:latin typeface="Century Gothic"/>
                <a:ea typeface="+mn-lt"/>
                <a:cs typeface="+mn-lt"/>
                <a:sym typeface="Century Gothic"/>
              </a:rPr>
              <a:t>ook</a:t>
            </a:r>
            <a:r>
              <a:rPr lang="en-GB" sz="3600" i="1" dirty="0">
                <a:solidFill>
                  <a:schemeClr val="dk1"/>
                </a:solidFill>
                <a:latin typeface="Century Gothic"/>
                <a:ea typeface="+mn-lt"/>
                <a:cs typeface="+mn-lt"/>
                <a:sym typeface="Century Gothic"/>
              </a:rPr>
              <a:t> op my </a:t>
            </a:r>
            <a:r>
              <a:rPr lang="en-GB" sz="3600" i="1" dirty="0" err="1">
                <a:solidFill>
                  <a:schemeClr val="dk1"/>
                </a:solidFill>
                <a:latin typeface="Century Gothic"/>
                <a:ea typeface="+mn-lt"/>
                <a:cs typeface="+mn-lt"/>
                <a:sym typeface="Century Gothic"/>
              </a:rPr>
              <a:t>diensknegte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diensmaagde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Ek in </a:t>
            </a:r>
            <a:r>
              <a:rPr lang="en-GB" sz="3600" i="1" dirty="0" err="1">
                <a:solidFill>
                  <a:schemeClr val="dk1"/>
                </a:solidFill>
                <a:latin typeface="Century Gothic"/>
                <a:ea typeface="+mn-lt"/>
                <a:cs typeface="+mn-lt"/>
                <a:sym typeface="Century Gothic"/>
              </a:rPr>
              <a:t>dié</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dae</a:t>
            </a:r>
            <a:r>
              <a:rPr lang="en-GB" sz="3600" i="1" dirty="0">
                <a:solidFill>
                  <a:schemeClr val="dk1"/>
                </a:solidFill>
                <a:latin typeface="Century Gothic"/>
                <a:ea typeface="+mn-lt"/>
                <a:cs typeface="+mn-lt"/>
                <a:sym typeface="Century Gothic"/>
              </a:rPr>
              <a:t> van my Gees </a:t>
            </a:r>
            <a:r>
              <a:rPr lang="en-GB" sz="3600" i="1" dirty="0" err="1">
                <a:solidFill>
                  <a:schemeClr val="dk1"/>
                </a:solidFill>
                <a:latin typeface="Century Gothic"/>
                <a:ea typeface="+mn-lt"/>
                <a:cs typeface="+mn-lt"/>
                <a:sym typeface="Century Gothic"/>
              </a:rPr>
              <a:t>uitstort</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hulle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profeteer</a:t>
            </a:r>
            <a:r>
              <a:rPr lang="en-GB" sz="3600" i="1" dirty="0">
                <a:solidFill>
                  <a:schemeClr val="dk1"/>
                </a:solidFill>
                <a:latin typeface="Century Gothic"/>
                <a:ea typeface="+mn-lt"/>
                <a:cs typeface="+mn-lt"/>
                <a:sym typeface="Century Gothic"/>
              </a:rPr>
              <a:t>.’</a:t>
            </a:r>
            <a:endParaRPr lang="en-US" sz="3600"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622210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340285"/>
            <a:ext cx="10917612" cy="366295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To have a prophetic call on your life means that you will have to go through an extensive and scrutinizing period of teaching, training and testing before God will start to release you into such a ministry.</a:t>
            </a:r>
            <a:endParaRPr lang="en-US" sz="3600" i="1" dirty="0">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6267821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Your Word Is A Lamp To My Feet And A Light To My Path">
            <a:extLst>
              <a:ext uri="{FF2B5EF4-FFF2-40B4-BE49-F238E27FC236}">
                <a16:creationId xmlns:a16="http://schemas.microsoft.com/office/drawing/2014/main" id="{9F7A97D5-418A-6DC1-2D2B-430F382892B6}"/>
              </a:ext>
            </a:extLst>
          </p:cNvPr>
          <p:cNvPicPr>
            <a:picLocks noChangeAspect="1"/>
          </p:cNvPicPr>
          <p:nvPr/>
        </p:nvPicPr>
        <p:blipFill rotWithShape="1">
          <a:blip r:embed="rId3"/>
          <a:srcRect l="1303" t="9091" r="22282"/>
          <a:stretch/>
        </p:blipFill>
        <p:spPr>
          <a:xfrm>
            <a:off x="3523488" y="10"/>
            <a:ext cx="8668512" cy="6857990"/>
          </a:xfrm>
          <a:prstGeom prst="rect">
            <a:avLst/>
          </a:prstGeom>
        </p:spPr>
      </p:pic>
      <p:sp>
        <p:nvSpPr>
          <p:cNvPr id="15" name="Rectangle 14">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1"/>
          <p:cNvSpPr txBox="1">
            <a:spLocks/>
          </p:cNvSpPr>
          <p:nvPr/>
        </p:nvSpPr>
        <p:spPr>
          <a:xfrm>
            <a:off x="477981" y="1122363"/>
            <a:ext cx="4023360" cy="3204134"/>
          </a:xfrm>
          <a:prstGeom prst="rect">
            <a:avLst/>
          </a:prstGeom>
        </p:spPr>
        <p:txBody>
          <a:bodyPr vert="horz" lIns="91440" tIns="45720" rIns="91440" bIns="45720" rtlCol="0" anchor="b">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nSpc>
                <a:spcPct val="90000"/>
              </a:lnSpc>
              <a:spcBef>
                <a:spcPct val="0"/>
              </a:spcBef>
              <a:spcAft>
                <a:spcPts val="600"/>
              </a:spcAft>
              <a:buNone/>
            </a:pPr>
            <a:r>
              <a:rPr lang="en-US" sz="4800" b="1" i="1">
                <a:solidFill>
                  <a:schemeClr val="bg1"/>
                </a:solidFill>
                <a:latin typeface="+mj-lt"/>
                <a:ea typeface="+mj-ea"/>
                <a:cs typeface="+mj-cs"/>
              </a:rPr>
              <a:t>GROUNDRULES &amp; GUIDELINES FOR THE PROPHETIC I.</a:t>
            </a:r>
          </a:p>
        </p:txBody>
      </p:sp>
      <p:sp>
        <p:nvSpPr>
          <p:cNvPr id="17" name="Rectangle 1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181492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700689"/>
            <a:ext cx="10917612" cy="330254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buNone/>
            </a:pPr>
            <a:r>
              <a:rPr lang="en-GB" sz="3600" i="1" dirty="0">
                <a:solidFill>
                  <a:schemeClr val="dk1"/>
                </a:solidFill>
                <a:latin typeface="Century Gothic"/>
                <a:ea typeface="+mn-lt"/>
                <a:cs typeface="+mn-lt"/>
                <a:sym typeface="Century Gothic"/>
              </a:rPr>
              <a:t>‘En die HERE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gedurigdeur</a:t>
            </a:r>
            <a:r>
              <a:rPr lang="en-GB" sz="3600" i="1" dirty="0">
                <a:solidFill>
                  <a:schemeClr val="dk1"/>
                </a:solidFill>
                <a:latin typeface="Century Gothic"/>
                <a:ea typeface="+mn-lt"/>
                <a:cs typeface="+mn-lt"/>
                <a:sym typeface="Century Gothic"/>
              </a:rPr>
              <a:t> lei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siel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versadig</a:t>
            </a:r>
            <a:r>
              <a:rPr lang="en-GB" sz="3600" i="1" dirty="0">
                <a:solidFill>
                  <a:schemeClr val="dk1"/>
                </a:solidFill>
                <a:latin typeface="Century Gothic"/>
                <a:ea typeface="+mn-lt"/>
                <a:cs typeface="+mn-lt"/>
                <a:sym typeface="Century Gothic"/>
              </a:rPr>
              <a:t> in </a:t>
            </a:r>
            <a:r>
              <a:rPr lang="en-GB" sz="3600" i="1" dirty="0" err="1">
                <a:solidFill>
                  <a:schemeClr val="dk1"/>
                </a:solidFill>
                <a:latin typeface="Century Gothic"/>
                <a:ea typeface="+mn-lt"/>
                <a:cs typeface="+mn-lt"/>
                <a:sym typeface="Century Gothic"/>
              </a:rPr>
              <a:t>dor</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plekke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gebeente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sterk</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maak</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jy</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wees </a:t>
            </a:r>
            <a:r>
              <a:rPr lang="en-GB" sz="3600" i="1" dirty="0" err="1">
                <a:solidFill>
                  <a:schemeClr val="dk1"/>
                </a:solidFill>
                <a:latin typeface="Century Gothic"/>
                <a:ea typeface="+mn-lt"/>
                <a:cs typeface="+mn-lt"/>
                <a:sym typeface="Century Gothic"/>
              </a:rPr>
              <a:t>soos</a:t>
            </a:r>
            <a:r>
              <a:rPr lang="en-GB" sz="3600" i="1" dirty="0">
                <a:solidFill>
                  <a:schemeClr val="dk1"/>
                </a:solidFill>
                <a:latin typeface="Century Gothic"/>
                <a:ea typeface="+mn-lt"/>
                <a:cs typeface="+mn-lt"/>
                <a:sym typeface="Century Gothic"/>
              </a:rPr>
              <a:t> ‘n </a:t>
            </a:r>
            <a:r>
              <a:rPr lang="en-GB" sz="3600" i="1" dirty="0" err="1">
                <a:solidFill>
                  <a:schemeClr val="dk1"/>
                </a:solidFill>
                <a:latin typeface="Century Gothic"/>
                <a:ea typeface="+mn-lt"/>
                <a:cs typeface="+mn-lt"/>
                <a:sym typeface="Century Gothic"/>
              </a:rPr>
              <a:t>tuin</a:t>
            </a:r>
            <a:r>
              <a:rPr lang="en-GB" sz="3600" i="1" dirty="0">
                <a:solidFill>
                  <a:schemeClr val="dk1"/>
                </a:solidFill>
                <a:latin typeface="Century Gothic"/>
                <a:ea typeface="+mn-lt"/>
                <a:cs typeface="+mn-lt"/>
                <a:sym typeface="Century Gothic"/>
              </a:rPr>
              <a:t> wat </a:t>
            </a:r>
            <a:r>
              <a:rPr lang="en-GB" sz="3600" i="1" dirty="0" err="1">
                <a:solidFill>
                  <a:schemeClr val="dk1"/>
                </a:solidFill>
                <a:latin typeface="Century Gothic"/>
                <a:ea typeface="+mn-lt"/>
                <a:cs typeface="+mn-lt"/>
                <a:sym typeface="Century Gothic"/>
              </a:rPr>
              <a:t>goed</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besproei</a:t>
            </a:r>
            <a:r>
              <a:rPr lang="en-GB" sz="3600" i="1" dirty="0">
                <a:solidFill>
                  <a:schemeClr val="dk1"/>
                </a:solidFill>
                <a:latin typeface="Century Gothic"/>
                <a:ea typeface="+mn-lt"/>
                <a:cs typeface="+mn-lt"/>
                <a:sym typeface="Century Gothic"/>
              </a:rPr>
              <a:t> is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soos</a:t>
            </a:r>
            <a:r>
              <a:rPr lang="en-GB" sz="3600" i="1" dirty="0">
                <a:solidFill>
                  <a:schemeClr val="dk1"/>
                </a:solidFill>
                <a:latin typeface="Century Gothic"/>
                <a:ea typeface="+mn-lt"/>
                <a:cs typeface="+mn-lt"/>
                <a:sym typeface="Century Gothic"/>
              </a:rPr>
              <a:t> ‘n </a:t>
            </a:r>
            <a:r>
              <a:rPr lang="en-GB" sz="3600" i="1" dirty="0" err="1">
                <a:solidFill>
                  <a:schemeClr val="dk1"/>
                </a:solidFill>
                <a:latin typeface="Century Gothic"/>
                <a:ea typeface="+mn-lt"/>
                <a:cs typeface="+mn-lt"/>
                <a:sym typeface="Century Gothic"/>
              </a:rPr>
              <a:t>fontein</a:t>
            </a:r>
            <a:r>
              <a:rPr lang="en-GB" sz="3600" i="1" dirty="0">
                <a:solidFill>
                  <a:schemeClr val="dk1"/>
                </a:solidFill>
                <a:latin typeface="Century Gothic"/>
                <a:ea typeface="+mn-lt"/>
                <a:cs typeface="+mn-lt"/>
                <a:sym typeface="Century Gothic"/>
              </a:rPr>
              <a:t> van waters </a:t>
            </a:r>
            <a:r>
              <a:rPr lang="en-GB" sz="3600" i="1" dirty="0" err="1">
                <a:solidFill>
                  <a:schemeClr val="dk1"/>
                </a:solidFill>
                <a:latin typeface="Century Gothic"/>
                <a:ea typeface="+mn-lt"/>
                <a:cs typeface="+mn-lt"/>
                <a:sym typeface="Century Gothic"/>
              </a:rPr>
              <a:t>waarvan</a:t>
            </a:r>
            <a:r>
              <a:rPr lang="en-GB" sz="3600" i="1" dirty="0">
                <a:solidFill>
                  <a:schemeClr val="dk1"/>
                </a:solidFill>
                <a:latin typeface="Century Gothic"/>
                <a:ea typeface="+mn-lt"/>
                <a:cs typeface="+mn-lt"/>
                <a:sym typeface="Century Gothic"/>
              </a:rPr>
              <a:t> die water nooit </a:t>
            </a:r>
            <a:r>
              <a:rPr lang="en-GB" sz="3600" i="1" dirty="0" err="1">
                <a:solidFill>
                  <a:schemeClr val="dk1"/>
                </a:solidFill>
                <a:latin typeface="Century Gothic"/>
                <a:ea typeface="+mn-lt"/>
                <a:cs typeface="+mn-lt"/>
                <a:sym typeface="Century Gothic"/>
              </a:rPr>
              <a:t>teleurstel</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nie</a:t>
            </a:r>
            <a:r>
              <a:rPr lang="en-GB" sz="3600" i="1" dirty="0">
                <a:solidFill>
                  <a:schemeClr val="dk1"/>
                </a:solidFill>
                <a:latin typeface="Century Gothic"/>
                <a:ea typeface="+mn-lt"/>
                <a:cs typeface="+mn-lt"/>
                <a:sym typeface="Century Gothic"/>
              </a:rPr>
              <a:t>.’</a:t>
            </a:r>
            <a:endParaRPr lang="en-US" i="1">
              <a:solidFill>
                <a:schemeClr val="dk1"/>
              </a:solidFill>
              <a:latin typeface="Century Gothic"/>
              <a:ea typeface="+mn-lt"/>
              <a:cs typeface="+mn-lt"/>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ea typeface="+mj-lt"/>
                <a:cs typeface="+mj-lt"/>
              </a:rPr>
              <a:t>Jes 58:11.</a:t>
            </a:r>
            <a:endParaRPr lang="en-US" b="1" i="1" dirty="0">
              <a:solidFill>
                <a:schemeClr val="tx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93351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6695" y="2700689"/>
            <a:ext cx="10917612" cy="330254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i="1" dirty="0">
                <a:solidFill>
                  <a:schemeClr val="dk1"/>
                </a:solidFill>
                <a:latin typeface="Century Gothic"/>
                <a:ea typeface="+mn-lt"/>
                <a:cs typeface="+mn-lt"/>
                <a:sym typeface="Century Gothic"/>
              </a:rPr>
              <a:t>‘</a:t>
            </a:r>
            <a:r>
              <a:rPr lang="en-GB" sz="3600" i="1" dirty="0" err="1">
                <a:solidFill>
                  <a:schemeClr val="dk1"/>
                </a:solidFill>
                <a:latin typeface="Century Gothic"/>
                <a:ea typeface="+mn-lt"/>
                <a:cs typeface="+mn-lt"/>
                <a:sym typeface="Century Gothic"/>
              </a:rPr>
              <a:t>Vertrou</a:t>
            </a:r>
            <a:r>
              <a:rPr lang="en-GB" sz="3600" i="1" dirty="0">
                <a:solidFill>
                  <a:schemeClr val="dk1"/>
                </a:solidFill>
                <a:latin typeface="Century Gothic"/>
                <a:ea typeface="+mn-lt"/>
                <a:cs typeface="+mn-lt"/>
                <a:sym typeface="Century Gothic"/>
              </a:rPr>
              <a:t> op die HERE met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hele hart </a:t>
            </a:r>
            <a:r>
              <a:rPr lang="en-GB" sz="3600" i="1" dirty="0" err="1">
                <a:solidFill>
                  <a:schemeClr val="dk1"/>
                </a:solidFill>
                <a:latin typeface="Century Gothic"/>
                <a:ea typeface="+mn-lt"/>
                <a:cs typeface="+mn-lt"/>
                <a:sym typeface="Century Gothic"/>
              </a:rPr>
              <a:t>en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steun</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nie</a:t>
            </a:r>
            <a:r>
              <a:rPr lang="en-GB" sz="3600" i="1" dirty="0">
                <a:solidFill>
                  <a:schemeClr val="dk1"/>
                </a:solidFill>
                <a:latin typeface="Century Gothic"/>
                <a:ea typeface="+mn-lt"/>
                <a:cs typeface="+mn-lt"/>
                <a:sym typeface="Century Gothic"/>
              </a:rPr>
              <a:t> op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eie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insig</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nie</a:t>
            </a:r>
            <a:r>
              <a:rPr lang="en-GB" sz="3600" i="1" dirty="0">
                <a:solidFill>
                  <a:schemeClr val="dk1"/>
                </a:solidFill>
                <a:latin typeface="Century Gothic"/>
                <a:ea typeface="+mn-lt"/>
                <a:cs typeface="+mn-lt"/>
                <a:sym typeface="Century Gothic"/>
              </a:rPr>
              <a:t>. Ken Hom in al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weë</a:t>
            </a:r>
            <a:r>
              <a:rPr lang="en-GB" sz="3600" i="1" dirty="0">
                <a:solidFill>
                  <a:schemeClr val="dk1"/>
                </a:solidFill>
                <a:latin typeface="Century Gothic"/>
                <a:ea typeface="+mn-lt"/>
                <a:cs typeface="+mn-lt"/>
                <a:sym typeface="Century Gothic"/>
              </a:rPr>
              <a:t>, dan </a:t>
            </a:r>
            <a:r>
              <a:rPr lang="en-GB" sz="3600" i="1" dirty="0" err="1">
                <a:solidFill>
                  <a:schemeClr val="dk1"/>
                </a:solidFill>
                <a:latin typeface="Century Gothic"/>
                <a:ea typeface="+mn-lt"/>
                <a:cs typeface="+mn-lt"/>
                <a:sym typeface="Century Gothic"/>
              </a:rPr>
              <a:t>sal</a:t>
            </a:r>
            <a:r>
              <a:rPr lang="en-GB" sz="3600" i="1" dirty="0">
                <a:solidFill>
                  <a:schemeClr val="dk1"/>
                </a:solidFill>
                <a:latin typeface="Century Gothic"/>
                <a:ea typeface="+mn-lt"/>
                <a:cs typeface="+mn-lt"/>
                <a:sym typeface="Century Gothic"/>
              </a:rPr>
              <a:t> Hy </a:t>
            </a:r>
            <a:r>
              <a:rPr lang="en-GB" sz="3600" i="1" dirty="0" err="1">
                <a:solidFill>
                  <a:schemeClr val="dk1"/>
                </a:solidFill>
                <a:latin typeface="Century Gothic"/>
                <a:ea typeface="+mn-lt"/>
                <a:cs typeface="+mn-lt"/>
                <a:sym typeface="Century Gothic"/>
              </a:rPr>
              <a:t>jou</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paaie</a:t>
            </a:r>
            <a:r>
              <a:rPr lang="en-GB" sz="3600" i="1" dirty="0">
                <a:solidFill>
                  <a:schemeClr val="dk1"/>
                </a:solidFill>
                <a:latin typeface="Century Gothic"/>
                <a:ea typeface="+mn-lt"/>
                <a:cs typeface="+mn-lt"/>
                <a:sym typeface="Century Gothic"/>
              </a:rPr>
              <a:t> </a:t>
            </a:r>
            <a:r>
              <a:rPr lang="en-GB" sz="3600" i="1" dirty="0" err="1">
                <a:solidFill>
                  <a:schemeClr val="dk1"/>
                </a:solidFill>
                <a:latin typeface="Century Gothic"/>
                <a:ea typeface="+mn-lt"/>
                <a:cs typeface="+mn-lt"/>
                <a:sym typeface="Century Gothic"/>
              </a:rPr>
              <a:t>gelykmaak</a:t>
            </a:r>
            <a:r>
              <a:rPr lang="en-GB" sz="3600" i="1" dirty="0">
                <a:solidFill>
                  <a:schemeClr val="dk1"/>
                </a:solidFill>
                <a:latin typeface="Century Gothic"/>
                <a:ea typeface="+mn-lt"/>
                <a:cs typeface="+mn-lt"/>
                <a:sym typeface="Century Gothic"/>
              </a:rPr>
              <a:t>.’</a:t>
            </a:r>
            <a:endParaRPr lang="en-US">
              <a:solidFill>
                <a:schemeClr val="dk1"/>
              </a:solidFill>
              <a:latin typeface="Century Gothic"/>
              <a:ea typeface="+mn-lt"/>
              <a:cs typeface="+mn-lt"/>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Calibri Light"/>
              </a:rPr>
              <a:t>Spr</a:t>
            </a:r>
            <a:r>
              <a:rPr lang="en-US" sz="4000" b="1" i="1" dirty="0">
                <a:solidFill>
                  <a:schemeClr val="tx1"/>
                </a:solidFill>
                <a:latin typeface="Century Gothic"/>
                <a:cs typeface="Calibri Light"/>
              </a:rPr>
              <a:t> 3:5-6</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09324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375722" y="1310554"/>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#1</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WOORD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3" name="Content Placeholder 1">
            <a:extLst>
              <a:ext uri="{FF2B5EF4-FFF2-40B4-BE49-F238E27FC236}">
                <a16:creationId xmlns:a16="http://schemas.microsoft.com/office/drawing/2014/main" id="{47E85A95-31AD-DF7C-3A95-80101A80017F}"/>
              </a:ext>
            </a:extLst>
          </p:cNvPr>
          <p:cNvSpPr txBox="1">
            <a:spLocks/>
          </p:cNvSpPr>
          <p:nvPr/>
        </p:nvSpPr>
        <p:spPr>
          <a:xfrm>
            <a:off x="1373663" y="2039603"/>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#2</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GEES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
        <p:nvSpPr>
          <p:cNvPr id="7" name="Content Placeholder 1">
            <a:extLst>
              <a:ext uri="{FF2B5EF4-FFF2-40B4-BE49-F238E27FC236}">
                <a16:creationId xmlns:a16="http://schemas.microsoft.com/office/drawing/2014/main" id="{AF241DBA-6DD1-3EBE-934C-CDFD5CB8A79B}"/>
              </a:ext>
            </a:extLst>
          </p:cNvPr>
          <p:cNvSpPr txBox="1">
            <a:spLocks/>
          </p:cNvSpPr>
          <p:nvPr/>
        </p:nvSpPr>
        <p:spPr>
          <a:xfrm>
            <a:off x="1373663" y="2770711"/>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#3</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VREDE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
        <p:nvSpPr>
          <p:cNvPr id="10" name="Content Placeholder 1">
            <a:extLst>
              <a:ext uri="{FF2B5EF4-FFF2-40B4-BE49-F238E27FC236}">
                <a16:creationId xmlns:a16="http://schemas.microsoft.com/office/drawing/2014/main" id="{A66A5792-18B5-6E58-DE05-2E6D9BA4AD36}"/>
              </a:ext>
            </a:extLst>
          </p:cNvPr>
          <p:cNvSpPr txBox="1">
            <a:spLocks/>
          </p:cNvSpPr>
          <p:nvPr/>
        </p:nvSpPr>
        <p:spPr>
          <a:xfrm>
            <a:off x="1373663" y="3501819"/>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#4</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BEGEERTE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
        <p:nvSpPr>
          <p:cNvPr id="12" name="Content Placeholder 1">
            <a:extLst>
              <a:ext uri="{FF2B5EF4-FFF2-40B4-BE49-F238E27FC236}">
                <a16:creationId xmlns:a16="http://schemas.microsoft.com/office/drawing/2014/main" id="{5722B196-0E5C-C047-0DCE-6AD815127790}"/>
              </a:ext>
            </a:extLst>
          </p:cNvPr>
          <p:cNvSpPr txBox="1">
            <a:spLocks/>
          </p:cNvSpPr>
          <p:nvPr/>
        </p:nvSpPr>
        <p:spPr>
          <a:xfrm>
            <a:off x="1373663" y="4232927"/>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#5</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MENSE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
        <p:nvSpPr>
          <p:cNvPr id="14" name="Content Placeholder 1">
            <a:extLst>
              <a:ext uri="{FF2B5EF4-FFF2-40B4-BE49-F238E27FC236}">
                <a16:creationId xmlns:a16="http://schemas.microsoft.com/office/drawing/2014/main" id="{CD554F3B-1D92-9CB9-4526-B3F3DB00C7DC}"/>
              </a:ext>
            </a:extLst>
          </p:cNvPr>
          <p:cNvSpPr txBox="1">
            <a:spLocks/>
          </p:cNvSpPr>
          <p:nvPr/>
        </p:nvSpPr>
        <p:spPr>
          <a:xfrm>
            <a:off x="1373663" y="4964035"/>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#6</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VOORSIENING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1373663" y="5695143"/>
            <a:ext cx="1091761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a:spcBef>
                <a:spcPts val="1400"/>
              </a:spcBef>
              <a:buNone/>
            </a:pPr>
            <a:r>
              <a:rPr lang="en-GB" sz="3600" b="1" i="1" dirty="0">
                <a:solidFill>
                  <a:schemeClr val="dk1"/>
                </a:solidFill>
                <a:latin typeface="Century Gothic"/>
                <a:ea typeface="+mn-lt"/>
                <a:cs typeface="+mn-lt"/>
              </a:rPr>
              <a:t>#7</a:t>
            </a:r>
            <a:r>
              <a:rPr lang="en-GB" sz="3600" i="1" dirty="0">
                <a:solidFill>
                  <a:schemeClr val="dk1"/>
                </a:solidFill>
                <a:latin typeface="Century Gothic"/>
                <a:ea typeface="+mn-lt"/>
                <a:cs typeface="+mn-lt"/>
              </a:rPr>
              <a:t>, Die </a:t>
            </a:r>
            <a:r>
              <a:rPr lang="en-GB" sz="3600" b="1" i="1" dirty="0">
                <a:solidFill>
                  <a:schemeClr val="dk1"/>
                </a:solidFill>
                <a:latin typeface="Century Gothic"/>
                <a:ea typeface="+mn-lt"/>
                <a:cs typeface="+mn-lt"/>
              </a:rPr>
              <a:t>OMSTANDIGHEDE VAN GOD</a:t>
            </a:r>
            <a:r>
              <a:rPr lang="en-GB" sz="3600" i="1" dirty="0">
                <a:solidFill>
                  <a:schemeClr val="dk1"/>
                </a:solidFill>
                <a:latin typeface="Century Gothic"/>
                <a:ea typeface="+mn-lt"/>
                <a:cs typeface="+mn-lt"/>
              </a:rPr>
              <a:t>…</a:t>
            </a:r>
            <a:endParaRPr lang="en-US" i="1" dirty="0">
              <a:solidFill>
                <a:schemeClr val="dk1"/>
              </a:solidFill>
              <a:latin typeface="Century Gothic"/>
            </a:endParaRPr>
          </a:p>
        </p:txBody>
      </p:sp>
    </p:spTree>
    <p:extLst>
      <p:ext uri="{BB962C8B-B14F-4D97-AF65-F5344CB8AC3E}">
        <p14:creationId xmlns:p14="http://schemas.microsoft.com/office/powerpoint/2010/main" val="110262024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7" grpId="0"/>
      <p:bldP spid="10" grpId="0"/>
      <p:bldP spid="12" grpId="0"/>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16" name="Content Placeholder 1">
            <a:extLst>
              <a:ext uri="{FF2B5EF4-FFF2-40B4-BE49-F238E27FC236}">
                <a16:creationId xmlns:a16="http://schemas.microsoft.com/office/drawing/2014/main" id="{CD36DBFE-3356-3AD5-9B4E-E0B8ADFCE904}"/>
              </a:ext>
            </a:extLst>
          </p:cNvPr>
          <p:cNvSpPr txBox="1">
            <a:spLocks/>
          </p:cNvSpPr>
          <p:nvPr/>
        </p:nvSpPr>
        <p:spPr>
          <a:xfrm>
            <a:off x="1703177" y="3059035"/>
            <a:ext cx="8786072" cy="72822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just">
              <a:buNone/>
            </a:pPr>
            <a:r>
              <a:rPr lang="en-GB" sz="3600" b="1" i="1" dirty="0">
                <a:solidFill>
                  <a:schemeClr val="dk1"/>
                </a:solidFill>
                <a:latin typeface="Century Gothic"/>
                <a:ea typeface="+mn-lt"/>
                <a:cs typeface="+mn-lt"/>
              </a:rPr>
              <a:t>#8, DROME &amp; VISIOENE (GESIGTE)…</a:t>
            </a:r>
            <a:endParaRPr lang="en-US" sz="3600" b="1" i="1" dirty="0">
              <a:solidFill>
                <a:schemeClr val="dk1"/>
              </a:solidFill>
              <a:latin typeface="Century Gothic"/>
            </a:endParaRPr>
          </a:p>
        </p:txBody>
      </p:sp>
    </p:spTree>
    <p:extLst>
      <p:ext uri="{BB962C8B-B14F-4D97-AF65-F5344CB8AC3E}">
        <p14:creationId xmlns:p14="http://schemas.microsoft.com/office/powerpoint/2010/main" val="237587110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468399" y="2391772"/>
            <a:ext cx="8786071" cy="269500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‘As </a:t>
            </a:r>
            <a:r>
              <a:rPr lang="en-GB" sz="3600" i="1" err="1">
                <a:solidFill>
                  <a:schemeClr val="dk1"/>
                </a:solidFill>
                <a:latin typeface="Century Gothic"/>
                <a:ea typeface="+mn-lt"/>
                <a:cs typeface="+mn-lt"/>
              </a:rPr>
              <a:t>julle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profeet</a:t>
            </a:r>
            <a:r>
              <a:rPr lang="en-GB" sz="3600" i="1" dirty="0">
                <a:solidFill>
                  <a:schemeClr val="dk1"/>
                </a:solidFill>
                <a:latin typeface="Century Gothic"/>
                <a:ea typeface="+mn-lt"/>
                <a:cs typeface="+mn-lt"/>
              </a:rPr>
              <a:t> van die HERE is, </a:t>
            </a:r>
            <a:r>
              <a:rPr lang="en-GB" sz="3600" i="1" err="1">
                <a:solidFill>
                  <a:schemeClr val="dk1"/>
                </a:solidFill>
                <a:latin typeface="Century Gothic"/>
                <a:ea typeface="+mn-lt"/>
                <a:cs typeface="+mn-lt"/>
              </a:rPr>
              <a:t>sal</a:t>
            </a:r>
            <a:r>
              <a:rPr lang="en-GB" sz="3600" i="1" dirty="0">
                <a:solidFill>
                  <a:schemeClr val="dk1"/>
                </a:solidFill>
                <a:latin typeface="Century Gothic"/>
                <a:ea typeface="+mn-lt"/>
                <a:cs typeface="+mn-lt"/>
              </a:rPr>
              <a:t> Ek </a:t>
            </a:r>
            <a:r>
              <a:rPr lang="en-GB" sz="3600" i="1" err="1">
                <a:solidFill>
                  <a:schemeClr val="dk1"/>
                </a:solidFill>
                <a:latin typeface="Century Gothic"/>
                <a:ea typeface="+mn-lt"/>
                <a:cs typeface="+mn-lt"/>
              </a:rPr>
              <a:t>deur</a:t>
            </a:r>
            <a:r>
              <a:rPr lang="en-GB" sz="3600" i="1" dirty="0">
                <a:solidFill>
                  <a:schemeClr val="dk1"/>
                </a:solidFill>
                <a:latin typeface="Century Gothic"/>
                <a:ea typeface="+mn-lt"/>
                <a:cs typeface="+mn-lt"/>
              </a:rPr>
              <a:t> ‘n </a:t>
            </a:r>
            <a:r>
              <a:rPr lang="en-GB" sz="3600" i="1" err="1">
                <a:solidFill>
                  <a:schemeClr val="dk1"/>
                </a:solidFill>
                <a:latin typeface="Century Gothic"/>
                <a:ea typeface="+mn-lt"/>
                <a:cs typeface="+mn-lt"/>
              </a:rPr>
              <a:t>gesig</a:t>
            </a:r>
            <a:r>
              <a:rPr lang="en-GB" sz="3600" i="1" dirty="0">
                <a:solidFill>
                  <a:schemeClr val="dk1"/>
                </a:solidFill>
                <a:latin typeface="Century Gothic"/>
                <a:ea typeface="+mn-lt"/>
                <a:cs typeface="+mn-lt"/>
              </a:rPr>
              <a:t> My </a:t>
            </a:r>
            <a:r>
              <a:rPr lang="en-GB" sz="3600" i="1" err="1">
                <a:solidFill>
                  <a:schemeClr val="dk1"/>
                </a:solidFill>
                <a:latin typeface="Century Gothic"/>
                <a:ea typeface="+mn-lt"/>
                <a:cs typeface="+mn-lt"/>
              </a:rPr>
              <a:t>aan</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hom</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bekend</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maak</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deur</a:t>
            </a:r>
            <a:r>
              <a:rPr lang="en-GB" sz="3600" i="1" dirty="0">
                <a:solidFill>
                  <a:schemeClr val="dk1"/>
                </a:solidFill>
                <a:latin typeface="Century Gothic"/>
                <a:ea typeface="+mn-lt"/>
                <a:cs typeface="+mn-lt"/>
              </a:rPr>
              <a:t> ‘n </a:t>
            </a:r>
            <a:r>
              <a:rPr lang="en-GB" sz="3600" i="1" err="1">
                <a:solidFill>
                  <a:schemeClr val="dk1"/>
                </a:solidFill>
                <a:latin typeface="Century Gothic"/>
                <a:ea typeface="+mn-lt"/>
                <a:cs typeface="+mn-lt"/>
              </a:rPr>
              <a:t>droom</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sal</a:t>
            </a:r>
            <a:r>
              <a:rPr lang="en-GB" sz="3600" i="1" dirty="0">
                <a:solidFill>
                  <a:schemeClr val="dk1"/>
                </a:solidFill>
                <a:latin typeface="Century Gothic"/>
                <a:ea typeface="+mn-lt"/>
                <a:cs typeface="+mn-lt"/>
              </a:rPr>
              <a:t> Ek met </a:t>
            </a:r>
            <a:r>
              <a:rPr lang="en-GB" sz="3600" i="1" err="1">
                <a:solidFill>
                  <a:schemeClr val="dk1"/>
                </a:solidFill>
                <a:latin typeface="Century Gothic"/>
                <a:ea typeface="+mn-lt"/>
                <a:cs typeface="+mn-lt"/>
              </a:rPr>
              <a:t>hom</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spreek</a:t>
            </a:r>
            <a:r>
              <a:rPr lang="en-GB" sz="3600" i="1" dirty="0">
                <a:solidFill>
                  <a:schemeClr val="dk1"/>
                </a:solidFill>
                <a:latin typeface="Century Gothic"/>
                <a:ea typeface="+mn-lt"/>
                <a:cs typeface="+mn-lt"/>
              </a:rPr>
              <a:t>.’ </a:t>
            </a:r>
            <a:r>
              <a:rPr lang="en-GB" sz="3600" b="1" i="1" dirty="0">
                <a:solidFill>
                  <a:schemeClr val="dk1"/>
                </a:solidFill>
                <a:latin typeface="Century Gothic"/>
                <a:ea typeface="+mn-lt"/>
                <a:cs typeface="+mn-lt"/>
              </a:rPr>
              <a:t>(Num 12:6)</a:t>
            </a:r>
            <a:endParaRPr lang="en-GB" b="1" i="1">
              <a:solidFill>
                <a:schemeClr val="dk1"/>
              </a:solidFill>
              <a:latin typeface="Century Gothic"/>
              <a:ea typeface="+mn-lt"/>
              <a:cs typeface="+mn-lt"/>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7654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468399" y="2391772"/>
            <a:ext cx="8786071" cy="2695006"/>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1400"/>
              </a:spcBef>
              <a:buNone/>
            </a:pPr>
            <a:r>
              <a:rPr lang="en-GB" sz="3600" i="1" dirty="0">
                <a:solidFill>
                  <a:schemeClr val="dk1"/>
                </a:solidFill>
                <a:latin typeface="Century Gothic"/>
                <a:ea typeface="+mn-lt"/>
                <a:cs typeface="+mn-lt"/>
              </a:rPr>
              <a:t>‘En </a:t>
            </a:r>
            <a:r>
              <a:rPr lang="en-GB" sz="3600" i="1" err="1">
                <a:solidFill>
                  <a:schemeClr val="dk1"/>
                </a:solidFill>
                <a:latin typeface="Century Gothic"/>
                <a:ea typeface="+mn-lt"/>
                <a:cs typeface="+mn-lt"/>
              </a:rPr>
              <a:t>omdat</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hulle</a:t>
            </a:r>
            <a:r>
              <a:rPr lang="en-GB" sz="3600" i="1" dirty="0">
                <a:solidFill>
                  <a:schemeClr val="dk1"/>
                </a:solidFill>
                <a:latin typeface="Century Gothic"/>
                <a:ea typeface="+mn-lt"/>
                <a:cs typeface="+mn-lt"/>
              </a:rPr>
              <a:t> in ‘n </a:t>
            </a:r>
            <a:r>
              <a:rPr lang="en-GB" sz="3600" i="1" err="1">
                <a:solidFill>
                  <a:schemeClr val="dk1"/>
                </a:solidFill>
                <a:latin typeface="Century Gothic"/>
                <a:ea typeface="+mn-lt"/>
                <a:cs typeface="+mn-lt"/>
              </a:rPr>
              <a:t>droom</a:t>
            </a:r>
            <a:r>
              <a:rPr lang="en-GB" sz="3600" i="1" dirty="0">
                <a:solidFill>
                  <a:schemeClr val="dk1"/>
                </a:solidFill>
                <a:latin typeface="Century Gothic"/>
                <a:ea typeface="+mn-lt"/>
                <a:cs typeface="+mn-lt"/>
              </a:rPr>
              <a:t> ‘n </a:t>
            </a:r>
            <a:r>
              <a:rPr lang="en-GB" sz="3600" i="1" err="1">
                <a:solidFill>
                  <a:schemeClr val="dk1"/>
                </a:solidFill>
                <a:latin typeface="Century Gothic"/>
                <a:ea typeface="+mn-lt"/>
                <a:cs typeface="+mn-lt"/>
              </a:rPr>
              <a:t>goddelike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waarskuwing</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ontvang</a:t>
            </a:r>
            <a:r>
              <a:rPr lang="en-GB" sz="3600" i="1" dirty="0">
                <a:solidFill>
                  <a:schemeClr val="dk1"/>
                </a:solidFill>
                <a:latin typeface="Century Gothic"/>
                <a:ea typeface="+mn-lt"/>
                <a:cs typeface="+mn-lt"/>
              </a:rPr>
              <a:t> het om </a:t>
            </a:r>
            <a:r>
              <a:rPr lang="en-GB" sz="3600" i="1" err="1">
                <a:solidFill>
                  <a:schemeClr val="dk1"/>
                </a:solidFill>
                <a:latin typeface="Century Gothic"/>
                <a:ea typeface="+mn-lt"/>
                <a:cs typeface="+mn-lt"/>
              </a:rPr>
              <a:t>nie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na</a:t>
            </a:r>
            <a:r>
              <a:rPr lang="en-GB" sz="3600" i="1" dirty="0">
                <a:solidFill>
                  <a:schemeClr val="dk1"/>
                </a:solidFill>
                <a:latin typeface="Century Gothic"/>
                <a:ea typeface="+mn-lt"/>
                <a:cs typeface="+mn-lt"/>
              </a:rPr>
              <a:t> Herodes </a:t>
            </a:r>
            <a:r>
              <a:rPr lang="en-GB" sz="3600" i="1" err="1">
                <a:solidFill>
                  <a:schemeClr val="dk1"/>
                </a:solidFill>
                <a:latin typeface="Century Gothic"/>
                <a:ea typeface="+mn-lt"/>
                <a:cs typeface="+mn-lt"/>
              </a:rPr>
              <a:t>terug</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te</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keer</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nie</a:t>
            </a:r>
            <a:r>
              <a:rPr lang="en-GB" sz="3600" i="1" dirty="0">
                <a:solidFill>
                  <a:schemeClr val="dk1"/>
                </a:solidFill>
                <a:latin typeface="Century Gothic"/>
                <a:ea typeface="+mn-lt"/>
                <a:cs typeface="+mn-lt"/>
              </a:rPr>
              <a:t>, het </a:t>
            </a:r>
            <a:r>
              <a:rPr lang="en-GB" sz="3600" i="1" err="1">
                <a:solidFill>
                  <a:schemeClr val="dk1"/>
                </a:solidFill>
                <a:latin typeface="Century Gothic"/>
                <a:ea typeface="+mn-lt"/>
                <a:cs typeface="+mn-lt"/>
              </a:rPr>
              <a:t>hulle</a:t>
            </a:r>
            <a:r>
              <a:rPr lang="en-GB" sz="3600" i="1" dirty="0">
                <a:solidFill>
                  <a:schemeClr val="dk1"/>
                </a:solidFill>
                <a:latin typeface="Century Gothic"/>
                <a:ea typeface="+mn-lt"/>
                <a:cs typeface="+mn-lt"/>
              </a:rPr>
              <a:t> met ‘n </a:t>
            </a:r>
            <a:r>
              <a:rPr lang="en-GB" sz="3600" i="1" err="1">
                <a:solidFill>
                  <a:schemeClr val="dk1"/>
                </a:solidFill>
                <a:latin typeface="Century Gothic"/>
                <a:ea typeface="+mn-lt"/>
                <a:cs typeface="+mn-lt"/>
              </a:rPr>
              <a:t>ander</a:t>
            </a:r>
            <a:r>
              <a:rPr lang="en-GB" sz="3600" i="1" dirty="0">
                <a:solidFill>
                  <a:schemeClr val="dk1"/>
                </a:solidFill>
                <a:latin typeface="Century Gothic"/>
                <a:ea typeface="+mn-lt"/>
                <a:cs typeface="+mn-lt"/>
              </a:rPr>
              <a:t> pad </a:t>
            </a:r>
            <a:r>
              <a:rPr lang="en-GB" sz="3600" i="1" err="1">
                <a:solidFill>
                  <a:schemeClr val="dk1"/>
                </a:solidFill>
                <a:latin typeface="Century Gothic"/>
                <a:ea typeface="+mn-lt"/>
                <a:cs typeface="+mn-lt"/>
              </a:rPr>
              <a:t>na</a:t>
            </a:r>
            <a:r>
              <a:rPr lang="en-GB" sz="3600" i="1" dirty="0">
                <a:solidFill>
                  <a:schemeClr val="dk1"/>
                </a:solidFill>
                <a:latin typeface="Century Gothic"/>
                <a:ea typeface="+mn-lt"/>
                <a:cs typeface="+mn-lt"/>
              </a:rPr>
              <a:t> </a:t>
            </a:r>
            <a:r>
              <a:rPr lang="en-GB" sz="3600" i="1" err="1">
                <a:solidFill>
                  <a:schemeClr val="dk1"/>
                </a:solidFill>
                <a:latin typeface="Century Gothic"/>
                <a:ea typeface="+mn-lt"/>
                <a:cs typeface="+mn-lt"/>
              </a:rPr>
              <a:t>hul</a:t>
            </a:r>
            <a:r>
              <a:rPr lang="en-GB" sz="3600" i="1" dirty="0">
                <a:solidFill>
                  <a:schemeClr val="dk1"/>
                </a:solidFill>
                <a:latin typeface="Century Gothic"/>
                <a:ea typeface="+mn-lt"/>
                <a:cs typeface="+mn-lt"/>
              </a:rPr>
              <a:t> land </a:t>
            </a:r>
            <a:r>
              <a:rPr lang="en-GB" sz="3600" i="1" err="1">
                <a:solidFill>
                  <a:schemeClr val="dk1"/>
                </a:solidFill>
                <a:latin typeface="Century Gothic"/>
                <a:ea typeface="+mn-lt"/>
                <a:cs typeface="+mn-lt"/>
              </a:rPr>
              <a:t>teruggegaan</a:t>
            </a:r>
            <a:r>
              <a:rPr lang="en-GB" sz="3600" i="1" dirty="0">
                <a:solidFill>
                  <a:schemeClr val="dk1"/>
                </a:solidFill>
                <a:latin typeface="Century Gothic"/>
                <a:ea typeface="+mn-lt"/>
                <a:cs typeface="+mn-lt"/>
              </a:rPr>
              <a:t>.’ </a:t>
            </a:r>
            <a:r>
              <a:rPr lang="en-GB" sz="3600" b="1" i="1" dirty="0">
                <a:solidFill>
                  <a:schemeClr val="dk1"/>
                </a:solidFill>
                <a:latin typeface="Century Gothic"/>
                <a:ea typeface="+mn-lt"/>
                <a:cs typeface="+mn-lt"/>
              </a:rPr>
              <a:t>(Mt 2:12)</a:t>
            </a:r>
            <a:endParaRPr lang="en-US">
              <a:solidFill>
                <a:schemeClr val="dk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35071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3303</TotalTime>
  <Words>1332</Words>
  <Application>Microsoft Office PowerPoint</Application>
  <PresentationFormat>Widescreen</PresentationFormat>
  <Paragraphs>115</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1218</cp:revision>
  <dcterms:created xsi:type="dcterms:W3CDTF">2020-05-26T13:44:35Z</dcterms:created>
  <dcterms:modified xsi:type="dcterms:W3CDTF">2024-04-05T16:40:25Z</dcterms:modified>
  <cp:contentStatus/>
</cp:coreProperties>
</file>